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61" r:id="rId2"/>
    <p:sldId id="256" r:id="rId3"/>
    <p:sldId id="263" r:id="rId4"/>
    <p:sldId id="288" r:id="rId5"/>
    <p:sldId id="304" r:id="rId6"/>
    <p:sldId id="274" r:id="rId7"/>
    <p:sldId id="283" r:id="rId8"/>
    <p:sldId id="286" r:id="rId9"/>
    <p:sldId id="284" r:id="rId10"/>
    <p:sldId id="290" r:id="rId11"/>
    <p:sldId id="291" r:id="rId12"/>
    <p:sldId id="287" r:id="rId13"/>
    <p:sldId id="299" r:id="rId14"/>
    <p:sldId id="300" r:id="rId15"/>
    <p:sldId id="302" r:id="rId16"/>
    <p:sldId id="29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4" y="-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spm%20radi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ear\OneDrive\Desktop\voltag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</a:t>
            </a:r>
            <a:r>
              <a:rPr lang="en-IN" baseline="0"/>
              <a:t> Characteristics for I = -33A/m</a:t>
            </a:r>
            <a:r>
              <a:rPr lang="en-IN" baseline="30000"/>
              <a:t>2</a:t>
            </a:r>
            <a:r>
              <a:rPr lang="en-IN" baseline="0"/>
              <a:t>  </a:t>
            </a:r>
            <a:endParaRPr lang="en-IN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518392280673256E-2"/>
          <c:y val="0.10258685714835522"/>
          <c:w val="0.69926911177999307"/>
          <c:h val="0.77669597687762459"/>
        </c:manualLayout>
      </c:layout>
      <c:scatterChart>
        <c:scatterStyle val="smoothMarker"/>
        <c:varyColors val="0"/>
        <c:ser>
          <c:idx val="5"/>
          <c:order val="0"/>
          <c:tx>
            <c:strRef>
              <c:f>comparision!$J$1</c:f>
              <c:strCache>
                <c:ptCount val="1"/>
                <c:pt idx="0">
                  <c:v>Rp=Rn=R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comparision!$K$2:$K$78</c:f>
              <c:numCache>
                <c:formatCode>General</c:formatCode>
                <c:ptCount val="77"/>
                <c:pt idx="0">
                  <c:v>12.048513460500001</c:v>
                </c:pt>
                <c:pt idx="1">
                  <c:v>38.242450982999991</c:v>
                </c:pt>
                <c:pt idx="2">
                  <c:v>64.436388522000001</c:v>
                </c:pt>
                <c:pt idx="3">
                  <c:v>90.630326060999991</c:v>
                </c:pt>
                <c:pt idx="4">
                  <c:v>116.82426359999999</c:v>
                </c:pt>
                <c:pt idx="5">
                  <c:v>143.01820113899998</c:v>
                </c:pt>
                <c:pt idx="6">
                  <c:v>169.212138678</c:v>
                </c:pt>
                <c:pt idx="7">
                  <c:v>195.40607621699999</c:v>
                </c:pt>
                <c:pt idx="8">
                  <c:v>221.60001375600001</c:v>
                </c:pt>
                <c:pt idx="9">
                  <c:v>247.793951295</c:v>
                </c:pt>
                <c:pt idx="10">
                  <c:v>273.987888801</c:v>
                </c:pt>
                <c:pt idx="11">
                  <c:v>300.18182633999993</c:v>
                </c:pt>
                <c:pt idx="12">
                  <c:v>326.37576387899998</c:v>
                </c:pt>
                <c:pt idx="13">
                  <c:v>352.56970154999999</c:v>
                </c:pt>
                <c:pt idx="14">
                  <c:v>378.76363898999995</c:v>
                </c:pt>
                <c:pt idx="15">
                  <c:v>404.95757642999996</c:v>
                </c:pt>
                <c:pt idx="16">
                  <c:v>431.15151387000003</c:v>
                </c:pt>
                <c:pt idx="17">
                  <c:v>457.34545163999996</c:v>
                </c:pt>
                <c:pt idx="18">
                  <c:v>483.53938907999998</c:v>
                </c:pt>
                <c:pt idx="19">
                  <c:v>509.73332651999993</c:v>
                </c:pt>
                <c:pt idx="20">
                  <c:v>535.92726429000004</c:v>
                </c:pt>
                <c:pt idx="21">
                  <c:v>562.12120172999994</c:v>
                </c:pt>
                <c:pt idx="22">
                  <c:v>588.31513917000007</c:v>
                </c:pt>
                <c:pt idx="23">
                  <c:v>614.50907693999989</c:v>
                </c:pt>
                <c:pt idx="24">
                  <c:v>640.70301438000001</c:v>
                </c:pt>
                <c:pt idx="25">
                  <c:v>666.89695181999991</c:v>
                </c:pt>
                <c:pt idx="26">
                  <c:v>693.09088926000004</c:v>
                </c:pt>
                <c:pt idx="27">
                  <c:v>719.28482702999997</c:v>
                </c:pt>
                <c:pt idx="28">
                  <c:v>745.47876446999999</c:v>
                </c:pt>
                <c:pt idx="29">
                  <c:v>771.67270190999989</c:v>
                </c:pt>
                <c:pt idx="30">
                  <c:v>797.86663967999993</c:v>
                </c:pt>
                <c:pt idx="31">
                  <c:v>824.06057711999995</c:v>
                </c:pt>
                <c:pt idx="32">
                  <c:v>850.25451455999996</c:v>
                </c:pt>
                <c:pt idx="33">
                  <c:v>876.44845199999997</c:v>
                </c:pt>
                <c:pt idx="34">
                  <c:v>902.64238976999991</c:v>
                </c:pt>
                <c:pt idx="35">
                  <c:v>928.83632721000004</c:v>
                </c:pt>
                <c:pt idx="36">
                  <c:v>955.03026465000005</c:v>
                </c:pt>
                <c:pt idx="37">
                  <c:v>981.22420241999987</c:v>
                </c:pt>
                <c:pt idx="38">
                  <c:v>1007.41813986</c:v>
                </c:pt>
                <c:pt idx="39">
                  <c:v>1033.6120773</c:v>
                </c:pt>
                <c:pt idx="40">
                  <c:v>1059.8060147399999</c:v>
                </c:pt>
                <c:pt idx="41">
                  <c:v>1085.99995251</c:v>
                </c:pt>
                <c:pt idx="42">
                  <c:v>1112.1938899499999</c:v>
                </c:pt>
                <c:pt idx="43">
                  <c:v>1138.38782739</c:v>
                </c:pt>
                <c:pt idx="44">
                  <c:v>1164.5817651599998</c:v>
                </c:pt>
                <c:pt idx="45">
                  <c:v>1190.7757025999997</c:v>
                </c:pt>
                <c:pt idx="46">
                  <c:v>1216.9696400399998</c:v>
                </c:pt>
                <c:pt idx="47">
                  <c:v>1243.1635774799997</c:v>
                </c:pt>
                <c:pt idx="48">
                  <c:v>1269.35751525</c:v>
                </c:pt>
                <c:pt idx="49">
                  <c:v>1295.5514526899999</c:v>
                </c:pt>
                <c:pt idx="50">
                  <c:v>1321.7453901299998</c:v>
                </c:pt>
                <c:pt idx="51">
                  <c:v>1347.9393279000001</c:v>
                </c:pt>
                <c:pt idx="52">
                  <c:v>1374.13326534</c:v>
                </c:pt>
                <c:pt idx="53">
                  <c:v>1400.3272027799999</c:v>
                </c:pt>
                <c:pt idx="54">
                  <c:v>1426.5211405499999</c:v>
                </c:pt>
                <c:pt idx="55">
                  <c:v>1452.7150779899998</c:v>
                </c:pt>
                <c:pt idx="56">
                  <c:v>1478.90901543</c:v>
                </c:pt>
                <c:pt idx="57">
                  <c:v>1505.1029528700001</c:v>
                </c:pt>
                <c:pt idx="58">
                  <c:v>1531.2968906400001</c:v>
                </c:pt>
                <c:pt idx="59">
                  <c:v>1557.4908280799998</c:v>
                </c:pt>
                <c:pt idx="60">
                  <c:v>1583.6847655200002</c:v>
                </c:pt>
                <c:pt idx="61">
                  <c:v>1609.8787032899997</c:v>
                </c:pt>
                <c:pt idx="62">
                  <c:v>1636.0726407300001</c:v>
                </c:pt>
                <c:pt idx="63">
                  <c:v>1662.2665781699998</c:v>
                </c:pt>
                <c:pt idx="64">
                  <c:v>1688.4605156099999</c:v>
                </c:pt>
                <c:pt idx="65">
                  <c:v>1714.6544533799997</c:v>
                </c:pt>
                <c:pt idx="66">
                  <c:v>1740.8483908199998</c:v>
                </c:pt>
                <c:pt idx="67">
                  <c:v>1767.04232826</c:v>
                </c:pt>
                <c:pt idx="68">
                  <c:v>1793.23626603</c:v>
                </c:pt>
                <c:pt idx="69">
                  <c:v>1819.4302034699997</c:v>
                </c:pt>
                <c:pt idx="70">
                  <c:v>1845.6241409100001</c:v>
                </c:pt>
                <c:pt idx="71">
                  <c:v>1871.8180783499997</c:v>
                </c:pt>
                <c:pt idx="72">
                  <c:v>1898.01201612</c:v>
                </c:pt>
                <c:pt idx="73">
                  <c:v>1924.2059535599999</c:v>
                </c:pt>
                <c:pt idx="74">
                  <c:v>1945.6373570699998</c:v>
                </c:pt>
                <c:pt idx="75">
                  <c:v>1959.92495919</c:v>
                </c:pt>
                <c:pt idx="76">
                  <c:v>1967.0687605799999</c:v>
                </c:pt>
              </c:numCache>
            </c:numRef>
          </c:xVal>
          <c:yVal>
            <c:numRef>
              <c:f>comparision!$J$3:$J$602</c:f>
              <c:numCache>
                <c:formatCode>General</c:formatCode>
                <c:ptCount val="600"/>
                <c:pt idx="0">
                  <c:v>3.9574119670000001</c:v>
                </c:pt>
                <c:pt idx="1">
                  <c:v>3.9532868080000001</c:v>
                </c:pt>
                <c:pt idx="2">
                  <c:v>3.9473282439999999</c:v>
                </c:pt>
                <c:pt idx="3">
                  <c:v>3.9395362760000001</c:v>
                </c:pt>
                <c:pt idx="4">
                  <c:v>3.93678617</c:v>
                </c:pt>
                <c:pt idx="5">
                  <c:v>3.9276191489999999</c:v>
                </c:pt>
                <c:pt idx="6">
                  <c:v>3.9248690430000002</c:v>
                </c:pt>
                <c:pt idx="7">
                  <c:v>3.9170770749999999</c:v>
                </c:pt>
                <c:pt idx="8">
                  <c:v>3.9111185110000002</c:v>
                </c:pt>
                <c:pt idx="9">
                  <c:v>3.9060766490000001</c:v>
                </c:pt>
                <c:pt idx="10">
                  <c:v>3.8973679790000002</c:v>
                </c:pt>
                <c:pt idx="11">
                  <c:v>3.8923261180000002</c:v>
                </c:pt>
                <c:pt idx="12">
                  <c:v>3.8868259049999998</c:v>
                </c:pt>
                <c:pt idx="13">
                  <c:v>3.879033937</c:v>
                </c:pt>
                <c:pt idx="14">
                  <c:v>3.8767421820000001</c:v>
                </c:pt>
                <c:pt idx="15">
                  <c:v>3.8671168100000002</c:v>
                </c:pt>
                <c:pt idx="16">
                  <c:v>3.865283405</c:v>
                </c:pt>
                <c:pt idx="17">
                  <c:v>3.8565747350000001</c:v>
                </c:pt>
                <c:pt idx="18">
                  <c:v>3.852907927</c:v>
                </c:pt>
                <c:pt idx="19">
                  <c:v>3.846491012</c:v>
                </c:pt>
                <c:pt idx="20">
                  <c:v>3.8405324479999998</c:v>
                </c:pt>
                <c:pt idx="21">
                  <c:v>3.8364072889999998</c:v>
                </c:pt>
                <c:pt idx="22">
                  <c:v>3.8267819169999999</c:v>
                </c:pt>
                <c:pt idx="23">
                  <c:v>3.8217400549999998</c:v>
                </c:pt>
                <c:pt idx="24">
                  <c:v>3.8162398419999999</c:v>
                </c:pt>
                <c:pt idx="25">
                  <c:v>3.8070728210000002</c:v>
                </c:pt>
                <c:pt idx="26">
                  <c:v>3.8038643639999998</c:v>
                </c:pt>
                <c:pt idx="27">
                  <c:v>3.796072396</c:v>
                </c:pt>
                <c:pt idx="28">
                  <c:v>3.7914888850000001</c:v>
                </c:pt>
                <c:pt idx="29">
                  <c:v>3.7859886729999999</c:v>
                </c:pt>
                <c:pt idx="30">
                  <c:v>3.7791134070000001</c:v>
                </c:pt>
                <c:pt idx="31">
                  <c:v>3.7759049500000001</c:v>
                </c:pt>
                <c:pt idx="32">
                  <c:v>3.7671962790000002</c:v>
                </c:pt>
                <c:pt idx="33">
                  <c:v>3.7649045239999999</c:v>
                </c:pt>
                <c:pt idx="34">
                  <c:v>3.7557375030000002</c:v>
                </c:pt>
                <c:pt idx="35">
                  <c:v>3.7525290459999998</c:v>
                </c:pt>
                <c:pt idx="36">
                  <c:v>3.74565378</c:v>
                </c:pt>
                <c:pt idx="37">
                  <c:v>3.7396952159999999</c:v>
                </c:pt>
                <c:pt idx="38">
                  <c:v>3.7355700569999999</c:v>
                </c:pt>
                <c:pt idx="39">
                  <c:v>3.7277780890000001</c:v>
                </c:pt>
                <c:pt idx="40">
                  <c:v>3.7254863330000001</c:v>
                </c:pt>
                <c:pt idx="41">
                  <c:v>3.7190694190000002</c:v>
                </c:pt>
                <c:pt idx="42">
                  <c:v>3.7154026099999999</c:v>
                </c:pt>
                <c:pt idx="43">
                  <c:v>3.712194153</c:v>
                </c:pt>
                <c:pt idx="44">
                  <c:v>3.7053188869999998</c:v>
                </c:pt>
                <c:pt idx="45">
                  <c:v>3.7053188869999998</c:v>
                </c:pt>
                <c:pt idx="46">
                  <c:v>3.6961518660000001</c:v>
                </c:pt>
                <c:pt idx="47">
                  <c:v>3.6952351640000001</c:v>
                </c:pt>
                <c:pt idx="48">
                  <c:v>3.6906516530000002</c:v>
                </c:pt>
                <c:pt idx="49">
                  <c:v>3.6851514409999999</c:v>
                </c:pt>
                <c:pt idx="50">
                  <c:v>3.6833180360000002</c:v>
                </c:pt>
                <c:pt idx="51">
                  <c:v>3.6750677170000001</c:v>
                </c:pt>
                <c:pt idx="52">
                  <c:v>3.673234313</c:v>
                </c:pt>
                <c:pt idx="53">
                  <c:v>3.664983994</c:v>
                </c:pt>
                <c:pt idx="54">
                  <c:v>3.6599421319999998</c:v>
                </c:pt>
                <c:pt idx="55">
                  <c:v>3.6549002709999998</c:v>
                </c:pt>
                <c:pt idx="56">
                  <c:v>3.6448165480000001</c:v>
                </c:pt>
                <c:pt idx="57">
                  <c:v>3.6388579839999999</c:v>
                </c:pt>
                <c:pt idx="58">
                  <c:v>3.6306076649999999</c:v>
                </c:pt>
                <c:pt idx="59">
                  <c:v>3.6200655909999999</c:v>
                </c:pt>
                <c:pt idx="60">
                  <c:v>3.608148463</c:v>
                </c:pt>
                <c:pt idx="61">
                  <c:v>3.5943979320000001</c:v>
                </c:pt>
                <c:pt idx="62">
                  <c:v>3.5783556449999998</c:v>
                </c:pt>
                <c:pt idx="63">
                  <c:v>3.5618550070000001</c:v>
                </c:pt>
                <c:pt idx="64">
                  <c:v>3.5485628259999999</c:v>
                </c:pt>
                <c:pt idx="65">
                  <c:v>3.534812294</c:v>
                </c:pt>
                <c:pt idx="66">
                  <c:v>3.5187700070000001</c:v>
                </c:pt>
                <c:pt idx="67">
                  <c:v>3.5004359649999999</c:v>
                </c:pt>
                <c:pt idx="68">
                  <c:v>3.4830186250000001</c:v>
                </c:pt>
                <c:pt idx="69">
                  <c:v>3.45918437</c:v>
                </c:pt>
                <c:pt idx="70">
                  <c:v>3.4252663920000002</c:v>
                </c:pt>
                <c:pt idx="71">
                  <c:v>3.3766811799999998</c:v>
                </c:pt>
                <c:pt idx="72">
                  <c:v>3.2950946920000002</c:v>
                </c:pt>
                <c:pt idx="73">
                  <c:v>3.1903287370000002</c:v>
                </c:pt>
                <c:pt idx="74">
                  <c:v>3.086178281</c:v>
                </c:pt>
                <c:pt idx="75">
                  <c:v>3.0246675700000001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52B-418D-A0D2-0F5C8B9D5B8E}"/>
            </c:ext>
          </c:extLst>
        </c:ser>
        <c:ser>
          <c:idx val="0"/>
          <c:order val="1"/>
          <c:tx>
            <c:strRef>
              <c:f>comparision!$A$1</c:f>
              <c:strCache>
                <c:ptCount val="1"/>
                <c:pt idx="0">
                  <c:v>Rp=Rn=2R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comparision!$B$3:$B$605</c:f>
              <c:numCache>
                <c:formatCode>General</c:formatCode>
                <c:ptCount val="603"/>
                <c:pt idx="0">
                  <c:v>2.9699999999999993</c:v>
                </c:pt>
                <c:pt idx="1">
                  <c:v>5.9399999999999986</c:v>
                </c:pt>
                <c:pt idx="2">
                  <c:v>8.91</c:v>
                </c:pt>
                <c:pt idx="3">
                  <c:v>11.879999999999997</c:v>
                </c:pt>
                <c:pt idx="4">
                  <c:v>14.85</c:v>
                </c:pt>
                <c:pt idx="5">
                  <c:v>17.82</c:v>
                </c:pt>
                <c:pt idx="6">
                  <c:v>20.790000000000003</c:v>
                </c:pt>
                <c:pt idx="7">
                  <c:v>23.759999999999994</c:v>
                </c:pt>
                <c:pt idx="8">
                  <c:v>26.729999999999997</c:v>
                </c:pt>
                <c:pt idx="9">
                  <c:v>29.7</c:v>
                </c:pt>
                <c:pt idx="10">
                  <c:v>32.67</c:v>
                </c:pt>
                <c:pt idx="11">
                  <c:v>35.64</c:v>
                </c:pt>
                <c:pt idx="12">
                  <c:v>38.61</c:v>
                </c:pt>
                <c:pt idx="13">
                  <c:v>41.580000000000005</c:v>
                </c:pt>
                <c:pt idx="14">
                  <c:v>44.550000000000004</c:v>
                </c:pt>
                <c:pt idx="15">
                  <c:v>47.519999999999989</c:v>
                </c:pt>
                <c:pt idx="16">
                  <c:v>50.489999999999995</c:v>
                </c:pt>
                <c:pt idx="17">
                  <c:v>53.459999999999994</c:v>
                </c:pt>
                <c:pt idx="18">
                  <c:v>56.429999999999993</c:v>
                </c:pt>
                <c:pt idx="19">
                  <c:v>59.4</c:v>
                </c:pt>
                <c:pt idx="20">
                  <c:v>62.37</c:v>
                </c:pt>
                <c:pt idx="21">
                  <c:v>65.34</c:v>
                </c:pt>
                <c:pt idx="22">
                  <c:v>68.309999999999988</c:v>
                </c:pt>
                <c:pt idx="23">
                  <c:v>71.28</c:v>
                </c:pt>
                <c:pt idx="24">
                  <c:v>74.25</c:v>
                </c:pt>
                <c:pt idx="25">
                  <c:v>77.22</c:v>
                </c:pt>
                <c:pt idx="26">
                  <c:v>80.19</c:v>
                </c:pt>
                <c:pt idx="27">
                  <c:v>83.160000000000011</c:v>
                </c:pt>
                <c:pt idx="28">
                  <c:v>86.13000000000001</c:v>
                </c:pt>
                <c:pt idx="29">
                  <c:v>89.100000000000009</c:v>
                </c:pt>
                <c:pt idx="30">
                  <c:v>92.07</c:v>
                </c:pt>
                <c:pt idx="31">
                  <c:v>95.039999999999978</c:v>
                </c:pt>
                <c:pt idx="32">
                  <c:v>98.009999999999977</c:v>
                </c:pt>
                <c:pt idx="33">
                  <c:v>100.97999999999999</c:v>
                </c:pt>
                <c:pt idx="34">
                  <c:v>103.94999999999999</c:v>
                </c:pt>
                <c:pt idx="35">
                  <c:v>106.91999999999999</c:v>
                </c:pt>
                <c:pt idx="36">
                  <c:v>109.88999999999999</c:v>
                </c:pt>
                <c:pt idx="37">
                  <c:v>112.85999999999999</c:v>
                </c:pt>
                <c:pt idx="38">
                  <c:v>115.83</c:v>
                </c:pt>
                <c:pt idx="39">
                  <c:v>118.8</c:v>
                </c:pt>
                <c:pt idx="40">
                  <c:v>121.77000000000001</c:v>
                </c:pt>
                <c:pt idx="41">
                  <c:v>124.74</c:v>
                </c:pt>
                <c:pt idx="42">
                  <c:v>127.71000000000001</c:v>
                </c:pt>
                <c:pt idx="43">
                  <c:v>130.68</c:v>
                </c:pt>
                <c:pt idx="44">
                  <c:v>133.64999999999998</c:v>
                </c:pt>
                <c:pt idx="45">
                  <c:v>136.61999999999998</c:v>
                </c:pt>
                <c:pt idx="46">
                  <c:v>139.59</c:v>
                </c:pt>
                <c:pt idx="47">
                  <c:v>142.56</c:v>
                </c:pt>
                <c:pt idx="48">
                  <c:v>145.53</c:v>
                </c:pt>
                <c:pt idx="49">
                  <c:v>148.5</c:v>
                </c:pt>
                <c:pt idx="50">
                  <c:v>151.47000000000003</c:v>
                </c:pt>
                <c:pt idx="51">
                  <c:v>154.44</c:v>
                </c:pt>
                <c:pt idx="52">
                  <c:v>157.41</c:v>
                </c:pt>
                <c:pt idx="53">
                  <c:v>160.38</c:v>
                </c:pt>
                <c:pt idx="54">
                  <c:v>163.35</c:v>
                </c:pt>
                <c:pt idx="55">
                  <c:v>166.32000000000002</c:v>
                </c:pt>
                <c:pt idx="56">
                  <c:v>169.29</c:v>
                </c:pt>
                <c:pt idx="57">
                  <c:v>172.26000000000002</c:v>
                </c:pt>
                <c:pt idx="58">
                  <c:v>175.23</c:v>
                </c:pt>
                <c:pt idx="59">
                  <c:v>178.20000000000002</c:v>
                </c:pt>
                <c:pt idx="60">
                  <c:v>181.17000000000002</c:v>
                </c:pt>
                <c:pt idx="61">
                  <c:v>184.14</c:v>
                </c:pt>
                <c:pt idx="62">
                  <c:v>187.10999999999999</c:v>
                </c:pt>
                <c:pt idx="63">
                  <c:v>190.07999999999996</c:v>
                </c:pt>
                <c:pt idx="64">
                  <c:v>193.04999999999998</c:v>
                </c:pt>
                <c:pt idx="65">
                  <c:v>196.01999999999995</c:v>
                </c:pt>
                <c:pt idx="66">
                  <c:v>198.98999999999998</c:v>
                </c:pt>
                <c:pt idx="67">
                  <c:v>201.95999999999998</c:v>
                </c:pt>
                <c:pt idx="68">
                  <c:v>204.92999999999998</c:v>
                </c:pt>
                <c:pt idx="69">
                  <c:v>207.89999999999998</c:v>
                </c:pt>
                <c:pt idx="70">
                  <c:v>210.86999999999998</c:v>
                </c:pt>
                <c:pt idx="71">
                  <c:v>213.83999999999997</c:v>
                </c:pt>
                <c:pt idx="72">
                  <c:v>216.80999999999997</c:v>
                </c:pt>
                <c:pt idx="73">
                  <c:v>219.77999999999997</c:v>
                </c:pt>
                <c:pt idx="74">
                  <c:v>222.74999999999997</c:v>
                </c:pt>
                <c:pt idx="75">
                  <c:v>225.71999999999997</c:v>
                </c:pt>
                <c:pt idx="76">
                  <c:v>228.68999999999997</c:v>
                </c:pt>
                <c:pt idx="77">
                  <c:v>231.66</c:v>
                </c:pt>
                <c:pt idx="78">
                  <c:v>234.63</c:v>
                </c:pt>
                <c:pt idx="79">
                  <c:v>237.6</c:v>
                </c:pt>
                <c:pt idx="80">
                  <c:v>240.57000000000002</c:v>
                </c:pt>
                <c:pt idx="81">
                  <c:v>243.54000000000002</c:v>
                </c:pt>
                <c:pt idx="82">
                  <c:v>246.51</c:v>
                </c:pt>
                <c:pt idx="83">
                  <c:v>249.48</c:v>
                </c:pt>
                <c:pt idx="84">
                  <c:v>252.45000000000002</c:v>
                </c:pt>
                <c:pt idx="85">
                  <c:v>255.42000000000002</c:v>
                </c:pt>
                <c:pt idx="86">
                  <c:v>258.39000000000004</c:v>
                </c:pt>
                <c:pt idx="87">
                  <c:v>261.36</c:v>
                </c:pt>
                <c:pt idx="88">
                  <c:v>264.33</c:v>
                </c:pt>
                <c:pt idx="89">
                  <c:v>267.29999999999995</c:v>
                </c:pt>
                <c:pt idx="90">
                  <c:v>270.27000000000004</c:v>
                </c:pt>
                <c:pt idx="91">
                  <c:v>273.23999999999995</c:v>
                </c:pt>
                <c:pt idx="92">
                  <c:v>276.20999999999998</c:v>
                </c:pt>
                <c:pt idx="93">
                  <c:v>279.18</c:v>
                </c:pt>
                <c:pt idx="94">
                  <c:v>282.15000000000003</c:v>
                </c:pt>
                <c:pt idx="95">
                  <c:v>285.12</c:v>
                </c:pt>
                <c:pt idx="96">
                  <c:v>288.09000000000003</c:v>
                </c:pt>
                <c:pt idx="97">
                  <c:v>291.06</c:v>
                </c:pt>
                <c:pt idx="98">
                  <c:v>294.02999999999997</c:v>
                </c:pt>
                <c:pt idx="99">
                  <c:v>297</c:v>
                </c:pt>
                <c:pt idx="100">
                  <c:v>299.96999999999997</c:v>
                </c:pt>
                <c:pt idx="101">
                  <c:v>302.94000000000005</c:v>
                </c:pt>
                <c:pt idx="102">
                  <c:v>305.90999999999991</c:v>
                </c:pt>
                <c:pt idx="103">
                  <c:v>308.88</c:v>
                </c:pt>
                <c:pt idx="104">
                  <c:v>311.84999999999997</c:v>
                </c:pt>
                <c:pt idx="105">
                  <c:v>314.82</c:v>
                </c:pt>
                <c:pt idx="106">
                  <c:v>317.78999999999991</c:v>
                </c:pt>
                <c:pt idx="107">
                  <c:v>320.76</c:v>
                </c:pt>
                <c:pt idx="108">
                  <c:v>323.72999999999996</c:v>
                </c:pt>
                <c:pt idx="109">
                  <c:v>326.7</c:v>
                </c:pt>
                <c:pt idx="110">
                  <c:v>329.66999999999996</c:v>
                </c:pt>
                <c:pt idx="111">
                  <c:v>332.64000000000004</c:v>
                </c:pt>
                <c:pt idx="112">
                  <c:v>335.60999999999996</c:v>
                </c:pt>
                <c:pt idx="113">
                  <c:v>338.58</c:v>
                </c:pt>
                <c:pt idx="114">
                  <c:v>341.54999999999995</c:v>
                </c:pt>
                <c:pt idx="115">
                  <c:v>344.52000000000004</c:v>
                </c:pt>
                <c:pt idx="116">
                  <c:v>347.48999999999995</c:v>
                </c:pt>
                <c:pt idx="117">
                  <c:v>350.46</c:v>
                </c:pt>
                <c:pt idx="118">
                  <c:v>353.42999999999995</c:v>
                </c:pt>
                <c:pt idx="119">
                  <c:v>356.40000000000003</c:v>
                </c:pt>
                <c:pt idx="120">
                  <c:v>359.36999999999995</c:v>
                </c:pt>
                <c:pt idx="121">
                  <c:v>362.34000000000003</c:v>
                </c:pt>
                <c:pt idx="122">
                  <c:v>365.30999999999995</c:v>
                </c:pt>
                <c:pt idx="123">
                  <c:v>368.28</c:v>
                </c:pt>
                <c:pt idx="124">
                  <c:v>371.25</c:v>
                </c:pt>
                <c:pt idx="125">
                  <c:v>374.21999999999997</c:v>
                </c:pt>
                <c:pt idx="126">
                  <c:v>377.19000000000005</c:v>
                </c:pt>
                <c:pt idx="127">
                  <c:v>380.15999999999991</c:v>
                </c:pt>
                <c:pt idx="128">
                  <c:v>383.13</c:v>
                </c:pt>
                <c:pt idx="129">
                  <c:v>386.09999999999997</c:v>
                </c:pt>
                <c:pt idx="130">
                  <c:v>389.07</c:v>
                </c:pt>
                <c:pt idx="131">
                  <c:v>392.03999999999991</c:v>
                </c:pt>
                <c:pt idx="132">
                  <c:v>395.01</c:v>
                </c:pt>
                <c:pt idx="133">
                  <c:v>397.97999999999996</c:v>
                </c:pt>
                <c:pt idx="134">
                  <c:v>400.95</c:v>
                </c:pt>
                <c:pt idx="135">
                  <c:v>403.91999999999996</c:v>
                </c:pt>
                <c:pt idx="136">
                  <c:v>406.89000000000004</c:v>
                </c:pt>
                <c:pt idx="137">
                  <c:v>409.85999999999996</c:v>
                </c:pt>
                <c:pt idx="138">
                  <c:v>412.83</c:v>
                </c:pt>
                <c:pt idx="139">
                  <c:v>415.79999999999995</c:v>
                </c:pt>
                <c:pt idx="140">
                  <c:v>418.77000000000004</c:v>
                </c:pt>
                <c:pt idx="141">
                  <c:v>421.73999999999995</c:v>
                </c:pt>
                <c:pt idx="142">
                  <c:v>424.71</c:v>
                </c:pt>
                <c:pt idx="143">
                  <c:v>427.67999999999995</c:v>
                </c:pt>
                <c:pt idx="144">
                  <c:v>430.65000000000003</c:v>
                </c:pt>
                <c:pt idx="145">
                  <c:v>433.61999999999995</c:v>
                </c:pt>
                <c:pt idx="146">
                  <c:v>436.59000000000003</c:v>
                </c:pt>
                <c:pt idx="147">
                  <c:v>439.55999999999995</c:v>
                </c:pt>
                <c:pt idx="148">
                  <c:v>442.53</c:v>
                </c:pt>
                <c:pt idx="149">
                  <c:v>445.49999999999994</c:v>
                </c:pt>
                <c:pt idx="150">
                  <c:v>448.46999999999997</c:v>
                </c:pt>
                <c:pt idx="151">
                  <c:v>451.43999999999994</c:v>
                </c:pt>
                <c:pt idx="152">
                  <c:v>454.40999999999991</c:v>
                </c:pt>
                <c:pt idx="153">
                  <c:v>457.37999999999994</c:v>
                </c:pt>
                <c:pt idx="154">
                  <c:v>460.34999999999997</c:v>
                </c:pt>
                <c:pt idx="155">
                  <c:v>463.32</c:v>
                </c:pt>
                <c:pt idx="156">
                  <c:v>466.28999999999991</c:v>
                </c:pt>
                <c:pt idx="157">
                  <c:v>469.26</c:v>
                </c:pt>
                <c:pt idx="158">
                  <c:v>472.22999999999996</c:v>
                </c:pt>
                <c:pt idx="159">
                  <c:v>475.2</c:v>
                </c:pt>
                <c:pt idx="160">
                  <c:v>478.16999999999996</c:v>
                </c:pt>
                <c:pt idx="161">
                  <c:v>481.14000000000004</c:v>
                </c:pt>
                <c:pt idx="162">
                  <c:v>484.11</c:v>
                </c:pt>
                <c:pt idx="163">
                  <c:v>487.08000000000004</c:v>
                </c:pt>
                <c:pt idx="164">
                  <c:v>490.0499999999999</c:v>
                </c:pt>
                <c:pt idx="165">
                  <c:v>493.02</c:v>
                </c:pt>
                <c:pt idx="166">
                  <c:v>495.98999999999995</c:v>
                </c:pt>
                <c:pt idx="167">
                  <c:v>498.96</c:v>
                </c:pt>
                <c:pt idx="168">
                  <c:v>501.92999999999995</c:v>
                </c:pt>
                <c:pt idx="169">
                  <c:v>504.90000000000003</c:v>
                </c:pt>
                <c:pt idx="170">
                  <c:v>507.86999999999995</c:v>
                </c:pt>
                <c:pt idx="171">
                  <c:v>510.84000000000003</c:v>
                </c:pt>
                <c:pt idx="172">
                  <c:v>513.80999999999995</c:v>
                </c:pt>
                <c:pt idx="173">
                  <c:v>516.78000000000009</c:v>
                </c:pt>
                <c:pt idx="174">
                  <c:v>519.75</c:v>
                </c:pt>
                <c:pt idx="175">
                  <c:v>522.72</c:v>
                </c:pt>
                <c:pt idx="176">
                  <c:v>525.68999999999994</c:v>
                </c:pt>
                <c:pt idx="177">
                  <c:v>528.66</c:v>
                </c:pt>
                <c:pt idx="178">
                  <c:v>531.63000000000011</c:v>
                </c:pt>
                <c:pt idx="179">
                  <c:v>534.59999999999991</c:v>
                </c:pt>
                <c:pt idx="180">
                  <c:v>537.56999999999982</c:v>
                </c:pt>
                <c:pt idx="181">
                  <c:v>540.54000000000008</c:v>
                </c:pt>
                <c:pt idx="182">
                  <c:v>543.51</c:v>
                </c:pt>
                <c:pt idx="183">
                  <c:v>546.4799999999999</c:v>
                </c:pt>
                <c:pt idx="184">
                  <c:v>549.44999999999993</c:v>
                </c:pt>
                <c:pt idx="185">
                  <c:v>552.41999999999996</c:v>
                </c:pt>
                <c:pt idx="186">
                  <c:v>555.39</c:v>
                </c:pt>
                <c:pt idx="187">
                  <c:v>558.36</c:v>
                </c:pt>
                <c:pt idx="188">
                  <c:v>561.32999999999981</c:v>
                </c:pt>
                <c:pt idx="189">
                  <c:v>564.30000000000007</c:v>
                </c:pt>
                <c:pt idx="190">
                  <c:v>567.27</c:v>
                </c:pt>
                <c:pt idx="191">
                  <c:v>570.24</c:v>
                </c:pt>
                <c:pt idx="192">
                  <c:v>573.20999999999992</c:v>
                </c:pt>
                <c:pt idx="193">
                  <c:v>576.18000000000006</c:v>
                </c:pt>
                <c:pt idx="194">
                  <c:v>579.15</c:v>
                </c:pt>
                <c:pt idx="195">
                  <c:v>582.12</c:v>
                </c:pt>
                <c:pt idx="196">
                  <c:v>585.08999999999992</c:v>
                </c:pt>
                <c:pt idx="197">
                  <c:v>588.05999999999995</c:v>
                </c:pt>
                <c:pt idx="198">
                  <c:v>591.03000000000009</c:v>
                </c:pt>
                <c:pt idx="199">
                  <c:v>594</c:v>
                </c:pt>
                <c:pt idx="200">
                  <c:v>596.96999999999991</c:v>
                </c:pt>
                <c:pt idx="201">
                  <c:v>599.93999999999994</c:v>
                </c:pt>
                <c:pt idx="202">
                  <c:v>602.91</c:v>
                </c:pt>
                <c:pt idx="203">
                  <c:v>605.88000000000011</c:v>
                </c:pt>
                <c:pt idx="204">
                  <c:v>608.84999999999991</c:v>
                </c:pt>
                <c:pt idx="205">
                  <c:v>611.81999999999982</c:v>
                </c:pt>
                <c:pt idx="206">
                  <c:v>614.79000000000008</c:v>
                </c:pt>
                <c:pt idx="207">
                  <c:v>617.76</c:v>
                </c:pt>
                <c:pt idx="208">
                  <c:v>620.7299999999999</c:v>
                </c:pt>
                <c:pt idx="209">
                  <c:v>623.69999999999993</c:v>
                </c:pt>
                <c:pt idx="210">
                  <c:v>626.66999999999996</c:v>
                </c:pt>
                <c:pt idx="211">
                  <c:v>629.64</c:v>
                </c:pt>
                <c:pt idx="212">
                  <c:v>632.6099999999999</c:v>
                </c:pt>
                <c:pt idx="213">
                  <c:v>635.57999999999981</c:v>
                </c:pt>
                <c:pt idx="214">
                  <c:v>638.55000000000007</c:v>
                </c:pt>
                <c:pt idx="215">
                  <c:v>641.52</c:v>
                </c:pt>
                <c:pt idx="216">
                  <c:v>644.4899999999999</c:v>
                </c:pt>
                <c:pt idx="217">
                  <c:v>647.45999999999992</c:v>
                </c:pt>
                <c:pt idx="218">
                  <c:v>650.43000000000006</c:v>
                </c:pt>
                <c:pt idx="219">
                  <c:v>653.4</c:v>
                </c:pt>
                <c:pt idx="220">
                  <c:v>656.37</c:v>
                </c:pt>
                <c:pt idx="221">
                  <c:v>659.33999999999992</c:v>
                </c:pt>
                <c:pt idx="222">
                  <c:v>662.31</c:v>
                </c:pt>
                <c:pt idx="223">
                  <c:v>665.28000000000009</c:v>
                </c:pt>
                <c:pt idx="224">
                  <c:v>668.25</c:v>
                </c:pt>
                <c:pt idx="225">
                  <c:v>671.21999999999991</c:v>
                </c:pt>
                <c:pt idx="226">
                  <c:v>674.18999999999994</c:v>
                </c:pt>
                <c:pt idx="227">
                  <c:v>677.16</c:v>
                </c:pt>
                <c:pt idx="228">
                  <c:v>680.13000000000011</c:v>
                </c:pt>
                <c:pt idx="229">
                  <c:v>683.09999999999991</c:v>
                </c:pt>
                <c:pt idx="230">
                  <c:v>686.06999999999982</c:v>
                </c:pt>
                <c:pt idx="231">
                  <c:v>689.04000000000008</c:v>
                </c:pt>
                <c:pt idx="232">
                  <c:v>692.01</c:v>
                </c:pt>
                <c:pt idx="233">
                  <c:v>694.9799999999999</c:v>
                </c:pt>
                <c:pt idx="234">
                  <c:v>697.94999999999993</c:v>
                </c:pt>
                <c:pt idx="235">
                  <c:v>700.92</c:v>
                </c:pt>
                <c:pt idx="236">
                  <c:v>703.89</c:v>
                </c:pt>
                <c:pt idx="237">
                  <c:v>706.8599999999999</c:v>
                </c:pt>
                <c:pt idx="238">
                  <c:v>709.82999999999981</c:v>
                </c:pt>
                <c:pt idx="239">
                  <c:v>712.80000000000007</c:v>
                </c:pt>
                <c:pt idx="240">
                  <c:v>715.77</c:v>
                </c:pt>
                <c:pt idx="241">
                  <c:v>718.7399999999999</c:v>
                </c:pt>
                <c:pt idx="242">
                  <c:v>721.70999999999992</c:v>
                </c:pt>
                <c:pt idx="243">
                  <c:v>724.68000000000006</c:v>
                </c:pt>
                <c:pt idx="244">
                  <c:v>727.65</c:v>
                </c:pt>
                <c:pt idx="245">
                  <c:v>730.61999999999989</c:v>
                </c:pt>
                <c:pt idx="246">
                  <c:v>733.58999999999992</c:v>
                </c:pt>
                <c:pt idx="247">
                  <c:v>736.56</c:v>
                </c:pt>
                <c:pt idx="248">
                  <c:v>739.53000000000009</c:v>
                </c:pt>
                <c:pt idx="249">
                  <c:v>742.5</c:v>
                </c:pt>
                <c:pt idx="250">
                  <c:v>745.46999999999991</c:v>
                </c:pt>
                <c:pt idx="251">
                  <c:v>748.43999999999994</c:v>
                </c:pt>
                <c:pt idx="252">
                  <c:v>751.41</c:v>
                </c:pt>
                <c:pt idx="253">
                  <c:v>754.38000000000011</c:v>
                </c:pt>
                <c:pt idx="254">
                  <c:v>757.34999999999991</c:v>
                </c:pt>
                <c:pt idx="255">
                  <c:v>760.31999999999982</c:v>
                </c:pt>
                <c:pt idx="256">
                  <c:v>763.29000000000008</c:v>
                </c:pt>
                <c:pt idx="257">
                  <c:v>766.26</c:v>
                </c:pt>
                <c:pt idx="258">
                  <c:v>769.2299999999999</c:v>
                </c:pt>
                <c:pt idx="259">
                  <c:v>772.19999999999993</c:v>
                </c:pt>
                <c:pt idx="260">
                  <c:v>775.17</c:v>
                </c:pt>
                <c:pt idx="261">
                  <c:v>778.14</c:v>
                </c:pt>
                <c:pt idx="262">
                  <c:v>781.1099999999999</c:v>
                </c:pt>
                <c:pt idx="263">
                  <c:v>784.07999999999981</c:v>
                </c:pt>
                <c:pt idx="264">
                  <c:v>787.05000000000007</c:v>
                </c:pt>
                <c:pt idx="265">
                  <c:v>790.02</c:v>
                </c:pt>
                <c:pt idx="266">
                  <c:v>792.9899999999999</c:v>
                </c:pt>
                <c:pt idx="267">
                  <c:v>795.95999999999992</c:v>
                </c:pt>
                <c:pt idx="268">
                  <c:v>798.93000000000006</c:v>
                </c:pt>
                <c:pt idx="269">
                  <c:v>801.9</c:v>
                </c:pt>
                <c:pt idx="270">
                  <c:v>804.86999999999989</c:v>
                </c:pt>
                <c:pt idx="271">
                  <c:v>807.83999999999992</c:v>
                </c:pt>
                <c:pt idx="272">
                  <c:v>810.81</c:v>
                </c:pt>
                <c:pt idx="273">
                  <c:v>813.78000000000009</c:v>
                </c:pt>
                <c:pt idx="274">
                  <c:v>816.74999999999989</c:v>
                </c:pt>
                <c:pt idx="275">
                  <c:v>819.71999999999991</c:v>
                </c:pt>
                <c:pt idx="276">
                  <c:v>822.68999999999994</c:v>
                </c:pt>
                <c:pt idx="277">
                  <c:v>825.66</c:v>
                </c:pt>
                <c:pt idx="278">
                  <c:v>828.62999999999988</c:v>
                </c:pt>
                <c:pt idx="279">
                  <c:v>831.59999999999991</c:v>
                </c:pt>
                <c:pt idx="280">
                  <c:v>834.56999999999982</c:v>
                </c:pt>
                <c:pt idx="281">
                  <c:v>837.54000000000008</c:v>
                </c:pt>
                <c:pt idx="282">
                  <c:v>840.51</c:v>
                </c:pt>
                <c:pt idx="283">
                  <c:v>843.4799999999999</c:v>
                </c:pt>
                <c:pt idx="284">
                  <c:v>846.44999999999993</c:v>
                </c:pt>
                <c:pt idx="285">
                  <c:v>849.42</c:v>
                </c:pt>
                <c:pt idx="286">
                  <c:v>852.39</c:v>
                </c:pt>
                <c:pt idx="287">
                  <c:v>855.3599999999999</c:v>
                </c:pt>
                <c:pt idx="288">
                  <c:v>858.32999999999981</c:v>
                </c:pt>
                <c:pt idx="289">
                  <c:v>861.30000000000007</c:v>
                </c:pt>
                <c:pt idx="290">
                  <c:v>864.27</c:v>
                </c:pt>
                <c:pt idx="291">
                  <c:v>867.2399999999999</c:v>
                </c:pt>
                <c:pt idx="292">
                  <c:v>870.20999999999992</c:v>
                </c:pt>
                <c:pt idx="293">
                  <c:v>873.18000000000006</c:v>
                </c:pt>
                <c:pt idx="294">
                  <c:v>876.15</c:v>
                </c:pt>
                <c:pt idx="295">
                  <c:v>879.11999999999989</c:v>
                </c:pt>
                <c:pt idx="296">
                  <c:v>882.08999999999992</c:v>
                </c:pt>
                <c:pt idx="297">
                  <c:v>885.06</c:v>
                </c:pt>
                <c:pt idx="298">
                  <c:v>888.03000000000009</c:v>
                </c:pt>
                <c:pt idx="299">
                  <c:v>890.99999999999989</c:v>
                </c:pt>
                <c:pt idx="300">
                  <c:v>893.96999999999991</c:v>
                </c:pt>
                <c:pt idx="301">
                  <c:v>896.93999999999994</c:v>
                </c:pt>
                <c:pt idx="302">
                  <c:v>899.91</c:v>
                </c:pt>
                <c:pt idx="303">
                  <c:v>902.87999999999988</c:v>
                </c:pt>
                <c:pt idx="304">
                  <c:v>905.84999999999991</c:v>
                </c:pt>
                <c:pt idx="305">
                  <c:v>908.81999999999982</c:v>
                </c:pt>
                <c:pt idx="306">
                  <c:v>911.79000000000008</c:v>
                </c:pt>
                <c:pt idx="307">
                  <c:v>914.75999999999988</c:v>
                </c:pt>
                <c:pt idx="308">
                  <c:v>917.7299999999999</c:v>
                </c:pt>
                <c:pt idx="309">
                  <c:v>920.69999999999993</c:v>
                </c:pt>
                <c:pt idx="310">
                  <c:v>923.67</c:v>
                </c:pt>
                <c:pt idx="311">
                  <c:v>926.64</c:v>
                </c:pt>
                <c:pt idx="312">
                  <c:v>929.6099999999999</c:v>
                </c:pt>
                <c:pt idx="313">
                  <c:v>932.57999999999981</c:v>
                </c:pt>
                <c:pt idx="314">
                  <c:v>935.55000000000007</c:v>
                </c:pt>
                <c:pt idx="315">
                  <c:v>938.52</c:v>
                </c:pt>
                <c:pt idx="316">
                  <c:v>941.4899999999999</c:v>
                </c:pt>
                <c:pt idx="317">
                  <c:v>944.45999999999992</c:v>
                </c:pt>
                <c:pt idx="318">
                  <c:v>947.43000000000006</c:v>
                </c:pt>
                <c:pt idx="319">
                  <c:v>950.4</c:v>
                </c:pt>
                <c:pt idx="320">
                  <c:v>953.37</c:v>
                </c:pt>
                <c:pt idx="321">
                  <c:v>956.33999999999992</c:v>
                </c:pt>
                <c:pt idx="322">
                  <c:v>959.31000000000006</c:v>
                </c:pt>
                <c:pt idx="323">
                  <c:v>962.28000000000009</c:v>
                </c:pt>
                <c:pt idx="324">
                  <c:v>965.24999999999977</c:v>
                </c:pt>
                <c:pt idx="325">
                  <c:v>968.22</c:v>
                </c:pt>
                <c:pt idx="326">
                  <c:v>971.18999999999994</c:v>
                </c:pt>
                <c:pt idx="327">
                  <c:v>974.16000000000008</c:v>
                </c:pt>
                <c:pt idx="328">
                  <c:v>977.12999999999988</c:v>
                </c:pt>
                <c:pt idx="329">
                  <c:v>980.0999999999998</c:v>
                </c:pt>
                <c:pt idx="330">
                  <c:v>983.06999999999994</c:v>
                </c:pt>
                <c:pt idx="331">
                  <c:v>986.04</c:v>
                </c:pt>
                <c:pt idx="332">
                  <c:v>989.00999999999988</c:v>
                </c:pt>
                <c:pt idx="333">
                  <c:v>991.9799999999999</c:v>
                </c:pt>
                <c:pt idx="334">
                  <c:v>994.94999999999982</c:v>
                </c:pt>
                <c:pt idx="335">
                  <c:v>997.92</c:v>
                </c:pt>
                <c:pt idx="336">
                  <c:v>1000.89</c:v>
                </c:pt>
                <c:pt idx="337">
                  <c:v>1003.8599999999999</c:v>
                </c:pt>
                <c:pt idx="338">
                  <c:v>1006.8299999999998</c:v>
                </c:pt>
                <c:pt idx="339">
                  <c:v>1009.8000000000001</c:v>
                </c:pt>
                <c:pt idx="340">
                  <c:v>1012.77</c:v>
                </c:pt>
                <c:pt idx="341">
                  <c:v>1015.7399999999999</c:v>
                </c:pt>
                <c:pt idx="342">
                  <c:v>1018.7099999999999</c:v>
                </c:pt>
                <c:pt idx="343">
                  <c:v>1021.6800000000001</c:v>
                </c:pt>
                <c:pt idx="344">
                  <c:v>1024.6499999999999</c:v>
                </c:pt>
                <c:pt idx="345">
                  <c:v>1027.6199999999999</c:v>
                </c:pt>
                <c:pt idx="346">
                  <c:v>1030.5899999999999</c:v>
                </c:pt>
                <c:pt idx="347">
                  <c:v>1033.5600000000002</c:v>
                </c:pt>
                <c:pt idx="348">
                  <c:v>1036.53</c:v>
                </c:pt>
                <c:pt idx="349">
                  <c:v>1039.5</c:v>
                </c:pt>
                <c:pt idx="350">
                  <c:v>1042.47</c:v>
                </c:pt>
                <c:pt idx="351">
                  <c:v>1045.44</c:v>
                </c:pt>
                <c:pt idx="352">
                  <c:v>1048.4099999999999</c:v>
                </c:pt>
                <c:pt idx="353">
                  <c:v>1051.3799999999999</c:v>
                </c:pt>
                <c:pt idx="354">
                  <c:v>1054.3500000000001</c:v>
                </c:pt>
                <c:pt idx="355">
                  <c:v>1057.32</c:v>
                </c:pt>
                <c:pt idx="356">
                  <c:v>1060.29</c:v>
                </c:pt>
                <c:pt idx="357">
                  <c:v>1063.2600000000002</c:v>
                </c:pt>
                <c:pt idx="358">
                  <c:v>1066.23</c:v>
                </c:pt>
                <c:pt idx="359">
                  <c:v>1069.1999999999998</c:v>
                </c:pt>
                <c:pt idx="360">
                  <c:v>1072.1699999999998</c:v>
                </c:pt>
                <c:pt idx="361">
                  <c:v>1075.1399999999996</c:v>
                </c:pt>
                <c:pt idx="362">
                  <c:v>1078.1100000000001</c:v>
                </c:pt>
                <c:pt idx="363">
                  <c:v>1081.0800000000002</c:v>
                </c:pt>
                <c:pt idx="364">
                  <c:v>1084.05</c:v>
                </c:pt>
                <c:pt idx="365">
                  <c:v>1087.02</c:v>
                </c:pt>
                <c:pt idx="366">
                  <c:v>1089.99</c:v>
                </c:pt>
                <c:pt idx="367">
                  <c:v>1092.9599999999998</c:v>
                </c:pt>
                <c:pt idx="368">
                  <c:v>1095.9299999999998</c:v>
                </c:pt>
                <c:pt idx="369">
                  <c:v>1098.8999999999999</c:v>
                </c:pt>
                <c:pt idx="370">
                  <c:v>1101.8699999999999</c:v>
                </c:pt>
                <c:pt idx="371">
                  <c:v>1104.8399999999999</c:v>
                </c:pt>
                <c:pt idx="372">
                  <c:v>1107.8100000000002</c:v>
                </c:pt>
                <c:pt idx="373">
                  <c:v>1110.78</c:v>
                </c:pt>
                <c:pt idx="374">
                  <c:v>1113.75</c:v>
                </c:pt>
                <c:pt idx="375">
                  <c:v>1116.72</c:v>
                </c:pt>
                <c:pt idx="376">
                  <c:v>1119.6899999999998</c:v>
                </c:pt>
                <c:pt idx="377">
                  <c:v>1122.6599999999996</c:v>
                </c:pt>
                <c:pt idx="378">
                  <c:v>1125.6299999999999</c:v>
                </c:pt>
                <c:pt idx="379">
                  <c:v>1128.6000000000001</c:v>
                </c:pt>
                <c:pt idx="380">
                  <c:v>1131.57</c:v>
                </c:pt>
                <c:pt idx="381">
                  <c:v>1134.54</c:v>
                </c:pt>
                <c:pt idx="382">
                  <c:v>1137.5100000000002</c:v>
                </c:pt>
                <c:pt idx="383">
                  <c:v>1140.48</c:v>
                </c:pt>
                <c:pt idx="384">
                  <c:v>1143.4499999999998</c:v>
                </c:pt>
                <c:pt idx="385">
                  <c:v>1146.4199999999998</c:v>
                </c:pt>
                <c:pt idx="386">
                  <c:v>1149.3899999999996</c:v>
                </c:pt>
                <c:pt idx="387">
                  <c:v>1152.3600000000001</c:v>
                </c:pt>
                <c:pt idx="388">
                  <c:v>1155.3300000000002</c:v>
                </c:pt>
                <c:pt idx="389">
                  <c:v>1158.3</c:v>
                </c:pt>
                <c:pt idx="390">
                  <c:v>1161.27</c:v>
                </c:pt>
                <c:pt idx="391">
                  <c:v>1164.24</c:v>
                </c:pt>
                <c:pt idx="392">
                  <c:v>1167.2099999999998</c:v>
                </c:pt>
                <c:pt idx="393">
                  <c:v>1170.1799999999998</c:v>
                </c:pt>
                <c:pt idx="394">
                  <c:v>1173.1499999999999</c:v>
                </c:pt>
                <c:pt idx="395">
                  <c:v>1176.1199999999999</c:v>
                </c:pt>
                <c:pt idx="396">
                  <c:v>1179.0899999999999</c:v>
                </c:pt>
                <c:pt idx="397">
                  <c:v>1182.0600000000002</c:v>
                </c:pt>
                <c:pt idx="398">
                  <c:v>1185.03</c:v>
                </c:pt>
                <c:pt idx="399">
                  <c:v>1188</c:v>
                </c:pt>
                <c:pt idx="400">
                  <c:v>1190.9699999999998</c:v>
                </c:pt>
                <c:pt idx="401">
                  <c:v>1193.9399999999998</c:v>
                </c:pt>
                <c:pt idx="402">
                  <c:v>1196.9099999999996</c:v>
                </c:pt>
                <c:pt idx="403">
                  <c:v>1199.8799999999999</c:v>
                </c:pt>
                <c:pt idx="404">
                  <c:v>1202.8500000000001</c:v>
                </c:pt>
                <c:pt idx="405">
                  <c:v>1205.82</c:v>
                </c:pt>
                <c:pt idx="406">
                  <c:v>1208.79</c:v>
                </c:pt>
                <c:pt idx="407">
                  <c:v>1211.7600000000002</c:v>
                </c:pt>
                <c:pt idx="408">
                  <c:v>1214.73</c:v>
                </c:pt>
                <c:pt idx="409">
                  <c:v>1217.6999999999998</c:v>
                </c:pt>
                <c:pt idx="410">
                  <c:v>1220.6699999999998</c:v>
                </c:pt>
                <c:pt idx="411">
                  <c:v>1223.6399999999996</c:v>
                </c:pt>
                <c:pt idx="412">
                  <c:v>1226.6100000000001</c:v>
                </c:pt>
                <c:pt idx="413">
                  <c:v>1229.5800000000002</c:v>
                </c:pt>
                <c:pt idx="414">
                  <c:v>1232.55</c:v>
                </c:pt>
                <c:pt idx="415">
                  <c:v>1235.52</c:v>
                </c:pt>
                <c:pt idx="416">
                  <c:v>1238.49</c:v>
                </c:pt>
                <c:pt idx="417">
                  <c:v>1241.4599999999998</c:v>
                </c:pt>
                <c:pt idx="418">
                  <c:v>1244.4299999999998</c:v>
                </c:pt>
                <c:pt idx="419">
                  <c:v>1247.3999999999999</c:v>
                </c:pt>
                <c:pt idx="420">
                  <c:v>1250.3699999999999</c:v>
                </c:pt>
                <c:pt idx="421">
                  <c:v>1253.3399999999999</c:v>
                </c:pt>
                <c:pt idx="422">
                  <c:v>1256.3100000000002</c:v>
                </c:pt>
                <c:pt idx="423">
                  <c:v>1259.28</c:v>
                </c:pt>
                <c:pt idx="424">
                  <c:v>1262.25</c:v>
                </c:pt>
                <c:pt idx="425">
                  <c:v>1265.2199999999998</c:v>
                </c:pt>
                <c:pt idx="426">
                  <c:v>1268.1899999999998</c:v>
                </c:pt>
                <c:pt idx="427">
                  <c:v>1271.1599999999996</c:v>
                </c:pt>
                <c:pt idx="428">
                  <c:v>1274.1299999999999</c:v>
                </c:pt>
                <c:pt idx="429">
                  <c:v>1277.1000000000001</c:v>
                </c:pt>
                <c:pt idx="430">
                  <c:v>1280.07</c:v>
                </c:pt>
                <c:pt idx="431">
                  <c:v>1283.04</c:v>
                </c:pt>
                <c:pt idx="432">
                  <c:v>1286.0100000000002</c:v>
                </c:pt>
                <c:pt idx="433">
                  <c:v>1288.9799999999998</c:v>
                </c:pt>
                <c:pt idx="434">
                  <c:v>1291.9499999999998</c:v>
                </c:pt>
                <c:pt idx="435">
                  <c:v>1294.9199999999998</c:v>
                </c:pt>
                <c:pt idx="436">
                  <c:v>1297.8899999999996</c:v>
                </c:pt>
                <c:pt idx="437">
                  <c:v>1300.8600000000001</c:v>
                </c:pt>
                <c:pt idx="438">
                  <c:v>1303.8300000000002</c:v>
                </c:pt>
                <c:pt idx="439">
                  <c:v>1306.8</c:v>
                </c:pt>
                <c:pt idx="440">
                  <c:v>1309.77</c:v>
                </c:pt>
                <c:pt idx="441">
                  <c:v>1312.74</c:v>
                </c:pt>
                <c:pt idx="442">
                  <c:v>1315.7099999999998</c:v>
                </c:pt>
                <c:pt idx="443">
                  <c:v>1318.6799999999998</c:v>
                </c:pt>
                <c:pt idx="444">
                  <c:v>1321.6499999999999</c:v>
                </c:pt>
                <c:pt idx="445">
                  <c:v>1324.62</c:v>
                </c:pt>
                <c:pt idx="446">
                  <c:v>1327.59</c:v>
                </c:pt>
                <c:pt idx="447">
                  <c:v>1330.5600000000002</c:v>
                </c:pt>
                <c:pt idx="448">
                  <c:v>1333.53</c:v>
                </c:pt>
                <c:pt idx="449">
                  <c:v>1336.5</c:v>
                </c:pt>
                <c:pt idx="450">
                  <c:v>1339.4699999999998</c:v>
                </c:pt>
                <c:pt idx="451">
                  <c:v>1342.4399999999998</c:v>
                </c:pt>
                <c:pt idx="452">
                  <c:v>1345.4099999999996</c:v>
                </c:pt>
                <c:pt idx="453">
                  <c:v>1348.3799999999999</c:v>
                </c:pt>
                <c:pt idx="454">
                  <c:v>1351.3500000000001</c:v>
                </c:pt>
                <c:pt idx="455">
                  <c:v>1354.32</c:v>
                </c:pt>
                <c:pt idx="456">
                  <c:v>1357.29</c:v>
                </c:pt>
                <c:pt idx="457">
                  <c:v>1360.2600000000002</c:v>
                </c:pt>
                <c:pt idx="458">
                  <c:v>1363.2299999999998</c:v>
                </c:pt>
                <c:pt idx="459">
                  <c:v>1366.1999999999998</c:v>
                </c:pt>
                <c:pt idx="460">
                  <c:v>1369.1699999999998</c:v>
                </c:pt>
                <c:pt idx="461">
                  <c:v>1372.1399999999996</c:v>
                </c:pt>
                <c:pt idx="462">
                  <c:v>1375.1100000000001</c:v>
                </c:pt>
                <c:pt idx="463">
                  <c:v>1378.0800000000002</c:v>
                </c:pt>
                <c:pt idx="464">
                  <c:v>1381.05</c:v>
                </c:pt>
                <c:pt idx="465">
                  <c:v>1384.02</c:v>
                </c:pt>
                <c:pt idx="466">
                  <c:v>1386.9899999999998</c:v>
                </c:pt>
                <c:pt idx="467">
                  <c:v>1389.9599999999998</c:v>
                </c:pt>
                <c:pt idx="468">
                  <c:v>1392.9299999999998</c:v>
                </c:pt>
                <c:pt idx="469">
                  <c:v>1395.8999999999999</c:v>
                </c:pt>
                <c:pt idx="470">
                  <c:v>1398.87</c:v>
                </c:pt>
                <c:pt idx="471">
                  <c:v>1401.84</c:v>
                </c:pt>
                <c:pt idx="472">
                  <c:v>1404.8100000000002</c:v>
                </c:pt>
                <c:pt idx="473">
                  <c:v>1407.78</c:v>
                </c:pt>
                <c:pt idx="474">
                  <c:v>1410.75</c:v>
                </c:pt>
                <c:pt idx="475">
                  <c:v>1413.7199999999998</c:v>
                </c:pt>
                <c:pt idx="476">
                  <c:v>1416.6899999999998</c:v>
                </c:pt>
                <c:pt idx="477">
                  <c:v>1419.6599999999996</c:v>
                </c:pt>
                <c:pt idx="478">
                  <c:v>1422.6299999999999</c:v>
                </c:pt>
                <c:pt idx="479">
                  <c:v>1425.6000000000001</c:v>
                </c:pt>
                <c:pt idx="480">
                  <c:v>1428.57</c:v>
                </c:pt>
                <c:pt idx="481">
                  <c:v>1431.54</c:v>
                </c:pt>
                <c:pt idx="482">
                  <c:v>1434.5100000000002</c:v>
                </c:pt>
                <c:pt idx="483">
                  <c:v>1437.4799999999998</c:v>
                </c:pt>
                <c:pt idx="484">
                  <c:v>1440.4499999999998</c:v>
                </c:pt>
                <c:pt idx="485">
                  <c:v>1443.4199999999998</c:v>
                </c:pt>
                <c:pt idx="486">
                  <c:v>1446.3899999999996</c:v>
                </c:pt>
                <c:pt idx="487">
                  <c:v>1449.3600000000001</c:v>
                </c:pt>
                <c:pt idx="488">
                  <c:v>1452.3300000000002</c:v>
                </c:pt>
                <c:pt idx="489">
                  <c:v>1455.3</c:v>
                </c:pt>
                <c:pt idx="490">
                  <c:v>1458.27</c:v>
                </c:pt>
                <c:pt idx="491">
                  <c:v>1461.2399999999998</c:v>
                </c:pt>
                <c:pt idx="492">
                  <c:v>1464.2099999999998</c:v>
                </c:pt>
                <c:pt idx="493">
                  <c:v>1467.1799999999998</c:v>
                </c:pt>
                <c:pt idx="494">
                  <c:v>1470.1499999999999</c:v>
                </c:pt>
                <c:pt idx="495">
                  <c:v>1473.12</c:v>
                </c:pt>
                <c:pt idx="496">
                  <c:v>1476.09</c:v>
                </c:pt>
                <c:pt idx="497">
                  <c:v>1479.0600000000002</c:v>
                </c:pt>
                <c:pt idx="498">
                  <c:v>1482.03</c:v>
                </c:pt>
                <c:pt idx="499">
                  <c:v>1485</c:v>
                </c:pt>
                <c:pt idx="500">
                  <c:v>1487.9699999999998</c:v>
                </c:pt>
                <c:pt idx="501">
                  <c:v>1490.9399999999998</c:v>
                </c:pt>
                <c:pt idx="502">
                  <c:v>1493.9099999999996</c:v>
                </c:pt>
                <c:pt idx="503">
                  <c:v>1496.8799999999999</c:v>
                </c:pt>
                <c:pt idx="504">
                  <c:v>1499.8500000000001</c:v>
                </c:pt>
                <c:pt idx="505">
                  <c:v>1502.82</c:v>
                </c:pt>
                <c:pt idx="506">
                  <c:v>1505.79</c:v>
                </c:pt>
                <c:pt idx="507">
                  <c:v>1508.7600000000002</c:v>
                </c:pt>
                <c:pt idx="508">
                  <c:v>1511.7299999999998</c:v>
                </c:pt>
                <c:pt idx="509">
                  <c:v>1514.6999999999998</c:v>
                </c:pt>
                <c:pt idx="510">
                  <c:v>1517.6699999999998</c:v>
                </c:pt>
                <c:pt idx="511">
                  <c:v>1520.6399999999996</c:v>
                </c:pt>
                <c:pt idx="512">
                  <c:v>1523.6100000000001</c:v>
                </c:pt>
                <c:pt idx="513">
                  <c:v>1526.5800000000002</c:v>
                </c:pt>
                <c:pt idx="514">
                  <c:v>1529.55</c:v>
                </c:pt>
                <c:pt idx="515">
                  <c:v>1532.52</c:v>
                </c:pt>
                <c:pt idx="516">
                  <c:v>1535.4899999999998</c:v>
                </c:pt>
                <c:pt idx="517">
                  <c:v>1538.4599999999998</c:v>
                </c:pt>
                <c:pt idx="518">
                  <c:v>1541.4299999999998</c:v>
                </c:pt>
                <c:pt idx="519">
                  <c:v>1544.3999999999999</c:v>
                </c:pt>
                <c:pt idx="520">
                  <c:v>1547.37</c:v>
                </c:pt>
                <c:pt idx="521">
                  <c:v>1550.34</c:v>
                </c:pt>
                <c:pt idx="522">
                  <c:v>1553.3100000000002</c:v>
                </c:pt>
                <c:pt idx="523">
                  <c:v>1556.28</c:v>
                </c:pt>
                <c:pt idx="524">
                  <c:v>1559.2499999999998</c:v>
                </c:pt>
                <c:pt idx="525">
                  <c:v>1562.2199999999998</c:v>
                </c:pt>
                <c:pt idx="526">
                  <c:v>1565.1899999999998</c:v>
                </c:pt>
                <c:pt idx="527">
                  <c:v>1568.1599999999996</c:v>
                </c:pt>
                <c:pt idx="528">
                  <c:v>1571.1299999999999</c:v>
                </c:pt>
                <c:pt idx="529">
                  <c:v>1574.1000000000001</c:v>
                </c:pt>
                <c:pt idx="530">
                  <c:v>1577.07</c:v>
                </c:pt>
                <c:pt idx="531">
                  <c:v>1580.04</c:v>
                </c:pt>
                <c:pt idx="532">
                  <c:v>1583.0100000000002</c:v>
                </c:pt>
                <c:pt idx="533">
                  <c:v>1585.9799999999998</c:v>
                </c:pt>
                <c:pt idx="534">
                  <c:v>1588.9499999999998</c:v>
                </c:pt>
                <c:pt idx="535">
                  <c:v>1591.9199999999998</c:v>
                </c:pt>
                <c:pt idx="536">
                  <c:v>1594.8899999999996</c:v>
                </c:pt>
                <c:pt idx="537">
                  <c:v>1597.8600000000001</c:v>
                </c:pt>
                <c:pt idx="538">
                  <c:v>1600.8300000000002</c:v>
                </c:pt>
                <c:pt idx="539">
                  <c:v>1603.8</c:v>
                </c:pt>
                <c:pt idx="540">
                  <c:v>1606.77</c:v>
                </c:pt>
                <c:pt idx="541">
                  <c:v>1609.7399999999998</c:v>
                </c:pt>
                <c:pt idx="542">
                  <c:v>1612.7099999999998</c:v>
                </c:pt>
                <c:pt idx="543">
                  <c:v>1615.6799999999998</c:v>
                </c:pt>
                <c:pt idx="544">
                  <c:v>1618.6499999999999</c:v>
                </c:pt>
                <c:pt idx="545">
                  <c:v>1621.62</c:v>
                </c:pt>
                <c:pt idx="546">
                  <c:v>1624.59</c:v>
                </c:pt>
                <c:pt idx="547">
                  <c:v>1627.5600000000002</c:v>
                </c:pt>
                <c:pt idx="548">
                  <c:v>1630.53</c:v>
                </c:pt>
                <c:pt idx="549">
                  <c:v>1633.4999999999998</c:v>
                </c:pt>
                <c:pt idx="550">
                  <c:v>1636.4699999999998</c:v>
                </c:pt>
                <c:pt idx="551">
                  <c:v>1639.4399999999998</c:v>
                </c:pt>
                <c:pt idx="552">
                  <c:v>1642.4099999999996</c:v>
                </c:pt>
                <c:pt idx="553">
                  <c:v>1645.3799999999999</c:v>
                </c:pt>
                <c:pt idx="554">
                  <c:v>1648.3500000000001</c:v>
                </c:pt>
                <c:pt idx="555">
                  <c:v>1651.32</c:v>
                </c:pt>
                <c:pt idx="556">
                  <c:v>1654.29</c:v>
                </c:pt>
                <c:pt idx="557">
                  <c:v>1657.2599999999998</c:v>
                </c:pt>
                <c:pt idx="558">
                  <c:v>1660.2299999999998</c:v>
                </c:pt>
                <c:pt idx="559">
                  <c:v>1663.1999999999998</c:v>
                </c:pt>
                <c:pt idx="560">
                  <c:v>1666.1699999999998</c:v>
                </c:pt>
                <c:pt idx="561">
                  <c:v>1669.1399999999996</c:v>
                </c:pt>
                <c:pt idx="562">
                  <c:v>1672.1100000000001</c:v>
                </c:pt>
                <c:pt idx="563">
                  <c:v>1675.0800000000002</c:v>
                </c:pt>
                <c:pt idx="564">
                  <c:v>1678.05</c:v>
                </c:pt>
                <c:pt idx="565">
                  <c:v>1681.02</c:v>
                </c:pt>
                <c:pt idx="566">
                  <c:v>1683.9899999999998</c:v>
                </c:pt>
                <c:pt idx="567">
                  <c:v>1686.9599999999998</c:v>
                </c:pt>
                <c:pt idx="568">
                  <c:v>1689.9299999999998</c:v>
                </c:pt>
                <c:pt idx="569">
                  <c:v>1692.8999999999999</c:v>
                </c:pt>
                <c:pt idx="570">
                  <c:v>1695.87</c:v>
                </c:pt>
                <c:pt idx="571">
                  <c:v>1698.84</c:v>
                </c:pt>
                <c:pt idx="572">
                  <c:v>1701.8100000000002</c:v>
                </c:pt>
                <c:pt idx="573">
                  <c:v>1704.78</c:v>
                </c:pt>
                <c:pt idx="574">
                  <c:v>1707.7499999999998</c:v>
                </c:pt>
                <c:pt idx="575">
                  <c:v>1710.7199999999998</c:v>
                </c:pt>
                <c:pt idx="576">
                  <c:v>1713.6899999999998</c:v>
                </c:pt>
                <c:pt idx="577">
                  <c:v>1716.6599999999996</c:v>
                </c:pt>
                <c:pt idx="578">
                  <c:v>1719.6299999999999</c:v>
                </c:pt>
                <c:pt idx="579">
                  <c:v>1722.6000000000001</c:v>
                </c:pt>
                <c:pt idx="580">
                  <c:v>1725.57</c:v>
                </c:pt>
                <c:pt idx="581">
                  <c:v>1728.54</c:v>
                </c:pt>
                <c:pt idx="582">
                  <c:v>1731.5099999999998</c:v>
                </c:pt>
                <c:pt idx="583">
                  <c:v>1734.4799999999998</c:v>
                </c:pt>
                <c:pt idx="584">
                  <c:v>1737.4499999999998</c:v>
                </c:pt>
                <c:pt idx="585">
                  <c:v>1740.4199999999998</c:v>
                </c:pt>
                <c:pt idx="586">
                  <c:v>1743.3899999999996</c:v>
                </c:pt>
                <c:pt idx="587">
                  <c:v>1746.3600000000001</c:v>
                </c:pt>
                <c:pt idx="588">
                  <c:v>1749.3300000000002</c:v>
                </c:pt>
                <c:pt idx="589">
                  <c:v>1752.3</c:v>
                </c:pt>
                <c:pt idx="590">
                  <c:v>1755.2699999999998</c:v>
                </c:pt>
                <c:pt idx="591">
                  <c:v>1758.2399999999998</c:v>
                </c:pt>
                <c:pt idx="592">
                  <c:v>1761.2099999999998</c:v>
                </c:pt>
                <c:pt idx="593">
                  <c:v>1764.1799999999998</c:v>
                </c:pt>
                <c:pt idx="594">
                  <c:v>1767.1499999999999</c:v>
                </c:pt>
                <c:pt idx="595">
                  <c:v>1770.12</c:v>
                </c:pt>
                <c:pt idx="596">
                  <c:v>1773.09</c:v>
                </c:pt>
                <c:pt idx="597">
                  <c:v>1776.0600000000002</c:v>
                </c:pt>
                <c:pt idx="598">
                  <c:v>1779.03</c:v>
                </c:pt>
                <c:pt idx="599">
                  <c:v>1781.9999999999998</c:v>
                </c:pt>
                <c:pt idx="600">
                  <c:v>1784.9699999999998</c:v>
                </c:pt>
                <c:pt idx="601">
                  <c:v>1787.9399999999998</c:v>
                </c:pt>
                <c:pt idx="602">
                  <c:v>0</c:v>
                </c:pt>
              </c:numCache>
            </c:numRef>
          </c:xVal>
          <c:yVal>
            <c:numRef>
              <c:f>comparision!$A$3:$A$604</c:f>
              <c:numCache>
                <c:formatCode>General</c:formatCode>
                <c:ptCount val="602"/>
                <c:pt idx="0">
                  <c:v>3.8959016000000002</c:v>
                </c:pt>
                <c:pt idx="1">
                  <c:v>3.9004438999999995</c:v>
                </c:pt>
                <c:pt idx="2">
                  <c:v>3.9022826999999993</c:v>
                </c:pt>
                <c:pt idx="3">
                  <c:v>3.9031266999999996</c:v>
                </c:pt>
                <c:pt idx="4">
                  <c:v>3.9034662</c:v>
                </c:pt>
                <c:pt idx="5">
                  <c:v>3.9034917999999998</c:v>
                </c:pt>
                <c:pt idx="6">
                  <c:v>3.9033072</c:v>
                </c:pt>
                <c:pt idx="7">
                  <c:v>3.9029696000000005</c:v>
                </c:pt>
                <c:pt idx="8">
                  <c:v>3.9025097000000004</c:v>
                </c:pt>
                <c:pt idx="9">
                  <c:v>3.9019663999999996</c:v>
                </c:pt>
                <c:pt idx="10">
                  <c:v>3.9013502000000009</c:v>
                </c:pt>
                <c:pt idx="11">
                  <c:v>3.9006866000000002</c:v>
                </c:pt>
                <c:pt idx="12">
                  <c:v>3.8999887000000006</c:v>
                </c:pt>
                <c:pt idx="13">
                  <c:v>3.8992662999999994</c:v>
                </c:pt>
                <c:pt idx="14">
                  <c:v>3.8985159999999999</c:v>
                </c:pt>
                <c:pt idx="15">
                  <c:v>3.8977447000000001</c:v>
                </c:pt>
                <c:pt idx="16">
                  <c:v>3.8969762999999995</c:v>
                </c:pt>
                <c:pt idx="17">
                  <c:v>3.8961962000000008</c:v>
                </c:pt>
                <c:pt idx="18">
                  <c:v>3.8954042999999996</c:v>
                </c:pt>
                <c:pt idx="19">
                  <c:v>3.8946151999999992</c:v>
                </c:pt>
                <c:pt idx="20">
                  <c:v>3.8938313999999998</c:v>
                </c:pt>
                <c:pt idx="21">
                  <c:v>3.8930416999999995</c:v>
                </c:pt>
                <c:pt idx="22">
                  <c:v>3.8922594999999998</c:v>
                </c:pt>
                <c:pt idx="23">
                  <c:v>3.8914749</c:v>
                </c:pt>
                <c:pt idx="24">
                  <c:v>3.8906977999999999</c:v>
                </c:pt>
                <c:pt idx="25">
                  <c:v>3.8899203</c:v>
                </c:pt>
                <c:pt idx="26">
                  <c:v>3.8891505</c:v>
                </c:pt>
                <c:pt idx="27">
                  <c:v>3.8883809000000005</c:v>
                </c:pt>
                <c:pt idx="28">
                  <c:v>3.8876207999999997</c:v>
                </c:pt>
                <c:pt idx="29">
                  <c:v>3.8868594999999999</c:v>
                </c:pt>
                <c:pt idx="30">
                  <c:v>3.8861077000000006</c:v>
                </c:pt>
                <c:pt idx="31">
                  <c:v>3.8853650000000002</c:v>
                </c:pt>
                <c:pt idx="32">
                  <c:v>3.8846112000000002</c:v>
                </c:pt>
                <c:pt idx="33">
                  <c:v>3.8838678999999994</c:v>
                </c:pt>
                <c:pt idx="34">
                  <c:v>3.8831329999999995</c:v>
                </c:pt>
                <c:pt idx="35">
                  <c:v>3.8823965000000005</c:v>
                </c:pt>
                <c:pt idx="36">
                  <c:v>3.8816695000000001</c:v>
                </c:pt>
                <c:pt idx="37">
                  <c:v>3.8809407999999999</c:v>
                </c:pt>
                <c:pt idx="38">
                  <c:v>3.8802104000000002</c:v>
                </c:pt>
                <c:pt idx="39">
                  <c:v>3.8794879000000004</c:v>
                </c:pt>
                <c:pt idx="40">
                  <c:v>3.8787641000000006</c:v>
                </c:pt>
                <c:pt idx="41">
                  <c:v>3.8780385000000006</c:v>
                </c:pt>
                <c:pt idx="42">
                  <c:v>3.8773212000000004</c:v>
                </c:pt>
                <c:pt idx="43">
                  <c:v>3.8766118000000005</c:v>
                </c:pt>
                <c:pt idx="44">
                  <c:v>3.8758994000000002</c:v>
                </c:pt>
                <c:pt idx="45">
                  <c:v>3.8751845</c:v>
                </c:pt>
                <c:pt idx="46">
                  <c:v>3.8744665999999999</c:v>
                </c:pt>
                <c:pt idx="47">
                  <c:v>3.8737570000000003</c:v>
                </c:pt>
                <c:pt idx="48">
                  <c:v>3.8730544000000005</c:v>
                </c:pt>
                <c:pt idx="49">
                  <c:v>3.8723388999999995</c:v>
                </c:pt>
                <c:pt idx="50">
                  <c:v>3.8716303999999999</c:v>
                </c:pt>
                <c:pt idx="51">
                  <c:v>3.8709290000000003</c:v>
                </c:pt>
                <c:pt idx="52">
                  <c:v>3.8702245000000004</c:v>
                </c:pt>
                <c:pt idx="53">
                  <c:v>3.8695168999999998</c:v>
                </c:pt>
                <c:pt idx="54">
                  <c:v>3.8688061</c:v>
                </c:pt>
                <c:pt idx="55">
                  <c:v>3.8681020999999993</c:v>
                </c:pt>
                <c:pt idx="56">
                  <c:v>3.8673948999999994</c:v>
                </c:pt>
                <c:pt idx="57">
                  <c:v>3.8666944999999999</c:v>
                </c:pt>
                <c:pt idx="58">
                  <c:v>3.8659806000000003</c:v>
                </c:pt>
                <c:pt idx="59">
                  <c:v>3.8652733999999995</c:v>
                </c:pt>
                <c:pt idx="60">
                  <c:v>3.8645729000000002</c:v>
                </c:pt>
                <c:pt idx="61">
                  <c:v>3.8638691000000009</c:v>
                </c:pt>
                <c:pt idx="62">
                  <c:v>3.8631617999999994</c:v>
                </c:pt>
                <c:pt idx="63">
                  <c:v>3.8624510999999999</c:v>
                </c:pt>
                <c:pt idx="64">
                  <c:v>3.8617471000000001</c:v>
                </c:pt>
                <c:pt idx="65">
                  <c:v>3.8610396999999996</c:v>
                </c:pt>
                <c:pt idx="66">
                  <c:v>3.8603288</c:v>
                </c:pt>
                <c:pt idx="67">
                  <c:v>3.8596247000000004</c:v>
                </c:pt>
                <c:pt idx="68">
                  <c:v>3.8589170000000004</c:v>
                </c:pt>
                <c:pt idx="69">
                  <c:v>3.8582060999999999</c:v>
                </c:pt>
                <c:pt idx="70">
                  <c:v>3.8575018000000001</c:v>
                </c:pt>
                <c:pt idx="71">
                  <c:v>3.8567842000000003</c:v>
                </c:pt>
                <c:pt idx="72">
                  <c:v>3.8560832000000005</c:v>
                </c:pt>
                <c:pt idx="73">
                  <c:v>3.8553688999999998</c:v>
                </c:pt>
                <c:pt idx="74">
                  <c:v>3.8546614000000003</c:v>
                </c:pt>
                <c:pt idx="75">
                  <c:v>3.8539505999999992</c:v>
                </c:pt>
                <c:pt idx="76">
                  <c:v>3.8532365000000004</c:v>
                </c:pt>
                <c:pt idx="77">
                  <c:v>3.8525191999999997</c:v>
                </c:pt>
                <c:pt idx="78">
                  <c:v>3.8518087000000003</c:v>
                </c:pt>
                <c:pt idx="79">
                  <c:v>3.8510950999999998</c:v>
                </c:pt>
                <c:pt idx="80">
                  <c:v>3.8503882000000003</c:v>
                </c:pt>
                <c:pt idx="81">
                  <c:v>3.8496682999999998</c:v>
                </c:pt>
                <c:pt idx="82">
                  <c:v>3.8489553000000001</c:v>
                </c:pt>
                <c:pt idx="83">
                  <c:v>3.8482390999999994</c:v>
                </c:pt>
                <c:pt idx="84">
                  <c:v>3.8475198999999995</c:v>
                </c:pt>
                <c:pt idx="85">
                  <c:v>3.8468078000000001</c:v>
                </c:pt>
                <c:pt idx="86">
                  <c:v>3.8460925999999995</c:v>
                </c:pt>
                <c:pt idx="87">
                  <c:v>3.8453743999999994</c:v>
                </c:pt>
                <c:pt idx="88">
                  <c:v>3.8446632999999997</c:v>
                </c:pt>
                <c:pt idx="89">
                  <c:v>3.8439391999999999</c:v>
                </c:pt>
                <c:pt idx="90">
                  <c:v>3.8432223000000003</c:v>
                </c:pt>
                <c:pt idx="91">
                  <c:v>3.8425026000000004</c:v>
                </c:pt>
                <c:pt idx="92">
                  <c:v>3.84179</c:v>
                </c:pt>
                <c:pt idx="93">
                  <c:v>3.8410644</c:v>
                </c:pt>
                <c:pt idx="94">
                  <c:v>3.8403461999999999</c:v>
                </c:pt>
                <c:pt idx="95">
                  <c:v>3.8396252</c:v>
                </c:pt>
                <c:pt idx="96">
                  <c:v>3.8389114999999996</c:v>
                </c:pt>
                <c:pt idx="97">
                  <c:v>3.8381849999999997</c:v>
                </c:pt>
                <c:pt idx="98">
                  <c:v>3.8374658000000004</c:v>
                </c:pt>
                <c:pt idx="99">
                  <c:v>3.8367441000000007</c:v>
                </c:pt>
                <c:pt idx="100">
                  <c:v>3.8360296000000003</c:v>
                </c:pt>
                <c:pt idx="101">
                  <c:v>3.8353025000000005</c:v>
                </c:pt>
                <c:pt idx="102">
                  <c:v>3.8345826999999999</c:v>
                </c:pt>
                <c:pt idx="103">
                  <c:v>3.8338605000000006</c:v>
                </c:pt>
                <c:pt idx="104">
                  <c:v>3.8331357000000006</c:v>
                </c:pt>
                <c:pt idx="105">
                  <c:v>3.8324183000000005</c:v>
                </c:pt>
                <c:pt idx="106">
                  <c:v>3.8316983999999996</c:v>
                </c:pt>
                <c:pt idx="107">
                  <c:v>3.8309758999999999</c:v>
                </c:pt>
                <c:pt idx="108">
                  <c:v>3.8302510999999999</c:v>
                </c:pt>
                <c:pt idx="109">
                  <c:v>3.8295236000000004</c:v>
                </c:pt>
                <c:pt idx="110">
                  <c:v>3.8288039000000005</c:v>
                </c:pt>
                <c:pt idx="111">
                  <c:v>3.8280816999999994</c:v>
                </c:pt>
                <c:pt idx="112">
                  <c:v>3.8273570999999995</c:v>
                </c:pt>
                <c:pt idx="113">
                  <c:v>3.8266299000000004</c:v>
                </c:pt>
                <c:pt idx="114">
                  <c:v>3.8259005000000004</c:v>
                </c:pt>
                <c:pt idx="115">
                  <c:v>3.8251786999999999</c:v>
                </c:pt>
                <c:pt idx="116">
                  <c:v>3.8244545999999997</c:v>
                </c:pt>
                <c:pt idx="117">
                  <c:v>3.8237281000000003</c:v>
                </c:pt>
                <c:pt idx="118">
                  <c:v>3.8230092</c:v>
                </c:pt>
                <c:pt idx="119">
                  <c:v>3.8222780999999997</c:v>
                </c:pt>
                <c:pt idx="120">
                  <c:v>3.8215545999999998</c:v>
                </c:pt>
                <c:pt idx="121">
                  <c:v>3.8208288999999995</c:v>
                </c:pt>
                <c:pt idx="122">
                  <c:v>3.8201008999999995</c:v>
                </c:pt>
                <c:pt idx="123">
                  <c:v>3.8193806000000006</c:v>
                </c:pt>
                <c:pt idx="124">
                  <c:v>3.818648</c:v>
                </c:pt>
                <c:pt idx="125">
                  <c:v>3.8179230999999998</c:v>
                </c:pt>
                <c:pt idx="126">
                  <c:v>3.817196</c:v>
                </c:pt>
                <c:pt idx="127">
                  <c:v>3.8164666999999994</c:v>
                </c:pt>
                <c:pt idx="128">
                  <c:v>3.8157451999999998</c:v>
                </c:pt>
                <c:pt idx="129">
                  <c:v>3.8150114000000004</c:v>
                </c:pt>
                <c:pt idx="130">
                  <c:v>3.8142853000000003</c:v>
                </c:pt>
                <c:pt idx="131">
                  <c:v>3.8135571000000006</c:v>
                </c:pt>
                <c:pt idx="132">
                  <c:v>3.8128367000000001</c:v>
                </c:pt>
                <c:pt idx="133">
                  <c:v>3.8121041000000004</c:v>
                </c:pt>
                <c:pt idx="134">
                  <c:v>3.8113793</c:v>
                </c:pt>
                <c:pt idx="135">
                  <c:v>3.8106521999999994</c:v>
                </c:pt>
                <c:pt idx="136">
                  <c:v>3.8099229999999999</c:v>
                </c:pt>
                <c:pt idx="137">
                  <c:v>3.8091916000000001</c:v>
                </c:pt>
                <c:pt idx="138">
                  <c:v>3.8084679000000001</c:v>
                </c:pt>
                <c:pt idx="139">
                  <c:v>3.8077322999999996</c:v>
                </c:pt>
                <c:pt idx="140">
                  <c:v>3.8070041999999997</c:v>
                </c:pt>
                <c:pt idx="141">
                  <c:v>3.8062741</c:v>
                </c:pt>
                <c:pt idx="142">
                  <c:v>3.8055416999999991</c:v>
                </c:pt>
                <c:pt idx="143">
                  <c:v>3.8048172000000005</c:v>
                </c:pt>
                <c:pt idx="144">
                  <c:v>3.8040903000000004</c:v>
                </c:pt>
                <c:pt idx="145">
                  <c:v>3.8033515000000002</c:v>
                </c:pt>
                <c:pt idx="146">
                  <c:v>3.8026203000000005</c:v>
                </c:pt>
                <c:pt idx="147">
                  <c:v>3.8018970999999997</c:v>
                </c:pt>
                <c:pt idx="148">
                  <c:v>3.8011617000000006</c:v>
                </c:pt>
                <c:pt idx="149">
                  <c:v>3.8004339999999996</c:v>
                </c:pt>
                <c:pt idx="150">
                  <c:v>3.7997041</c:v>
                </c:pt>
                <c:pt idx="151">
                  <c:v>3.7989719999999996</c:v>
                </c:pt>
                <c:pt idx="152">
                  <c:v>3.7982377</c:v>
                </c:pt>
                <c:pt idx="153">
                  <c:v>3.7975012000000006</c:v>
                </c:pt>
                <c:pt idx="154">
                  <c:v>3.7967725000000003</c:v>
                </c:pt>
                <c:pt idx="155">
                  <c:v>3.7960416000000006</c:v>
                </c:pt>
                <c:pt idx="156">
                  <c:v>3.7953085000000004</c:v>
                </c:pt>
                <c:pt idx="157">
                  <c:v>3.7945731</c:v>
                </c:pt>
                <c:pt idx="158">
                  <c:v>3.7938356000000004</c:v>
                </c:pt>
                <c:pt idx="159">
                  <c:v>3.7931057999999997</c:v>
                </c:pt>
                <c:pt idx="160">
                  <c:v>3.7923637000000001</c:v>
                </c:pt>
                <c:pt idx="161">
                  <c:v>3.7916294000000001</c:v>
                </c:pt>
                <c:pt idx="162">
                  <c:v>3.7908929000000002</c:v>
                </c:pt>
                <c:pt idx="163">
                  <c:v>3.7901641000000001</c:v>
                </c:pt>
                <c:pt idx="164">
                  <c:v>3.7894230999999996</c:v>
                </c:pt>
                <c:pt idx="165">
                  <c:v>3.7886897999999998</c:v>
                </c:pt>
                <c:pt idx="166">
                  <c:v>3.7879540999999999</c:v>
                </c:pt>
                <c:pt idx="167">
                  <c:v>3.7872162</c:v>
                </c:pt>
                <c:pt idx="168">
                  <c:v>3.7864760999999998</c:v>
                </c:pt>
                <c:pt idx="169">
                  <c:v>3.7857335999999999</c:v>
                </c:pt>
                <c:pt idx="170">
                  <c:v>3.784999</c:v>
                </c:pt>
                <c:pt idx="171">
                  <c:v>3.7842620000000005</c:v>
                </c:pt>
                <c:pt idx="172">
                  <c:v>3.7835226</c:v>
                </c:pt>
                <c:pt idx="173">
                  <c:v>3.7827809000000001</c:v>
                </c:pt>
                <c:pt idx="174">
                  <c:v>3.7820371000000002</c:v>
                </c:pt>
                <c:pt idx="175">
                  <c:v>3.7812907000000004</c:v>
                </c:pt>
                <c:pt idx="176">
                  <c:v>3.7805521999999994</c:v>
                </c:pt>
                <c:pt idx="177">
                  <c:v>3.7798111999999997</c:v>
                </c:pt>
                <c:pt idx="178">
                  <c:v>3.7790679000000003</c:v>
                </c:pt>
                <c:pt idx="179">
                  <c:v>3.7783223000000001</c:v>
                </c:pt>
                <c:pt idx="180">
                  <c:v>3.7775844000000003</c:v>
                </c:pt>
                <c:pt idx="181">
                  <c:v>3.7768342000000001</c:v>
                </c:pt>
                <c:pt idx="182">
                  <c:v>3.7760915000000002</c:v>
                </c:pt>
                <c:pt idx="183">
                  <c:v>3.7753464999999999</c:v>
                </c:pt>
                <c:pt idx="184">
                  <c:v>3.7745991999999999</c:v>
                </c:pt>
                <c:pt idx="185">
                  <c:v>3.7738494999999994</c:v>
                </c:pt>
                <c:pt idx="186">
                  <c:v>3.7731075000000001</c:v>
                </c:pt>
                <c:pt idx="187">
                  <c:v>3.7723531000000001</c:v>
                </c:pt>
                <c:pt idx="188">
                  <c:v>3.7716063000000006</c:v>
                </c:pt>
                <c:pt idx="189">
                  <c:v>3.7708571999999996</c:v>
                </c:pt>
                <c:pt idx="190">
                  <c:v>3.7701058000000001</c:v>
                </c:pt>
                <c:pt idx="191">
                  <c:v>3.7693620000000001</c:v>
                </c:pt>
                <c:pt idx="192">
                  <c:v>3.7686058999999994</c:v>
                </c:pt>
                <c:pt idx="193">
                  <c:v>3.7678573000000002</c:v>
                </c:pt>
                <c:pt idx="194">
                  <c:v>3.7671064999999997</c:v>
                </c:pt>
                <c:pt idx="195">
                  <c:v>3.7663531999999997</c:v>
                </c:pt>
                <c:pt idx="196">
                  <c:v>3.7655976999999994</c:v>
                </c:pt>
                <c:pt idx="197">
                  <c:v>3.7648498000000004</c:v>
                </c:pt>
                <c:pt idx="198">
                  <c:v>3.7640898000000003</c:v>
                </c:pt>
                <c:pt idx="199">
                  <c:v>3.7633371999999996</c:v>
                </c:pt>
                <c:pt idx="200">
                  <c:v>3.7625823999999999</c:v>
                </c:pt>
                <c:pt idx="201">
                  <c:v>3.7618252999999999</c:v>
                </c:pt>
                <c:pt idx="202">
                  <c:v>3.7610658999999997</c:v>
                </c:pt>
                <c:pt idx="203">
                  <c:v>3.7603143999999999</c:v>
                </c:pt>
                <c:pt idx="204">
                  <c:v>3.7595503999999997</c:v>
                </c:pt>
                <c:pt idx="205">
                  <c:v>3.7587941999999996</c:v>
                </c:pt>
                <c:pt idx="206">
                  <c:v>3.7580358999999994</c:v>
                </c:pt>
                <c:pt idx="207">
                  <c:v>3.7572753999999997</c:v>
                </c:pt>
                <c:pt idx="208">
                  <c:v>3.7565226000000003</c:v>
                </c:pt>
                <c:pt idx="209">
                  <c:v>3.7557575999999999</c:v>
                </c:pt>
                <c:pt idx="210">
                  <c:v>3.7550004000000001</c:v>
                </c:pt>
                <c:pt idx="211">
                  <c:v>3.7542412000000001</c:v>
                </c:pt>
                <c:pt idx="212">
                  <c:v>3.7534798</c:v>
                </c:pt>
                <c:pt idx="213">
                  <c:v>3.7527162999999999</c:v>
                </c:pt>
                <c:pt idx="214">
                  <c:v>3.7519507999999999</c:v>
                </c:pt>
                <c:pt idx="215">
                  <c:v>3.7511931999999999</c:v>
                </c:pt>
                <c:pt idx="216">
                  <c:v>3.7504234999999997</c:v>
                </c:pt>
                <c:pt idx="217">
                  <c:v>3.7496618000000002</c:v>
                </c:pt>
                <c:pt idx="218">
                  <c:v>3.7488983999999999</c:v>
                </c:pt>
                <c:pt idx="219">
                  <c:v>3.7481427000000003</c:v>
                </c:pt>
                <c:pt idx="220">
                  <c:v>3.7473752999999999</c:v>
                </c:pt>
                <c:pt idx="221">
                  <c:v>3.7466060000000003</c:v>
                </c:pt>
                <c:pt idx="222">
                  <c:v>3.7458449000000003</c:v>
                </c:pt>
                <c:pt idx="223">
                  <c:v>3.7450817999999999</c:v>
                </c:pt>
                <c:pt idx="224">
                  <c:v>3.7443169999999997</c:v>
                </c:pt>
                <c:pt idx="225">
                  <c:v>3.7435505</c:v>
                </c:pt>
                <c:pt idx="226">
                  <c:v>3.7427923000000005</c:v>
                </c:pt>
                <c:pt idx="227">
                  <c:v>3.7420223999999997</c:v>
                </c:pt>
                <c:pt idx="228">
                  <c:v>3.7412608000000001</c:v>
                </c:pt>
                <c:pt idx="229">
                  <c:v>3.7404976999999997</c:v>
                </c:pt>
                <c:pt idx="230">
                  <c:v>3.7397330000000002</c:v>
                </c:pt>
                <c:pt idx="231">
                  <c:v>3.7389668</c:v>
                </c:pt>
                <c:pt idx="232">
                  <c:v>3.7381991999999995</c:v>
                </c:pt>
                <c:pt idx="233">
                  <c:v>3.7374399999999999</c:v>
                </c:pt>
                <c:pt idx="234">
                  <c:v>3.7366695999999999</c:v>
                </c:pt>
                <c:pt idx="235">
                  <c:v>3.7359077000000003</c:v>
                </c:pt>
                <c:pt idx="236">
                  <c:v>3.7351445999999999</c:v>
                </c:pt>
                <c:pt idx="237">
                  <c:v>3.7343801000000001</c:v>
                </c:pt>
                <c:pt idx="238">
                  <c:v>3.7336246000000002</c:v>
                </c:pt>
                <c:pt idx="239">
                  <c:v>3.7328579</c:v>
                </c:pt>
                <c:pt idx="240">
                  <c:v>3.7320999000000001</c:v>
                </c:pt>
                <c:pt idx="241">
                  <c:v>3.7313410000000005</c:v>
                </c:pt>
                <c:pt idx="242">
                  <c:v>3.7305809999999999</c:v>
                </c:pt>
                <c:pt idx="243">
                  <c:v>3.7298200999999995</c:v>
                </c:pt>
                <c:pt idx="244">
                  <c:v>3.7290581999999999</c:v>
                </c:pt>
                <c:pt idx="245">
                  <c:v>3.7283054</c:v>
                </c:pt>
                <c:pt idx="246">
                  <c:v>3.7275418999999999</c:v>
                </c:pt>
                <c:pt idx="247">
                  <c:v>3.7267874999999999</c:v>
                </c:pt>
                <c:pt idx="248">
                  <c:v>3.7260324000000002</c:v>
                </c:pt>
                <c:pt idx="249">
                  <c:v>3.7252765999999999</c:v>
                </c:pt>
                <c:pt idx="250">
                  <c:v>3.7245302000000002</c:v>
                </c:pt>
                <c:pt idx="251">
                  <c:v>3.7237730999999998</c:v>
                </c:pt>
                <c:pt idx="252">
                  <c:v>3.7230256000000006</c:v>
                </c:pt>
                <c:pt idx="253">
                  <c:v>3.7222674000000002</c:v>
                </c:pt>
                <c:pt idx="254">
                  <c:v>3.7215190000000002</c:v>
                </c:pt>
                <c:pt idx="255">
                  <c:v>3.7207699999999999</c:v>
                </c:pt>
                <c:pt idx="256">
                  <c:v>3.7200207999999999</c:v>
                </c:pt>
                <c:pt idx="257">
                  <c:v>3.7192810999999999</c:v>
                </c:pt>
                <c:pt idx="258">
                  <c:v>3.7185313</c:v>
                </c:pt>
                <c:pt idx="259">
                  <c:v>3.7177913</c:v>
                </c:pt>
                <c:pt idx="260">
                  <c:v>3.7170510000000005</c:v>
                </c:pt>
                <c:pt idx="261">
                  <c:v>3.7163104999999996</c:v>
                </c:pt>
                <c:pt idx="262">
                  <c:v>3.71557</c:v>
                </c:pt>
                <c:pt idx="263">
                  <c:v>3.7148294000000002</c:v>
                </c:pt>
                <c:pt idx="264">
                  <c:v>3.7140988999999998</c:v>
                </c:pt>
                <c:pt idx="265">
                  <c:v>3.7133582000000001</c:v>
                </c:pt>
                <c:pt idx="266">
                  <c:v>3.7126277999999999</c:v>
                </c:pt>
                <c:pt idx="267">
                  <c:v>3.7118973</c:v>
                </c:pt>
                <c:pt idx="268">
                  <c:v>3.7111671999999998</c:v>
                </c:pt>
                <c:pt idx="269">
                  <c:v>3.7104371</c:v>
                </c:pt>
                <c:pt idx="270">
                  <c:v>3.7097171999999996</c:v>
                </c:pt>
                <c:pt idx="271">
                  <c:v>3.7089875999999999</c:v>
                </c:pt>
                <c:pt idx="272">
                  <c:v>3.7082681999999996</c:v>
                </c:pt>
                <c:pt idx="273">
                  <c:v>3.7075491999999999</c:v>
                </c:pt>
                <c:pt idx="274">
                  <c:v>3.7068304999999997</c:v>
                </c:pt>
                <c:pt idx="275">
                  <c:v>3.7061121000000004</c:v>
                </c:pt>
                <c:pt idx="276">
                  <c:v>3.7053940000000001</c:v>
                </c:pt>
                <c:pt idx="277">
                  <c:v>3.7046865000000007</c:v>
                </c:pt>
                <c:pt idx="278">
                  <c:v>3.7039694000000001</c:v>
                </c:pt>
                <c:pt idx="279">
                  <c:v>3.7032628999999999</c:v>
                </c:pt>
                <c:pt idx="280">
                  <c:v>3.7025565</c:v>
                </c:pt>
                <c:pt idx="281">
                  <c:v>3.7018513</c:v>
                </c:pt>
                <c:pt idx="282">
                  <c:v>3.7011454000000001</c:v>
                </c:pt>
                <c:pt idx="283">
                  <c:v>3.7004418000000001</c:v>
                </c:pt>
                <c:pt idx="284">
                  <c:v>3.6997473999999997</c:v>
                </c:pt>
                <c:pt idx="285">
                  <c:v>3.6990443000000002</c:v>
                </c:pt>
                <c:pt idx="286">
                  <c:v>3.6983514999999998</c:v>
                </c:pt>
                <c:pt idx="287">
                  <c:v>3.6976589</c:v>
                </c:pt>
                <c:pt idx="288">
                  <c:v>3.6969675999999998</c:v>
                </c:pt>
                <c:pt idx="289">
                  <c:v>3.6962766</c:v>
                </c:pt>
                <c:pt idx="290">
                  <c:v>3.6955857999999999</c:v>
                </c:pt>
                <c:pt idx="291">
                  <c:v>3.6949063000000004</c:v>
                </c:pt>
                <c:pt idx="292">
                  <c:v>3.6942169999999996</c:v>
                </c:pt>
                <c:pt idx="293">
                  <c:v>3.6935390000000003</c:v>
                </c:pt>
                <c:pt idx="294">
                  <c:v>3.6928612999999997</c:v>
                </c:pt>
                <c:pt idx="295">
                  <c:v>3.6921847999999997</c:v>
                </c:pt>
                <c:pt idx="296">
                  <c:v>3.6915085000000003</c:v>
                </c:pt>
                <c:pt idx="297">
                  <c:v>3.6908325</c:v>
                </c:pt>
                <c:pt idx="298">
                  <c:v>3.6901679000000001</c:v>
                </c:pt>
                <c:pt idx="299">
                  <c:v>3.6894933999999995</c:v>
                </c:pt>
                <c:pt idx="300">
                  <c:v>3.6888301999999999</c:v>
                </c:pt>
                <c:pt idx="301">
                  <c:v>3.6881672000000005</c:v>
                </c:pt>
                <c:pt idx="302">
                  <c:v>3.6875054999999999</c:v>
                </c:pt>
                <c:pt idx="303">
                  <c:v>3.6868439000000004</c:v>
                </c:pt>
                <c:pt idx="304">
                  <c:v>3.6861826999999998</c:v>
                </c:pt>
                <c:pt idx="305">
                  <c:v>3.6855228000000002</c:v>
                </c:pt>
                <c:pt idx="306">
                  <c:v>3.6848738999999999</c:v>
                </c:pt>
                <c:pt idx="307">
                  <c:v>3.6842243999999997</c:v>
                </c:pt>
                <c:pt idx="308">
                  <c:v>3.6835671999999997</c:v>
                </c:pt>
                <c:pt idx="309">
                  <c:v>3.6829190999999999</c:v>
                </c:pt>
                <c:pt idx="310">
                  <c:v>3.6822722000000003</c:v>
                </c:pt>
                <c:pt idx="311">
                  <c:v>3.6816266999999998</c:v>
                </c:pt>
                <c:pt idx="312">
                  <c:v>3.6809902999999999</c:v>
                </c:pt>
                <c:pt idx="313">
                  <c:v>3.6803462000000002</c:v>
                </c:pt>
                <c:pt idx="314">
                  <c:v>3.6797113000000001</c:v>
                </c:pt>
                <c:pt idx="315">
                  <c:v>3.6790676000000002</c:v>
                </c:pt>
                <c:pt idx="316">
                  <c:v>3.6784341999999999</c:v>
                </c:pt>
                <c:pt idx="317">
                  <c:v>3.6778019000000004</c:v>
                </c:pt>
                <c:pt idx="318">
                  <c:v>3.6771697999999997</c:v>
                </c:pt>
                <c:pt idx="319">
                  <c:v>3.6765379999999999</c:v>
                </c:pt>
                <c:pt idx="320">
                  <c:v>3.6759163999999998</c:v>
                </c:pt>
                <c:pt idx="321">
                  <c:v>3.6752859999999998</c:v>
                </c:pt>
                <c:pt idx="322">
                  <c:v>3.6746659000000004</c:v>
                </c:pt>
                <c:pt idx="323">
                  <c:v>3.6740368000000001</c:v>
                </c:pt>
                <c:pt idx="324">
                  <c:v>3.6734171</c:v>
                </c:pt>
                <c:pt idx="325">
                  <c:v>3.6727983999999996</c:v>
                </c:pt>
                <c:pt idx="326">
                  <c:v>3.6721800999999998</c:v>
                </c:pt>
                <c:pt idx="327">
                  <c:v>3.6715618000000001</c:v>
                </c:pt>
                <c:pt idx="328">
                  <c:v>3.6709448</c:v>
                </c:pt>
                <c:pt idx="329">
                  <c:v>3.670337</c:v>
                </c:pt>
                <c:pt idx="330">
                  <c:v>3.6697202999999998</c:v>
                </c:pt>
                <c:pt idx="331">
                  <c:v>3.6691137999999999</c:v>
                </c:pt>
                <c:pt idx="332">
                  <c:v>3.6684975000000004</c:v>
                </c:pt>
                <c:pt idx="333">
                  <c:v>3.6678914000000002</c:v>
                </c:pt>
                <c:pt idx="334">
                  <c:v>3.6672853999999999</c:v>
                </c:pt>
                <c:pt idx="335">
                  <c:v>3.6666805999999998</c:v>
                </c:pt>
                <c:pt idx="336">
                  <c:v>3.6660750000000002</c:v>
                </c:pt>
                <c:pt idx="337">
                  <c:v>3.6654795</c:v>
                </c:pt>
                <c:pt idx="338">
                  <c:v>3.6648752</c:v>
                </c:pt>
                <c:pt idx="339">
                  <c:v>3.6642800000000002</c:v>
                </c:pt>
                <c:pt idx="340">
                  <c:v>3.6636759999999993</c:v>
                </c:pt>
                <c:pt idx="341">
                  <c:v>3.6630811999999997</c:v>
                </c:pt>
                <c:pt idx="342">
                  <c:v>3.6624873999999998</c:v>
                </c:pt>
                <c:pt idx="343">
                  <c:v>3.6618928999999998</c:v>
                </c:pt>
                <c:pt idx="344">
                  <c:v>3.6612984000000002</c:v>
                </c:pt>
                <c:pt idx="345">
                  <c:v>3.6607049999999997</c:v>
                </c:pt>
                <c:pt idx="346">
                  <c:v>3.6601108</c:v>
                </c:pt>
                <c:pt idx="347">
                  <c:v>3.6595167000000002</c:v>
                </c:pt>
                <c:pt idx="348">
                  <c:v>3.6589318000000004</c:v>
                </c:pt>
                <c:pt idx="349">
                  <c:v>3.6583379999999996</c:v>
                </c:pt>
                <c:pt idx="350">
                  <c:v>3.6577541</c:v>
                </c:pt>
                <c:pt idx="351">
                  <c:v>3.6571595000000001</c:v>
                </c:pt>
                <c:pt idx="352">
                  <c:v>3.6565749999999997</c:v>
                </c:pt>
                <c:pt idx="353">
                  <c:v>3.6559904999999997</c:v>
                </c:pt>
                <c:pt idx="354">
                  <c:v>3.6554061999999998</c:v>
                </c:pt>
                <c:pt idx="355">
                  <c:v>3.6548208999999998</c:v>
                </c:pt>
                <c:pt idx="356">
                  <c:v>3.6542356000000003</c:v>
                </c:pt>
                <c:pt idx="357">
                  <c:v>3.6536604999999995</c:v>
                </c:pt>
                <c:pt idx="358">
                  <c:v>3.6530754999999999</c:v>
                </c:pt>
                <c:pt idx="359">
                  <c:v>3.6524894000000003</c:v>
                </c:pt>
                <c:pt idx="360">
                  <c:v>3.6519135</c:v>
                </c:pt>
                <c:pt idx="361">
                  <c:v>3.6513366999999999</c:v>
                </c:pt>
                <c:pt idx="362">
                  <c:v>3.6507507999999995</c:v>
                </c:pt>
                <c:pt idx="363">
                  <c:v>3.6501730000000001</c:v>
                </c:pt>
                <c:pt idx="364">
                  <c:v>3.6495962</c:v>
                </c:pt>
                <c:pt idx="365">
                  <c:v>3.6490186000000002</c:v>
                </c:pt>
                <c:pt idx="366">
                  <c:v>3.6484397999999998</c:v>
                </c:pt>
                <c:pt idx="367">
                  <c:v>3.6478611999999999</c:v>
                </c:pt>
                <c:pt idx="368">
                  <c:v>3.6472824999999998</c:v>
                </c:pt>
                <c:pt idx="369">
                  <c:v>3.6467028999999997</c:v>
                </c:pt>
                <c:pt idx="370">
                  <c:v>3.6461231999999999</c:v>
                </c:pt>
                <c:pt idx="371">
                  <c:v>3.6455526000000003</c:v>
                </c:pt>
                <c:pt idx="372">
                  <c:v>3.6449709000000001</c:v>
                </c:pt>
                <c:pt idx="373">
                  <c:v>3.6443992000000001</c:v>
                </c:pt>
                <c:pt idx="374">
                  <c:v>3.6438164999999998</c:v>
                </c:pt>
                <c:pt idx="375">
                  <c:v>3.6432438</c:v>
                </c:pt>
                <c:pt idx="376">
                  <c:v>3.6426700000000007</c:v>
                </c:pt>
                <c:pt idx="377">
                  <c:v>3.6420861999999996</c:v>
                </c:pt>
                <c:pt idx="378">
                  <c:v>3.6415102999999998</c:v>
                </c:pt>
                <c:pt idx="379">
                  <c:v>3.6409355000000003</c:v>
                </c:pt>
                <c:pt idx="380">
                  <c:v>3.6403584000000002</c:v>
                </c:pt>
                <c:pt idx="381">
                  <c:v>3.6397813999999995</c:v>
                </c:pt>
                <c:pt idx="382">
                  <c:v>3.6392033000000001</c:v>
                </c:pt>
                <c:pt idx="383">
                  <c:v>3.6386240999999999</c:v>
                </c:pt>
                <c:pt idx="384">
                  <c:v>3.6380437999999997</c:v>
                </c:pt>
                <c:pt idx="385">
                  <c:v>3.6374734000000002</c:v>
                </c:pt>
                <c:pt idx="386">
                  <c:v>3.6368909000000005</c:v>
                </c:pt>
                <c:pt idx="387">
                  <c:v>3.6363083</c:v>
                </c:pt>
                <c:pt idx="388">
                  <c:v>3.6357244999999998</c:v>
                </c:pt>
                <c:pt idx="389">
                  <c:v>3.6351496000000001</c:v>
                </c:pt>
                <c:pt idx="390">
                  <c:v>3.6345635999999995</c:v>
                </c:pt>
                <c:pt idx="391">
                  <c:v>3.6339864000000004</c:v>
                </c:pt>
                <c:pt idx="392">
                  <c:v>3.6333981000000004</c:v>
                </c:pt>
                <c:pt idx="393">
                  <c:v>3.6328185000000004</c:v>
                </c:pt>
                <c:pt idx="394">
                  <c:v>3.6322278999999997</c:v>
                </c:pt>
                <c:pt idx="395">
                  <c:v>3.6316460000000004</c:v>
                </c:pt>
                <c:pt idx="396">
                  <c:v>3.6310528999999998</c:v>
                </c:pt>
                <c:pt idx="397">
                  <c:v>3.6304677000000001</c:v>
                </c:pt>
                <c:pt idx="398">
                  <c:v>3.6298821999999999</c:v>
                </c:pt>
                <c:pt idx="399">
                  <c:v>3.6292845000000007</c:v>
                </c:pt>
                <c:pt idx="400">
                  <c:v>3.6286944999999995</c:v>
                </c:pt>
                <c:pt idx="401">
                  <c:v>3.6281043999999998</c:v>
                </c:pt>
                <c:pt idx="402">
                  <c:v>3.6275019999999998</c:v>
                </c:pt>
                <c:pt idx="403">
                  <c:v>3.6269073000000001</c:v>
                </c:pt>
                <c:pt idx="404">
                  <c:v>3.6263112999999998</c:v>
                </c:pt>
                <c:pt idx="405">
                  <c:v>3.6257129999999997</c:v>
                </c:pt>
                <c:pt idx="406">
                  <c:v>3.6251034999999998</c:v>
                </c:pt>
                <c:pt idx="407">
                  <c:v>3.6245016999999997</c:v>
                </c:pt>
                <c:pt idx="408">
                  <c:v>3.6238985000000001</c:v>
                </c:pt>
                <c:pt idx="409">
                  <c:v>3.6232920000000002</c:v>
                </c:pt>
                <c:pt idx="410">
                  <c:v>3.6226742000000001</c:v>
                </c:pt>
                <c:pt idx="411">
                  <c:v>3.622064</c:v>
                </c:pt>
                <c:pt idx="412">
                  <c:v>3.6214504999999999</c:v>
                </c:pt>
                <c:pt idx="413">
                  <c:v>3.6208355000000001</c:v>
                </c:pt>
                <c:pt idx="414">
                  <c:v>3.6202072999999997</c:v>
                </c:pt>
                <c:pt idx="415">
                  <c:v>3.6195865999999999</c:v>
                </c:pt>
                <c:pt idx="416">
                  <c:v>3.6189635</c:v>
                </c:pt>
                <c:pt idx="417">
                  <c:v>3.6183269</c:v>
                </c:pt>
                <c:pt idx="418">
                  <c:v>3.6176979</c:v>
                </c:pt>
                <c:pt idx="419">
                  <c:v>3.6170654999999998</c:v>
                </c:pt>
                <c:pt idx="420">
                  <c:v>3.6164196000000004</c:v>
                </c:pt>
                <c:pt idx="421">
                  <c:v>3.6157801999999997</c:v>
                </c:pt>
                <c:pt idx="422">
                  <c:v>3.6151264000000003</c:v>
                </c:pt>
                <c:pt idx="423">
                  <c:v>3.6144699999999998</c:v>
                </c:pt>
                <c:pt idx="424">
                  <c:v>3.6138191000000002</c:v>
                </c:pt>
                <c:pt idx="425">
                  <c:v>3.6131546999999999</c:v>
                </c:pt>
                <c:pt idx="426">
                  <c:v>3.6124856000000003</c:v>
                </c:pt>
                <c:pt idx="427">
                  <c:v>3.6118222000000002</c:v>
                </c:pt>
                <c:pt idx="428">
                  <c:v>3.6111440000000004</c:v>
                </c:pt>
                <c:pt idx="429">
                  <c:v>3.6104612999999999</c:v>
                </c:pt>
                <c:pt idx="430">
                  <c:v>3.6097730000000001</c:v>
                </c:pt>
                <c:pt idx="431">
                  <c:v>3.6090789000000001</c:v>
                </c:pt>
                <c:pt idx="432">
                  <c:v>3.6083802999999994</c:v>
                </c:pt>
                <c:pt idx="433">
                  <c:v>3.607675</c:v>
                </c:pt>
                <c:pt idx="434">
                  <c:v>3.6069541000000003</c:v>
                </c:pt>
                <c:pt idx="435">
                  <c:v>3.6062372999999996</c:v>
                </c:pt>
                <c:pt idx="436">
                  <c:v>3.6055030000000001</c:v>
                </c:pt>
                <c:pt idx="437">
                  <c:v>3.6047718</c:v>
                </c:pt>
                <c:pt idx="438">
                  <c:v>3.6040230000000002</c:v>
                </c:pt>
                <c:pt idx="439">
                  <c:v>3.6032673999999996</c:v>
                </c:pt>
                <c:pt idx="440">
                  <c:v>3.6025129000000002</c:v>
                </c:pt>
                <c:pt idx="441">
                  <c:v>3.6017406000000003</c:v>
                </c:pt>
                <c:pt idx="442">
                  <c:v>3.6009494999999996</c:v>
                </c:pt>
                <c:pt idx="443">
                  <c:v>3.6001596</c:v>
                </c:pt>
                <c:pt idx="444">
                  <c:v>3.5993588000000001</c:v>
                </c:pt>
                <c:pt idx="445">
                  <c:v>3.5985391</c:v>
                </c:pt>
                <c:pt idx="446">
                  <c:v>3.5977185</c:v>
                </c:pt>
                <c:pt idx="447">
                  <c:v>3.5968769999999997</c:v>
                </c:pt>
                <c:pt idx="448">
                  <c:v>3.5960243999999997</c:v>
                </c:pt>
                <c:pt idx="449">
                  <c:v>3.5951599000000001</c:v>
                </c:pt>
                <c:pt idx="450">
                  <c:v>3.5942824</c:v>
                </c:pt>
                <c:pt idx="451">
                  <c:v>3.5933828999999999</c:v>
                </c:pt>
                <c:pt idx="452">
                  <c:v>3.5924793000000004</c:v>
                </c:pt>
                <c:pt idx="453">
                  <c:v>3.5915515999999998</c:v>
                </c:pt>
                <c:pt idx="454">
                  <c:v>3.5906088999999999</c:v>
                </c:pt>
                <c:pt idx="455">
                  <c:v>3.5896508999999996</c:v>
                </c:pt>
                <c:pt idx="456">
                  <c:v>3.5886778000000001</c:v>
                </c:pt>
                <c:pt idx="457">
                  <c:v>3.5876775999999997</c:v>
                </c:pt>
                <c:pt idx="458">
                  <c:v>3.5866611000000002</c:v>
                </c:pt>
                <c:pt idx="459">
                  <c:v>3.5856264000000002</c:v>
                </c:pt>
                <c:pt idx="460">
                  <c:v>3.5845745</c:v>
                </c:pt>
                <c:pt idx="461">
                  <c:v>3.5835022000000003</c:v>
                </c:pt>
                <c:pt idx="462">
                  <c:v>3.5824016000000003</c:v>
                </c:pt>
                <c:pt idx="463">
                  <c:v>3.5812807000000002</c:v>
                </c:pt>
                <c:pt idx="464">
                  <c:v>3.5801394000000002</c:v>
                </c:pt>
                <c:pt idx="465">
                  <c:v>3.5789767000000001</c:v>
                </c:pt>
                <c:pt idx="466">
                  <c:v>3.5777814000000001</c:v>
                </c:pt>
                <c:pt idx="467">
                  <c:v>3.5765647999999999</c:v>
                </c:pt>
                <c:pt idx="468">
                  <c:v>3.5753254999999999</c:v>
                </c:pt>
                <c:pt idx="469">
                  <c:v>3.5740628999999999</c:v>
                </c:pt>
                <c:pt idx="470">
                  <c:v>3.5727676000000002</c:v>
                </c:pt>
                <c:pt idx="471">
                  <c:v>3.5714476000000004</c:v>
                </c:pt>
                <c:pt idx="472">
                  <c:v>3.570093</c:v>
                </c:pt>
                <c:pt idx="473">
                  <c:v>3.5687147000000001</c:v>
                </c:pt>
                <c:pt idx="474">
                  <c:v>3.5673115999999996</c:v>
                </c:pt>
                <c:pt idx="475">
                  <c:v>3.5658837999999999</c:v>
                </c:pt>
                <c:pt idx="476">
                  <c:v>3.5644222000000001</c:v>
                </c:pt>
                <c:pt idx="477">
                  <c:v>3.5629358</c:v>
                </c:pt>
                <c:pt idx="478">
                  <c:v>3.5614143999999999</c:v>
                </c:pt>
                <c:pt idx="479">
                  <c:v>3.5598691000000002</c:v>
                </c:pt>
                <c:pt idx="480">
                  <c:v>3.5583007000000002</c:v>
                </c:pt>
                <c:pt idx="481">
                  <c:v>3.5566983999999997</c:v>
                </c:pt>
                <c:pt idx="482">
                  <c:v>3.5550739999999998</c:v>
                </c:pt>
                <c:pt idx="483">
                  <c:v>3.5534276</c:v>
                </c:pt>
                <c:pt idx="484">
                  <c:v>3.5517498000000001</c:v>
                </c:pt>
                <c:pt idx="485">
                  <c:v>3.5500419000000001</c:v>
                </c:pt>
                <c:pt idx="486">
                  <c:v>3.5483147000000002</c:v>
                </c:pt>
                <c:pt idx="487">
                  <c:v>3.5465692999999998</c:v>
                </c:pt>
                <c:pt idx="488">
                  <c:v>3.5447964000000001</c:v>
                </c:pt>
                <c:pt idx="489">
                  <c:v>3.5429989999999996</c:v>
                </c:pt>
                <c:pt idx="490">
                  <c:v>3.5411863000000006</c:v>
                </c:pt>
                <c:pt idx="491">
                  <c:v>3.5393520000000001</c:v>
                </c:pt>
                <c:pt idx="492">
                  <c:v>3.5375049999999999</c:v>
                </c:pt>
                <c:pt idx="493">
                  <c:v>3.5356483999999999</c:v>
                </c:pt>
                <c:pt idx="494">
                  <c:v>3.5337640000000001</c:v>
                </c:pt>
                <c:pt idx="495">
                  <c:v>3.5318738999999999</c:v>
                </c:pt>
                <c:pt idx="496">
                  <c:v>3.5299779</c:v>
                </c:pt>
                <c:pt idx="497">
                  <c:v>3.5280689999999999</c:v>
                </c:pt>
                <c:pt idx="498">
                  <c:v>3.5261481999999997</c:v>
                </c:pt>
                <c:pt idx="499">
                  <c:v>3.5242172000000003</c:v>
                </c:pt>
                <c:pt idx="500">
                  <c:v>3.5222880999999999</c:v>
                </c:pt>
                <c:pt idx="501">
                  <c:v>3.5203518000000003</c:v>
                </c:pt>
                <c:pt idx="502">
                  <c:v>3.5184103000000002</c:v>
                </c:pt>
                <c:pt idx="503">
                  <c:v>3.5164752999999997</c:v>
                </c:pt>
                <c:pt idx="504">
                  <c:v>3.5145268000000001</c:v>
                </c:pt>
                <c:pt idx="505">
                  <c:v>3.5125868999999996</c:v>
                </c:pt>
                <c:pt idx="506">
                  <c:v>3.5106464000000002</c:v>
                </c:pt>
                <c:pt idx="507">
                  <c:v>3.5087171000000001</c:v>
                </c:pt>
                <c:pt idx="508">
                  <c:v>3.5067791000000001</c:v>
                </c:pt>
                <c:pt idx="509">
                  <c:v>3.5048431000000004</c:v>
                </c:pt>
                <c:pt idx="510">
                  <c:v>3.5029211</c:v>
                </c:pt>
                <c:pt idx="511">
                  <c:v>3.5009920999999999</c:v>
                </c:pt>
                <c:pt idx="512">
                  <c:v>3.4990767999999997</c:v>
                </c:pt>
                <c:pt idx="513">
                  <c:v>3.4971562999999999</c:v>
                </c:pt>
                <c:pt idx="514">
                  <c:v>3.4952503000000004</c:v>
                </c:pt>
                <c:pt idx="515">
                  <c:v>3.4933387999999996</c:v>
                </c:pt>
                <c:pt idx="516">
                  <c:v>3.4914331999999999</c:v>
                </c:pt>
                <c:pt idx="517">
                  <c:v>3.4895397000000004</c:v>
                </c:pt>
                <c:pt idx="518">
                  <c:v>3.4876327000000003</c:v>
                </c:pt>
                <c:pt idx="519">
                  <c:v>3.4857389000000003</c:v>
                </c:pt>
                <c:pt idx="520">
                  <c:v>3.4838393999999999</c:v>
                </c:pt>
                <c:pt idx="521">
                  <c:v>3.4819520000000002</c:v>
                </c:pt>
                <c:pt idx="522">
                  <c:v>3.4800475999999998</c:v>
                </c:pt>
                <c:pt idx="523">
                  <c:v>3.4781540999999998</c:v>
                </c:pt>
                <c:pt idx="524">
                  <c:v>3.4762515</c:v>
                </c:pt>
                <c:pt idx="525">
                  <c:v>3.4743396</c:v>
                </c:pt>
                <c:pt idx="526">
                  <c:v>3.4724283000000002</c:v>
                </c:pt>
                <c:pt idx="527">
                  <c:v>3.4705035</c:v>
                </c:pt>
                <c:pt idx="528">
                  <c:v>3.4685760999999995</c:v>
                </c:pt>
                <c:pt idx="529">
                  <c:v>3.4666359</c:v>
                </c:pt>
                <c:pt idx="530">
                  <c:v>3.4646888000000002</c:v>
                </c:pt>
                <c:pt idx="531">
                  <c:v>3.4627167000000001</c:v>
                </c:pt>
                <c:pt idx="532">
                  <c:v>3.4607364</c:v>
                </c:pt>
                <c:pt idx="533">
                  <c:v>3.4587368000000001</c:v>
                </c:pt>
                <c:pt idx="534">
                  <c:v>3.4567057999999999</c:v>
                </c:pt>
                <c:pt idx="535">
                  <c:v>3.4546641</c:v>
                </c:pt>
                <c:pt idx="536">
                  <c:v>3.4525975999999998</c:v>
                </c:pt>
                <c:pt idx="537">
                  <c:v>3.4504961000000001</c:v>
                </c:pt>
                <c:pt idx="538">
                  <c:v>3.4483663999999998</c:v>
                </c:pt>
                <c:pt idx="539">
                  <c:v>3.4462083999999997</c:v>
                </c:pt>
                <c:pt idx="540">
                  <c:v>3.4440188000000003</c:v>
                </c:pt>
                <c:pt idx="541">
                  <c:v>3.4417855000000004</c:v>
                </c:pt>
                <c:pt idx="542">
                  <c:v>3.4395080999999994</c:v>
                </c:pt>
                <c:pt idx="543">
                  <c:v>3.4371803999999999</c:v>
                </c:pt>
                <c:pt idx="544">
                  <c:v>3.4348143000000002</c:v>
                </c:pt>
                <c:pt idx="545">
                  <c:v>3.4323934000000005</c:v>
                </c:pt>
                <c:pt idx="546">
                  <c:v>3.4299174999999997</c:v>
                </c:pt>
                <c:pt idx="547">
                  <c:v>3.4273722000000002</c:v>
                </c:pt>
                <c:pt idx="548">
                  <c:v>3.4247722999999999</c:v>
                </c:pt>
                <c:pt idx="549">
                  <c:v>3.4220985000000002</c:v>
                </c:pt>
                <c:pt idx="550">
                  <c:v>3.4193433</c:v>
                </c:pt>
                <c:pt idx="551">
                  <c:v>3.4165130000000006</c:v>
                </c:pt>
                <c:pt idx="552">
                  <c:v>3.4135960000000001</c:v>
                </c:pt>
                <c:pt idx="553">
                  <c:v>3.4105829999999999</c:v>
                </c:pt>
                <c:pt idx="554">
                  <c:v>3.4074619999999998</c:v>
                </c:pt>
                <c:pt idx="555">
                  <c:v>3.4042459999999997</c:v>
                </c:pt>
                <c:pt idx="556">
                  <c:v>3.4009100000000001</c:v>
                </c:pt>
                <c:pt idx="557">
                  <c:v>3.3974450000000003</c:v>
                </c:pt>
                <c:pt idx="558">
                  <c:v>3.3938549999999998</c:v>
                </c:pt>
                <c:pt idx="559">
                  <c:v>3.3901109999999997</c:v>
                </c:pt>
                <c:pt idx="560">
                  <c:v>3.3862150000000004</c:v>
                </c:pt>
                <c:pt idx="561">
                  <c:v>3.3821470000000002</c:v>
                </c:pt>
                <c:pt idx="562">
                  <c:v>3.3779080000000001</c:v>
                </c:pt>
                <c:pt idx="563">
                  <c:v>3.3734640000000002</c:v>
                </c:pt>
                <c:pt idx="564">
                  <c:v>3.3688130000000003</c:v>
                </c:pt>
                <c:pt idx="565">
                  <c:v>3.3639330000000003</c:v>
                </c:pt>
                <c:pt idx="566">
                  <c:v>3.3588080000000002</c:v>
                </c:pt>
                <c:pt idx="567">
                  <c:v>3.353421</c:v>
                </c:pt>
                <c:pt idx="568">
                  <c:v>3.3477450000000002</c:v>
                </c:pt>
                <c:pt idx="569">
                  <c:v>3.3417479999999999</c:v>
                </c:pt>
                <c:pt idx="570">
                  <c:v>3.3354299999999997</c:v>
                </c:pt>
                <c:pt idx="571">
                  <c:v>3.3287380000000004</c:v>
                </c:pt>
                <c:pt idx="572">
                  <c:v>3.3216449999999997</c:v>
                </c:pt>
                <c:pt idx="573">
                  <c:v>3.3141319999999999</c:v>
                </c:pt>
                <c:pt idx="574">
                  <c:v>3.3061479999999999</c:v>
                </c:pt>
                <c:pt idx="575">
                  <c:v>3.2976470000000004</c:v>
                </c:pt>
                <c:pt idx="576">
                  <c:v>3.2886040000000003</c:v>
                </c:pt>
                <c:pt idx="577">
                  <c:v>3.2789540000000001</c:v>
                </c:pt>
                <c:pt idx="578">
                  <c:v>3.268653</c:v>
                </c:pt>
                <c:pt idx="579">
                  <c:v>3.2576410000000005</c:v>
                </c:pt>
                <c:pt idx="580">
                  <c:v>3.2458400000000003</c:v>
                </c:pt>
                <c:pt idx="581">
                  <c:v>3.2332020000000004</c:v>
                </c:pt>
                <c:pt idx="582">
                  <c:v>3.2196259999999999</c:v>
                </c:pt>
                <c:pt idx="583">
                  <c:v>3.2050500000000004</c:v>
                </c:pt>
                <c:pt idx="584">
                  <c:v>3.1893609999999994</c:v>
                </c:pt>
                <c:pt idx="585">
                  <c:v>3.1724580000000002</c:v>
                </c:pt>
                <c:pt idx="586">
                  <c:v>3.1542400000000002</c:v>
                </c:pt>
                <c:pt idx="587">
                  <c:v>3.1345550000000002</c:v>
                </c:pt>
                <c:pt idx="588">
                  <c:v>3.11328</c:v>
                </c:pt>
                <c:pt idx="589">
                  <c:v>3.0902470000000002</c:v>
                </c:pt>
                <c:pt idx="590">
                  <c:v>3.0652900000000001</c:v>
                </c:pt>
                <c:pt idx="591">
                  <c:v>3.0381959999999997</c:v>
                </c:pt>
                <c:pt idx="592">
                  <c:v>3.0087580000000003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D52B-418D-A0D2-0F5C8B9D5B8E}"/>
            </c:ext>
          </c:extLst>
        </c:ser>
        <c:ser>
          <c:idx val="1"/>
          <c:order val="2"/>
          <c:tx>
            <c:strRef>
              <c:f>comparision!$D$1</c:f>
              <c:strCache>
                <c:ptCount val="1"/>
                <c:pt idx="0">
                  <c:v>Rp=Rn=3R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comparision!$E$2:$E$402</c:f>
              <c:numCache>
                <c:formatCode>General</c:formatCode>
                <c:ptCount val="401"/>
                <c:pt idx="0">
                  <c:v>0</c:v>
                </c:pt>
                <c:pt idx="1">
                  <c:v>3.2999999999999994</c:v>
                </c:pt>
                <c:pt idx="2">
                  <c:v>6.5999999999999988</c:v>
                </c:pt>
                <c:pt idx="3">
                  <c:v>9.9</c:v>
                </c:pt>
                <c:pt idx="4">
                  <c:v>13.199999999999998</c:v>
                </c:pt>
                <c:pt idx="5">
                  <c:v>16.5</c:v>
                </c:pt>
                <c:pt idx="6">
                  <c:v>19.8</c:v>
                </c:pt>
                <c:pt idx="7">
                  <c:v>23.1</c:v>
                </c:pt>
                <c:pt idx="8">
                  <c:v>26.399999999999995</c:v>
                </c:pt>
                <c:pt idx="9">
                  <c:v>29.699999999999996</c:v>
                </c:pt>
                <c:pt idx="10">
                  <c:v>33</c:v>
                </c:pt>
                <c:pt idx="11">
                  <c:v>36.299999999999997</c:v>
                </c:pt>
                <c:pt idx="12">
                  <c:v>39.6</c:v>
                </c:pt>
                <c:pt idx="13">
                  <c:v>42.9</c:v>
                </c:pt>
                <c:pt idx="14">
                  <c:v>46.2</c:v>
                </c:pt>
                <c:pt idx="15">
                  <c:v>49.5</c:v>
                </c:pt>
                <c:pt idx="16">
                  <c:v>52.79999999999999</c:v>
                </c:pt>
                <c:pt idx="17">
                  <c:v>56.099999999999994</c:v>
                </c:pt>
                <c:pt idx="18">
                  <c:v>59.399999999999991</c:v>
                </c:pt>
                <c:pt idx="19">
                  <c:v>62.699999999999989</c:v>
                </c:pt>
                <c:pt idx="20">
                  <c:v>66</c:v>
                </c:pt>
                <c:pt idx="21">
                  <c:v>69.3</c:v>
                </c:pt>
                <c:pt idx="22">
                  <c:v>72.599999999999994</c:v>
                </c:pt>
                <c:pt idx="23">
                  <c:v>75.899999999999977</c:v>
                </c:pt>
                <c:pt idx="24">
                  <c:v>79.2</c:v>
                </c:pt>
                <c:pt idx="25">
                  <c:v>82.5</c:v>
                </c:pt>
                <c:pt idx="26">
                  <c:v>85.8</c:v>
                </c:pt>
                <c:pt idx="27">
                  <c:v>89.1</c:v>
                </c:pt>
                <c:pt idx="28">
                  <c:v>92.4</c:v>
                </c:pt>
                <c:pt idx="29">
                  <c:v>95.7</c:v>
                </c:pt>
                <c:pt idx="30">
                  <c:v>99</c:v>
                </c:pt>
                <c:pt idx="31">
                  <c:v>102.3</c:v>
                </c:pt>
                <c:pt idx="32">
                  <c:v>105.59999999999998</c:v>
                </c:pt>
                <c:pt idx="33">
                  <c:v>108.89999999999998</c:v>
                </c:pt>
                <c:pt idx="34">
                  <c:v>112.19999999999999</c:v>
                </c:pt>
                <c:pt idx="35">
                  <c:v>115.49999999999999</c:v>
                </c:pt>
                <c:pt idx="36">
                  <c:v>118.79999999999998</c:v>
                </c:pt>
                <c:pt idx="37">
                  <c:v>122.09999999999998</c:v>
                </c:pt>
                <c:pt idx="38">
                  <c:v>125.39999999999998</c:v>
                </c:pt>
                <c:pt idx="39">
                  <c:v>128.69999999999999</c:v>
                </c:pt>
                <c:pt idx="40">
                  <c:v>132</c:v>
                </c:pt>
                <c:pt idx="41">
                  <c:v>135.30000000000001</c:v>
                </c:pt>
                <c:pt idx="42">
                  <c:v>138.6</c:v>
                </c:pt>
                <c:pt idx="43">
                  <c:v>141.9</c:v>
                </c:pt>
                <c:pt idx="44">
                  <c:v>145.19999999999999</c:v>
                </c:pt>
                <c:pt idx="45">
                  <c:v>148.49999999999997</c:v>
                </c:pt>
                <c:pt idx="46">
                  <c:v>151.79999999999995</c:v>
                </c:pt>
                <c:pt idx="47">
                  <c:v>155.1</c:v>
                </c:pt>
                <c:pt idx="48">
                  <c:v>158.4</c:v>
                </c:pt>
                <c:pt idx="49">
                  <c:v>161.69999999999999</c:v>
                </c:pt>
                <c:pt idx="50">
                  <c:v>165</c:v>
                </c:pt>
                <c:pt idx="51">
                  <c:v>168.3</c:v>
                </c:pt>
                <c:pt idx="52">
                  <c:v>171.6</c:v>
                </c:pt>
                <c:pt idx="53">
                  <c:v>174.9</c:v>
                </c:pt>
                <c:pt idx="54">
                  <c:v>178.2</c:v>
                </c:pt>
                <c:pt idx="55">
                  <c:v>181.5</c:v>
                </c:pt>
                <c:pt idx="56">
                  <c:v>184.8</c:v>
                </c:pt>
                <c:pt idx="57">
                  <c:v>188.1</c:v>
                </c:pt>
                <c:pt idx="58">
                  <c:v>191.4</c:v>
                </c:pt>
                <c:pt idx="59">
                  <c:v>194.7</c:v>
                </c:pt>
                <c:pt idx="60">
                  <c:v>198</c:v>
                </c:pt>
                <c:pt idx="61">
                  <c:v>201.3</c:v>
                </c:pt>
                <c:pt idx="62">
                  <c:v>204.6</c:v>
                </c:pt>
                <c:pt idx="63">
                  <c:v>207.89999999999998</c:v>
                </c:pt>
                <c:pt idx="64">
                  <c:v>211.19999999999996</c:v>
                </c:pt>
                <c:pt idx="65">
                  <c:v>214.49999999999997</c:v>
                </c:pt>
                <c:pt idx="66">
                  <c:v>217.79999999999995</c:v>
                </c:pt>
                <c:pt idx="67">
                  <c:v>221.09999999999997</c:v>
                </c:pt>
                <c:pt idx="68">
                  <c:v>224.39999999999998</c:v>
                </c:pt>
                <c:pt idx="69">
                  <c:v>227.69999999999996</c:v>
                </c:pt>
                <c:pt idx="70">
                  <c:v>230.99999999999997</c:v>
                </c:pt>
                <c:pt idx="71">
                  <c:v>234.29999999999995</c:v>
                </c:pt>
                <c:pt idx="72">
                  <c:v>237.59999999999997</c:v>
                </c:pt>
                <c:pt idx="73">
                  <c:v>240.89999999999998</c:v>
                </c:pt>
                <c:pt idx="74">
                  <c:v>244.19999999999996</c:v>
                </c:pt>
                <c:pt idx="75">
                  <c:v>247.49999999999997</c:v>
                </c:pt>
                <c:pt idx="76">
                  <c:v>250.79999999999995</c:v>
                </c:pt>
                <c:pt idx="77">
                  <c:v>254.09999999999997</c:v>
                </c:pt>
                <c:pt idx="78">
                  <c:v>257.39999999999998</c:v>
                </c:pt>
                <c:pt idx="79">
                  <c:v>260.7</c:v>
                </c:pt>
                <c:pt idx="80">
                  <c:v>264</c:v>
                </c:pt>
                <c:pt idx="81">
                  <c:v>267.3</c:v>
                </c:pt>
                <c:pt idx="82">
                  <c:v>270.60000000000002</c:v>
                </c:pt>
                <c:pt idx="83">
                  <c:v>273.89999999999998</c:v>
                </c:pt>
                <c:pt idx="84">
                  <c:v>277.2</c:v>
                </c:pt>
                <c:pt idx="85">
                  <c:v>280.5</c:v>
                </c:pt>
                <c:pt idx="86">
                  <c:v>283.8</c:v>
                </c:pt>
                <c:pt idx="87">
                  <c:v>287.10000000000002</c:v>
                </c:pt>
                <c:pt idx="88">
                  <c:v>290.39999999999998</c:v>
                </c:pt>
                <c:pt idx="89">
                  <c:v>293.7</c:v>
                </c:pt>
                <c:pt idx="90">
                  <c:v>296.99999999999994</c:v>
                </c:pt>
                <c:pt idx="91">
                  <c:v>300.3</c:v>
                </c:pt>
                <c:pt idx="92">
                  <c:v>303.59999999999991</c:v>
                </c:pt>
                <c:pt idx="93">
                  <c:v>306.89999999999998</c:v>
                </c:pt>
                <c:pt idx="94">
                  <c:v>310.2</c:v>
                </c:pt>
                <c:pt idx="95">
                  <c:v>313.5</c:v>
                </c:pt>
                <c:pt idx="96">
                  <c:v>316.8</c:v>
                </c:pt>
                <c:pt idx="97">
                  <c:v>320.10000000000002</c:v>
                </c:pt>
                <c:pt idx="98">
                  <c:v>323.39999999999998</c:v>
                </c:pt>
                <c:pt idx="99">
                  <c:v>326.7</c:v>
                </c:pt>
                <c:pt idx="100">
                  <c:v>330</c:v>
                </c:pt>
                <c:pt idx="101">
                  <c:v>333.29999999999995</c:v>
                </c:pt>
                <c:pt idx="102">
                  <c:v>336.6</c:v>
                </c:pt>
                <c:pt idx="103">
                  <c:v>339.89999999999992</c:v>
                </c:pt>
                <c:pt idx="104">
                  <c:v>343.2</c:v>
                </c:pt>
                <c:pt idx="105">
                  <c:v>346.49999999999994</c:v>
                </c:pt>
                <c:pt idx="106">
                  <c:v>349.8</c:v>
                </c:pt>
                <c:pt idx="107">
                  <c:v>353.09999999999991</c:v>
                </c:pt>
                <c:pt idx="108">
                  <c:v>356.4</c:v>
                </c:pt>
                <c:pt idx="109">
                  <c:v>359.69999999999993</c:v>
                </c:pt>
                <c:pt idx="110">
                  <c:v>363</c:v>
                </c:pt>
                <c:pt idx="111">
                  <c:v>366.29999999999995</c:v>
                </c:pt>
                <c:pt idx="112">
                  <c:v>369.6</c:v>
                </c:pt>
                <c:pt idx="113">
                  <c:v>372.89999999999992</c:v>
                </c:pt>
                <c:pt idx="114">
                  <c:v>376.2</c:v>
                </c:pt>
                <c:pt idx="115">
                  <c:v>379.49999999999994</c:v>
                </c:pt>
                <c:pt idx="116">
                  <c:v>382.8</c:v>
                </c:pt>
                <c:pt idx="117">
                  <c:v>386.09999999999991</c:v>
                </c:pt>
                <c:pt idx="118">
                  <c:v>389.4</c:v>
                </c:pt>
                <c:pt idx="119">
                  <c:v>392.69999999999993</c:v>
                </c:pt>
                <c:pt idx="120">
                  <c:v>396</c:v>
                </c:pt>
                <c:pt idx="121">
                  <c:v>399.29999999999995</c:v>
                </c:pt>
                <c:pt idx="122">
                  <c:v>402.6</c:v>
                </c:pt>
                <c:pt idx="123">
                  <c:v>405.89999999999992</c:v>
                </c:pt>
                <c:pt idx="124">
                  <c:v>409.2</c:v>
                </c:pt>
                <c:pt idx="125">
                  <c:v>412.5</c:v>
                </c:pt>
                <c:pt idx="126">
                  <c:v>415.79999999999995</c:v>
                </c:pt>
                <c:pt idx="127">
                  <c:v>419.1</c:v>
                </c:pt>
                <c:pt idx="128">
                  <c:v>422.39999999999992</c:v>
                </c:pt>
                <c:pt idx="129">
                  <c:v>425.7</c:v>
                </c:pt>
                <c:pt idx="130">
                  <c:v>428.99999999999994</c:v>
                </c:pt>
                <c:pt idx="131">
                  <c:v>432.3</c:v>
                </c:pt>
                <c:pt idx="132">
                  <c:v>435.59999999999991</c:v>
                </c:pt>
                <c:pt idx="133">
                  <c:v>438.9</c:v>
                </c:pt>
                <c:pt idx="134">
                  <c:v>442.19999999999993</c:v>
                </c:pt>
                <c:pt idx="135">
                  <c:v>445.5</c:v>
                </c:pt>
                <c:pt idx="136">
                  <c:v>448.79999999999995</c:v>
                </c:pt>
                <c:pt idx="137">
                  <c:v>452.1</c:v>
                </c:pt>
                <c:pt idx="138">
                  <c:v>455.39999999999992</c:v>
                </c:pt>
                <c:pt idx="139">
                  <c:v>458.7</c:v>
                </c:pt>
                <c:pt idx="140">
                  <c:v>461.99999999999994</c:v>
                </c:pt>
                <c:pt idx="141">
                  <c:v>465.3</c:v>
                </c:pt>
                <c:pt idx="142">
                  <c:v>468.59999999999991</c:v>
                </c:pt>
                <c:pt idx="143">
                  <c:v>471.9</c:v>
                </c:pt>
                <c:pt idx="144">
                  <c:v>475.19999999999993</c:v>
                </c:pt>
                <c:pt idx="145">
                  <c:v>478.5</c:v>
                </c:pt>
                <c:pt idx="146">
                  <c:v>481.79999999999995</c:v>
                </c:pt>
                <c:pt idx="147">
                  <c:v>485.1</c:v>
                </c:pt>
                <c:pt idx="148">
                  <c:v>488.39999999999992</c:v>
                </c:pt>
                <c:pt idx="149">
                  <c:v>491.7</c:v>
                </c:pt>
                <c:pt idx="150">
                  <c:v>494.99999999999994</c:v>
                </c:pt>
                <c:pt idx="151">
                  <c:v>498.29999999999995</c:v>
                </c:pt>
                <c:pt idx="152">
                  <c:v>501.59999999999991</c:v>
                </c:pt>
                <c:pt idx="153">
                  <c:v>504.89999999999992</c:v>
                </c:pt>
                <c:pt idx="154">
                  <c:v>508.19999999999993</c:v>
                </c:pt>
                <c:pt idx="155">
                  <c:v>511.49999999999994</c:v>
                </c:pt>
                <c:pt idx="156">
                  <c:v>514.79999999999995</c:v>
                </c:pt>
                <c:pt idx="157">
                  <c:v>518.09999999999991</c:v>
                </c:pt>
                <c:pt idx="158">
                  <c:v>521.4</c:v>
                </c:pt>
                <c:pt idx="159">
                  <c:v>524.69999999999993</c:v>
                </c:pt>
                <c:pt idx="160">
                  <c:v>528</c:v>
                </c:pt>
                <c:pt idx="161">
                  <c:v>531.29999999999995</c:v>
                </c:pt>
                <c:pt idx="162">
                  <c:v>534.6</c:v>
                </c:pt>
                <c:pt idx="163">
                  <c:v>537.9</c:v>
                </c:pt>
                <c:pt idx="164">
                  <c:v>541.20000000000005</c:v>
                </c:pt>
                <c:pt idx="165">
                  <c:v>544.49999999999989</c:v>
                </c:pt>
                <c:pt idx="166">
                  <c:v>547.79999999999995</c:v>
                </c:pt>
                <c:pt idx="167">
                  <c:v>551.09999999999991</c:v>
                </c:pt>
                <c:pt idx="168">
                  <c:v>554.4</c:v>
                </c:pt>
                <c:pt idx="169">
                  <c:v>557.69999999999993</c:v>
                </c:pt>
                <c:pt idx="170">
                  <c:v>561</c:v>
                </c:pt>
                <c:pt idx="171">
                  <c:v>564.29999999999995</c:v>
                </c:pt>
                <c:pt idx="172">
                  <c:v>567.6</c:v>
                </c:pt>
                <c:pt idx="173">
                  <c:v>570.9</c:v>
                </c:pt>
                <c:pt idx="174">
                  <c:v>574.20000000000005</c:v>
                </c:pt>
                <c:pt idx="175">
                  <c:v>577.5</c:v>
                </c:pt>
                <c:pt idx="176">
                  <c:v>580.79999999999995</c:v>
                </c:pt>
                <c:pt idx="177">
                  <c:v>584.09999999999991</c:v>
                </c:pt>
                <c:pt idx="178">
                  <c:v>587.4</c:v>
                </c:pt>
                <c:pt idx="179">
                  <c:v>590.70000000000005</c:v>
                </c:pt>
                <c:pt idx="180">
                  <c:v>593.99999999999989</c:v>
                </c:pt>
                <c:pt idx="181">
                  <c:v>597.29999999999984</c:v>
                </c:pt>
                <c:pt idx="182">
                  <c:v>600.6</c:v>
                </c:pt>
                <c:pt idx="183">
                  <c:v>603.9</c:v>
                </c:pt>
                <c:pt idx="184">
                  <c:v>607.19999999999982</c:v>
                </c:pt>
                <c:pt idx="185">
                  <c:v>610.49999999999989</c:v>
                </c:pt>
                <c:pt idx="186">
                  <c:v>613.79999999999995</c:v>
                </c:pt>
                <c:pt idx="187">
                  <c:v>617.1</c:v>
                </c:pt>
                <c:pt idx="188">
                  <c:v>620.4</c:v>
                </c:pt>
                <c:pt idx="189">
                  <c:v>623.69999999999982</c:v>
                </c:pt>
                <c:pt idx="190">
                  <c:v>627</c:v>
                </c:pt>
                <c:pt idx="191">
                  <c:v>630.29999999999995</c:v>
                </c:pt>
                <c:pt idx="192">
                  <c:v>633.6</c:v>
                </c:pt>
                <c:pt idx="193">
                  <c:v>636.89999999999986</c:v>
                </c:pt>
                <c:pt idx="194">
                  <c:v>640.20000000000005</c:v>
                </c:pt>
                <c:pt idx="195">
                  <c:v>643.5</c:v>
                </c:pt>
                <c:pt idx="196">
                  <c:v>646.79999999999995</c:v>
                </c:pt>
                <c:pt idx="197">
                  <c:v>650.09999999999991</c:v>
                </c:pt>
                <c:pt idx="198">
                  <c:v>653.4</c:v>
                </c:pt>
                <c:pt idx="199">
                  <c:v>656.7</c:v>
                </c:pt>
                <c:pt idx="200">
                  <c:v>660</c:v>
                </c:pt>
                <c:pt idx="201">
                  <c:v>663.29999999999984</c:v>
                </c:pt>
                <c:pt idx="202">
                  <c:v>666.59999999999991</c:v>
                </c:pt>
                <c:pt idx="203">
                  <c:v>669.9</c:v>
                </c:pt>
                <c:pt idx="204">
                  <c:v>673.2</c:v>
                </c:pt>
                <c:pt idx="205">
                  <c:v>676.49999999999989</c:v>
                </c:pt>
                <c:pt idx="206">
                  <c:v>679.79999999999984</c:v>
                </c:pt>
                <c:pt idx="207">
                  <c:v>683.1</c:v>
                </c:pt>
                <c:pt idx="208">
                  <c:v>686.4</c:v>
                </c:pt>
                <c:pt idx="209">
                  <c:v>689.69999999999982</c:v>
                </c:pt>
                <c:pt idx="210">
                  <c:v>692.99999999999989</c:v>
                </c:pt>
                <c:pt idx="211">
                  <c:v>696.3</c:v>
                </c:pt>
                <c:pt idx="212">
                  <c:v>699.6</c:v>
                </c:pt>
                <c:pt idx="213">
                  <c:v>702.89999999999986</c:v>
                </c:pt>
                <c:pt idx="214">
                  <c:v>706.19999999999982</c:v>
                </c:pt>
                <c:pt idx="215">
                  <c:v>709.5</c:v>
                </c:pt>
                <c:pt idx="216">
                  <c:v>712.8</c:v>
                </c:pt>
                <c:pt idx="217">
                  <c:v>716.09999999999991</c:v>
                </c:pt>
                <c:pt idx="218">
                  <c:v>719.39999999999986</c:v>
                </c:pt>
                <c:pt idx="219">
                  <c:v>722.7</c:v>
                </c:pt>
                <c:pt idx="220">
                  <c:v>726</c:v>
                </c:pt>
                <c:pt idx="221">
                  <c:v>729.3</c:v>
                </c:pt>
                <c:pt idx="222">
                  <c:v>732.59999999999991</c:v>
                </c:pt>
                <c:pt idx="223">
                  <c:v>735.9</c:v>
                </c:pt>
                <c:pt idx="224">
                  <c:v>739.2</c:v>
                </c:pt>
                <c:pt idx="225">
                  <c:v>742.5</c:v>
                </c:pt>
                <c:pt idx="226">
                  <c:v>745.79999999999984</c:v>
                </c:pt>
                <c:pt idx="227">
                  <c:v>749.09999999999991</c:v>
                </c:pt>
                <c:pt idx="228">
                  <c:v>752.4</c:v>
                </c:pt>
                <c:pt idx="229">
                  <c:v>755.7</c:v>
                </c:pt>
                <c:pt idx="230">
                  <c:v>758.99999999999989</c:v>
                </c:pt>
                <c:pt idx="231">
                  <c:v>762.29999999999984</c:v>
                </c:pt>
                <c:pt idx="232">
                  <c:v>765.6</c:v>
                </c:pt>
                <c:pt idx="233">
                  <c:v>768.9</c:v>
                </c:pt>
                <c:pt idx="234">
                  <c:v>772.19999999999982</c:v>
                </c:pt>
                <c:pt idx="235">
                  <c:v>775.49999999999989</c:v>
                </c:pt>
                <c:pt idx="236">
                  <c:v>778.8</c:v>
                </c:pt>
                <c:pt idx="237">
                  <c:v>782.1</c:v>
                </c:pt>
                <c:pt idx="238">
                  <c:v>785.39999999999986</c:v>
                </c:pt>
                <c:pt idx="239">
                  <c:v>788.69999999999982</c:v>
                </c:pt>
                <c:pt idx="240">
                  <c:v>792</c:v>
                </c:pt>
                <c:pt idx="241">
                  <c:v>795.3</c:v>
                </c:pt>
                <c:pt idx="242">
                  <c:v>798.59999999999991</c:v>
                </c:pt>
                <c:pt idx="243">
                  <c:v>801.89999999999986</c:v>
                </c:pt>
                <c:pt idx="244">
                  <c:v>805.2</c:v>
                </c:pt>
                <c:pt idx="245">
                  <c:v>808.5</c:v>
                </c:pt>
                <c:pt idx="246">
                  <c:v>811.79999999999984</c:v>
                </c:pt>
                <c:pt idx="247">
                  <c:v>815.09999999999991</c:v>
                </c:pt>
                <c:pt idx="248">
                  <c:v>818.4</c:v>
                </c:pt>
                <c:pt idx="249">
                  <c:v>821.7</c:v>
                </c:pt>
                <c:pt idx="250">
                  <c:v>825</c:v>
                </c:pt>
                <c:pt idx="251">
                  <c:v>828.29999999999984</c:v>
                </c:pt>
                <c:pt idx="252">
                  <c:v>831.59999999999991</c:v>
                </c:pt>
                <c:pt idx="253">
                  <c:v>834.9</c:v>
                </c:pt>
                <c:pt idx="254">
                  <c:v>838.2</c:v>
                </c:pt>
                <c:pt idx="255">
                  <c:v>841.49999999999989</c:v>
                </c:pt>
                <c:pt idx="256">
                  <c:v>844.79999999999984</c:v>
                </c:pt>
                <c:pt idx="257">
                  <c:v>848.1</c:v>
                </c:pt>
                <c:pt idx="258">
                  <c:v>851.4</c:v>
                </c:pt>
                <c:pt idx="259">
                  <c:v>854.69999999999982</c:v>
                </c:pt>
                <c:pt idx="260">
                  <c:v>857.99999999999989</c:v>
                </c:pt>
                <c:pt idx="261">
                  <c:v>861.3</c:v>
                </c:pt>
                <c:pt idx="262">
                  <c:v>864.6</c:v>
                </c:pt>
                <c:pt idx="263">
                  <c:v>867.89999999999986</c:v>
                </c:pt>
                <c:pt idx="264">
                  <c:v>871.19999999999982</c:v>
                </c:pt>
                <c:pt idx="265">
                  <c:v>874.5</c:v>
                </c:pt>
                <c:pt idx="266">
                  <c:v>877.8</c:v>
                </c:pt>
                <c:pt idx="267">
                  <c:v>881.09999999999991</c:v>
                </c:pt>
                <c:pt idx="268">
                  <c:v>884.39999999999986</c:v>
                </c:pt>
                <c:pt idx="269">
                  <c:v>887.7</c:v>
                </c:pt>
                <c:pt idx="270">
                  <c:v>891</c:v>
                </c:pt>
                <c:pt idx="271">
                  <c:v>894.29999999999984</c:v>
                </c:pt>
                <c:pt idx="272">
                  <c:v>897.59999999999991</c:v>
                </c:pt>
                <c:pt idx="273">
                  <c:v>900.9</c:v>
                </c:pt>
                <c:pt idx="274">
                  <c:v>904.2</c:v>
                </c:pt>
                <c:pt idx="275">
                  <c:v>907.49999999999989</c:v>
                </c:pt>
                <c:pt idx="276">
                  <c:v>910.79999999999984</c:v>
                </c:pt>
                <c:pt idx="277">
                  <c:v>914.09999999999991</c:v>
                </c:pt>
                <c:pt idx="278">
                  <c:v>917.4</c:v>
                </c:pt>
                <c:pt idx="279">
                  <c:v>920.69999999999982</c:v>
                </c:pt>
                <c:pt idx="280">
                  <c:v>923.99999999999989</c:v>
                </c:pt>
                <c:pt idx="281">
                  <c:v>927.29999999999984</c:v>
                </c:pt>
                <c:pt idx="282">
                  <c:v>930.6</c:v>
                </c:pt>
                <c:pt idx="283">
                  <c:v>933.9</c:v>
                </c:pt>
                <c:pt idx="284">
                  <c:v>937.19999999999982</c:v>
                </c:pt>
                <c:pt idx="285">
                  <c:v>940.49999999999989</c:v>
                </c:pt>
                <c:pt idx="286">
                  <c:v>943.8</c:v>
                </c:pt>
                <c:pt idx="287">
                  <c:v>947.1</c:v>
                </c:pt>
                <c:pt idx="288">
                  <c:v>950.39999999999986</c:v>
                </c:pt>
                <c:pt idx="289">
                  <c:v>953.69999999999982</c:v>
                </c:pt>
                <c:pt idx="290">
                  <c:v>957</c:v>
                </c:pt>
                <c:pt idx="291">
                  <c:v>960.3</c:v>
                </c:pt>
                <c:pt idx="292">
                  <c:v>963.59999999999991</c:v>
                </c:pt>
                <c:pt idx="293">
                  <c:v>966.89999999999986</c:v>
                </c:pt>
                <c:pt idx="294">
                  <c:v>970.2</c:v>
                </c:pt>
                <c:pt idx="295">
                  <c:v>973.5</c:v>
                </c:pt>
                <c:pt idx="296">
                  <c:v>976.79999999999984</c:v>
                </c:pt>
                <c:pt idx="297">
                  <c:v>980.09999999999991</c:v>
                </c:pt>
                <c:pt idx="298">
                  <c:v>983.4</c:v>
                </c:pt>
                <c:pt idx="299">
                  <c:v>986.7</c:v>
                </c:pt>
                <c:pt idx="300">
                  <c:v>989.99999999999989</c:v>
                </c:pt>
                <c:pt idx="301">
                  <c:v>993.29999999999984</c:v>
                </c:pt>
                <c:pt idx="302">
                  <c:v>996.59999999999991</c:v>
                </c:pt>
                <c:pt idx="303">
                  <c:v>999.9</c:v>
                </c:pt>
                <c:pt idx="304">
                  <c:v>1003.1999999999998</c:v>
                </c:pt>
                <c:pt idx="305">
                  <c:v>1006.4999999999999</c:v>
                </c:pt>
                <c:pt idx="306">
                  <c:v>1009.7999999999998</c:v>
                </c:pt>
                <c:pt idx="307">
                  <c:v>1013.1</c:v>
                </c:pt>
                <c:pt idx="308">
                  <c:v>1016.3999999999999</c:v>
                </c:pt>
                <c:pt idx="309">
                  <c:v>1019.6999999999998</c:v>
                </c:pt>
                <c:pt idx="310">
                  <c:v>1022.9999999999999</c:v>
                </c:pt>
                <c:pt idx="311">
                  <c:v>1026.3</c:v>
                </c:pt>
                <c:pt idx="312">
                  <c:v>1029.5999999999999</c:v>
                </c:pt>
                <c:pt idx="313">
                  <c:v>1032.8999999999999</c:v>
                </c:pt>
                <c:pt idx="314">
                  <c:v>1036.1999999999998</c:v>
                </c:pt>
                <c:pt idx="315">
                  <c:v>1039.5</c:v>
                </c:pt>
                <c:pt idx="316">
                  <c:v>1042.8</c:v>
                </c:pt>
                <c:pt idx="317">
                  <c:v>1046.0999999999999</c:v>
                </c:pt>
                <c:pt idx="318">
                  <c:v>1049.3999999999999</c:v>
                </c:pt>
                <c:pt idx="319">
                  <c:v>1052.7</c:v>
                </c:pt>
                <c:pt idx="320">
                  <c:v>1056</c:v>
                </c:pt>
                <c:pt idx="321">
                  <c:v>1059.3</c:v>
                </c:pt>
                <c:pt idx="322">
                  <c:v>1062.5999999999999</c:v>
                </c:pt>
                <c:pt idx="323">
                  <c:v>1065.9000000000001</c:v>
                </c:pt>
                <c:pt idx="324">
                  <c:v>1069.2</c:v>
                </c:pt>
                <c:pt idx="325">
                  <c:v>1072.4999999999998</c:v>
                </c:pt>
                <c:pt idx="326">
                  <c:v>1075.8</c:v>
                </c:pt>
                <c:pt idx="327">
                  <c:v>1079.0999999999999</c:v>
                </c:pt>
                <c:pt idx="328">
                  <c:v>1082.4000000000001</c:v>
                </c:pt>
                <c:pt idx="329">
                  <c:v>1085.6999999999998</c:v>
                </c:pt>
                <c:pt idx="330">
                  <c:v>1088.9999999999998</c:v>
                </c:pt>
                <c:pt idx="331">
                  <c:v>1092.3</c:v>
                </c:pt>
                <c:pt idx="332">
                  <c:v>1095.5999999999999</c:v>
                </c:pt>
                <c:pt idx="333">
                  <c:v>1098.8999999999999</c:v>
                </c:pt>
                <c:pt idx="334">
                  <c:v>1102.1999999999998</c:v>
                </c:pt>
                <c:pt idx="335">
                  <c:v>1105.4999999999998</c:v>
                </c:pt>
                <c:pt idx="336">
                  <c:v>1108.8</c:v>
                </c:pt>
                <c:pt idx="337">
                  <c:v>1112.0999999999999</c:v>
                </c:pt>
                <c:pt idx="338">
                  <c:v>1115.3999999999999</c:v>
                </c:pt>
                <c:pt idx="339">
                  <c:v>1118.6999999999998</c:v>
                </c:pt>
                <c:pt idx="340">
                  <c:v>1122</c:v>
                </c:pt>
                <c:pt idx="341">
                  <c:v>1125.3</c:v>
                </c:pt>
                <c:pt idx="342">
                  <c:v>1128.5999999999999</c:v>
                </c:pt>
                <c:pt idx="343">
                  <c:v>1131.8999999999999</c:v>
                </c:pt>
                <c:pt idx="344">
                  <c:v>1135.2</c:v>
                </c:pt>
                <c:pt idx="345">
                  <c:v>1138.4999999999998</c:v>
                </c:pt>
                <c:pt idx="346">
                  <c:v>1141.8</c:v>
                </c:pt>
                <c:pt idx="347">
                  <c:v>1145.0999999999999</c:v>
                </c:pt>
                <c:pt idx="348">
                  <c:v>1148.4000000000001</c:v>
                </c:pt>
                <c:pt idx="349">
                  <c:v>1151.7</c:v>
                </c:pt>
                <c:pt idx="350">
                  <c:v>1155</c:v>
                </c:pt>
                <c:pt idx="351">
                  <c:v>1158.3</c:v>
                </c:pt>
                <c:pt idx="352">
                  <c:v>1161.5999999999999</c:v>
                </c:pt>
                <c:pt idx="353">
                  <c:v>1164.8999999999999</c:v>
                </c:pt>
                <c:pt idx="354">
                  <c:v>1168.1999999999998</c:v>
                </c:pt>
                <c:pt idx="355">
                  <c:v>1171.5</c:v>
                </c:pt>
                <c:pt idx="356">
                  <c:v>1174.8</c:v>
                </c:pt>
                <c:pt idx="357">
                  <c:v>1178.0999999999999</c:v>
                </c:pt>
                <c:pt idx="358">
                  <c:v>1181.4000000000001</c:v>
                </c:pt>
                <c:pt idx="359">
                  <c:v>1184.7</c:v>
                </c:pt>
                <c:pt idx="360">
                  <c:v>1187.9999999999998</c:v>
                </c:pt>
                <c:pt idx="361">
                  <c:v>1191.2999999999997</c:v>
                </c:pt>
                <c:pt idx="362">
                  <c:v>1194.5999999999997</c:v>
                </c:pt>
                <c:pt idx="363">
                  <c:v>1197.9000000000001</c:v>
                </c:pt>
                <c:pt idx="364">
                  <c:v>1201.2</c:v>
                </c:pt>
                <c:pt idx="365">
                  <c:v>1204.5</c:v>
                </c:pt>
                <c:pt idx="366">
                  <c:v>1207.8</c:v>
                </c:pt>
                <c:pt idx="367">
                  <c:v>1211.0999999999999</c:v>
                </c:pt>
                <c:pt idx="368">
                  <c:v>1214.3999999999996</c:v>
                </c:pt>
                <c:pt idx="369">
                  <c:v>1217.6999999999998</c:v>
                </c:pt>
                <c:pt idx="370">
                  <c:v>1220.9999999999998</c:v>
                </c:pt>
                <c:pt idx="371">
                  <c:v>1224.3</c:v>
                </c:pt>
                <c:pt idx="372">
                  <c:v>1227.5999999999999</c:v>
                </c:pt>
                <c:pt idx="373">
                  <c:v>1230.9000000000001</c:v>
                </c:pt>
                <c:pt idx="374">
                  <c:v>1234.2</c:v>
                </c:pt>
                <c:pt idx="375">
                  <c:v>1237.5</c:v>
                </c:pt>
                <c:pt idx="376">
                  <c:v>1240.8</c:v>
                </c:pt>
                <c:pt idx="377">
                  <c:v>1244.0999999999997</c:v>
                </c:pt>
                <c:pt idx="378">
                  <c:v>1247.3999999999996</c:v>
                </c:pt>
                <c:pt idx="379">
                  <c:v>1250.6999999999998</c:v>
                </c:pt>
                <c:pt idx="380">
                  <c:v>1254</c:v>
                </c:pt>
                <c:pt idx="381">
                  <c:v>1257.3</c:v>
                </c:pt>
                <c:pt idx="382">
                  <c:v>1260.5999999999999</c:v>
                </c:pt>
                <c:pt idx="383">
                  <c:v>1263.9000000000001</c:v>
                </c:pt>
                <c:pt idx="384">
                  <c:v>1267.2</c:v>
                </c:pt>
                <c:pt idx="385">
                  <c:v>1270.4999999999998</c:v>
                </c:pt>
                <c:pt idx="386">
                  <c:v>1273.7999999999997</c:v>
                </c:pt>
                <c:pt idx="387">
                  <c:v>1277.0999999999997</c:v>
                </c:pt>
                <c:pt idx="388">
                  <c:v>1280.4000000000001</c:v>
                </c:pt>
                <c:pt idx="389">
                  <c:v>1283.7</c:v>
                </c:pt>
                <c:pt idx="390">
                  <c:v>1287</c:v>
                </c:pt>
                <c:pt idx="391">
                  <c:v>1290.3</c:v>
                </c:pt>
                <c:pt idx="392">
                  <c:v>1293.5999999999999</c:v>
                </c:pt>
                <c:pt idx="393">
                  <c:v>1296.8999999999996</c:v>
                </c:pt>
                <c:pt idx="394">
                  <c:v>1300.1999999999998</c:v>
                </c:pt>
                <c:pt idx="395">
                  <c:v>1303.4999999999998</c:v>
                </c:pt>
                <c:pt idx="396">
                  <c:v>1306.8</c:v>
                </c:pt>
                <c:pt idx="397">
                  <c:v>1310.0999999999999</c:v>
                </c:pt>
                <c:pt idx="398">
                  <c:v>1313.4</c:v>
                </c:pt>
                <c:pt idx="399">
                  <c:v>1316.7</c:v>
                </c:pt>
                <c:pt idx="400">
                  <c:v>1320</c:v>
                </c:pt>
              </c:numCache>
            </c:numRef>
          </c:xVal>
          <c:yVal>
            <c:numRef>
              <c:f>comparision!$D$3:$D$402</c:f>
              <c:numCache>
                <c:formatCode>General</c:formatCode>
                <c:ptCount val="400"/>
                <c:pt idx="0">
                  <c:v>3.8611683000000001</c:v>
                </c:pt>
                <c:pt idx="1">
                  <c:v>3.8639242000000009</c:v>
                </c:pt>
                <c:pt idx="2">
                  <c:v>3.8644554999999996</c:v>
                </c:pt>
                <c:pt idx="3">
                  <c:v>3.8642262999999999</c:v>
                </c:pt>
                <c:pt idx="4">
                  <c:v>3.8636076999999998</c:v>
                </c:pt>
                <c:pt idx="5">
                  <c:v>3.8627731000000005</c:v>
                </c:pt>
                <c:pt idx="6">
                  <c:v>3.8617989999999995</c:v>
                </c:pt>
                <c:pt idx="7">
                  <c:v>3.8607439000000001</c:v>
                </c:pt>
                <c:pt idx="8">
                  <c:v>3.8596303000000005</c:v>
                </c:pt>
                <c:pt idx="9">
                  <c:v>3.8584902000000003</c:v>
                </c:pt>
                <c:pt idx="10">
                  <c:v>3.8573269999999997</c:v>
                </c:pt>
                <c:pt idx="11">
                  <c:v>3.8561614</c:v>
                </c:pt>
                <c:pt idx="12">
                  <c:v>3.8549825000000002</c:v>
                </c:pt>
                <c:pt idx="13">
                  <c:v>3.8538133999999995</c:v>
                </c:pt>
                <c:pt idx="14">
                  <c:v>3.8526577</c:v>
                </c:pt>
                <c:pt idx="15">
                  <c:v>3.8514973000000001</c:v>
                </c:pt>
                <c:pt idx="16">
                  <c:v>3.8503551000000003</c:v>
                </c:pt>
                <c:pt idx="17">
                  <c:v>3.8492110999999998</c:v>
                </c:pt>
                <c:pt idx="18">
                  <c:v>3.8480851999999999</c:v>
                </c:pt>
                <c:pt idx="19">
                  <c:v>3.8469672999999998</c:v>
                </c:pt>
                <c:pt idx="20">
                  <c:v>3.8458579000000004</c:v>
                </c:pt>
                <c:pt idx="21">
                  <c:v>3.8447568000000003</c:v>
                </c:pt>
                <c:pt idx="22">
                  <c:v>3.8436633999999996</c:v>
                </c:pt>
                <c:pt idx="23">
                  <c:v>3.8425762000000003</c:v>
                </c:pt>
                <c:pt idx="24">
                  <c:v>3.8414959999999998</c:v>
                </c:pt>
                <c:pt idx="25">
                  <c:v>3.8404219000000008</c:v>
                </c:pt>
                <c:pt idx="26">
                  <c:v>3.8393533000000009</c:v>
                </c:pt>
                <c:pt idx="27">
                  <c:v>3.8382898999999999</c:v>
                </c:pt>
                <c:pt idx="28">
                  <c:v>3.8372204000000005</c:v>
                </c:pt>
                <c:pt idx="29">
                  <c:v>3.8361658999999997</c:v>
                </c:pt>
                <c:pt idx="30">
                  <c:v>3.8351056000000008</c:v>
                </c:pt>
                <c:pt idx="31">
                  <c:v>3.8340588000000007</c:v>
                </c:pt>
                <c:pt idx="32">
                  <c:v>3.833005</c:v>
                </c:pt>
                <c:pt idx="33">
                  <c:v>3.8319549000000008</c:v>
                </c:pt>
                <c:pt idx="34">
                  <c:v>3.8308973000000002</c:v>
                </c:pt>
                <c:pt idx="35">
                  <c:v>3.8298529000000001</c:v>
                </c:pt>
                <c:pt idx="36">
                  <c:v>3.8288008000000002</c:v>
                </c:pt>
                <c:pt idx="37">
                  <c:v>3.8277511</c:v>
                </c:pt>
                <c:pt idx="38">
                  <c:v>3.8267039000000005</c:v>
                </c:pt>
                <c:pt idx="39">
                  <c:v>3.8256584999999994</c:v>
                </c:pt>
                <c:pt idx="40">
                  <c:v>3.8246061999999998</c:v>
                </c:pt>
                <c:pt idx="41">
                  <c:v>3.8235551999999999</c:v>
                </c:pt>
                <c:pt idx="42">
                  <c:v>3.8224970999999992</c:v>
                </c:pt>
                <c:pt idx="43">
                  <c:v>3.8214513999999991</c:v>
                </c:pt>
                <c:pt idx="44">
                  <c:v>3.8203975000000008</c:v>
                </c:pt>
                <c:pt idx="45">
                  <c:v>3.8193359000000004</c:v>
                </c:pt>
                <c:pt idx="46">
                  <c:v>3.8182863999999994</c:v>
                </c:pt>
                <c:pt idx="47">
                  <c:v>3.8172296000000001</c:v>
                </c:pt>
                <c:pt idx="48">
                  <c:v>3.8161760999999998</c:v>
                </c:pt>
                <c:pt idx="49">
                  <c:v>3.8151137000000004</c:v>
                </c:pt>
                <c:pt idx="50">
                  <c:v>3.8140548999999999</c:v>
                </c:pt>
                <c:pt idx="51">
                  <c:v>3.8129887999999998</c:v>
                </c:pt>
                <c:pt idx="52">
                  <c:v>3.8119248000000003</c:v>
                </c:pt>
                <c:pt idx="53">
                  <c:v>3.8108640999999994</c:v>
                </c:pt>
                <c:pt idx="54">
                  <c:v>3.8098059999999996</c:v>
                </c:pt>
                <c:pt idx="55">
                  <c:v>3.8087317999999999</c:v>
                </c:pt>
                <c:pt idx="56">
                  <c:v>3.8076700999999997</c:v>
                </c:pt>
                <c:pt idx="57">
                  <c:v>3.8066008</c:v>
                </c:pt>
                <c:pt idx="58">
                  <c:v>3.8055358000000004</c:v>
                </c:pt>
                <c:pt idx="59">
                  <c:v>3.8044638000000002</c:v>
                </c:pt>
                <c:pt idx="60">
                  <c:v>3.8033959000000004</c:v>
                </c:pt>
                <c:pt idx="61">
                  <c:v>3.8023207999999995</c:v>
                </c:pt>
                <c:pt idx="62">
                  <c:v>3.8012495999999998</c:v>
                </c:pt>
                <c:pt idx="63">
                  <c:v>3.8001822000000001</c:v>
                </c:pt>
                <c:pt idx="64">
                  <c:v>3.7991081999999996</c:v>
                </c:pt>
                <c:pt idx="65">
                  <c:v>3.7980288999999994</c:v>
                </c:pt>
                <c:pt idx="66">
                  <c:v>3.7969529999999998</c:v>
                </c:pt>
                <c:pt idx="67">
                  <c:v>3.7958813999999999</c:v>
                </c:pt>
                <c:pt idx="68">
                  <c:v>3.7948032</c:v>
                </c:pt>
                <c:pt idx="69">
                  <c:v>3.7937201999999997</c:v>
                </c:pt>
                <c:pt idx="70">
                  <c:v>3.7926503000000005</c:v>
                </c:pt>
                <c:pt idx="71">
                  <c:v>3.7915656999999996</c:v>
                </c:pt>
                <c:pt idx="72">
                  <c:v>3.7904849999999999</c:v>
                </c:pt>
                <c:pt idx="73">
                  <c:v>3.7894093</c:v>
                </c:pt>
                <c:pt idx="74">
                  <c:v>3.7883276000000001</c:v>
                </c:pt>
                <c:pt idx="75">
                  <c:v>3.7872497000000003</c:v>
                </c:pt>
                <c:pt idx="76">
                  <c:v>3.7861677</c:v>
                </c:pt>
                <c:pt idx="77">
                  <c:v>3.7850793999999999</c:v>
                </c:pt>
                <c:pt idx="78">
                  <c:v>3.7839969</c:v>
                </c:pt>
                <c:pt idx="79">
                  <c:v>3.7829179000000002</c:v>
                </c:pt>
                <c:pt idx="80">
                  <c:v>3.7818335999999997</c:v>
                </c:pt>
                <c:pt idx="81">
                  <c:v>3.7807548999999994</c:v>
                </c:pt>
                <c:pt idx="82">
                  <c:v>3.7796706999999996</c:v>
                </c:pt>
                <c:pt idx="83">
                  <c:v>3.7785808999999992</c:v>
                </c:pt>
                <c:pt idx="84">
                  <c:v>3.7774965000000003</c:v>
                </c:pt>
                <c:pt idx="85">
                  <c:v>3.7764065000000002</c:v>
                </c:pt>
                <c:pt idx="86">
                  <c:v>3.7753220999999999</c:v>
                </c:pt>
                <c:pt idx="87">
                  <c:v>3.7742420999999995</c:v>
                </c:pt>
                <c:pt idx="88">
                  <c:v>3.7731472999999993</c:v>
                </c:pt>
                <c:pt idx="89">
                  <c:v>3.7720571999999994</c:v>
                </c:pt>
                <c:pt idx="90">
                  <c:v>3.7709723000000004</c:v>
                </c:pt>
                <c:pt idx="91">
                  <c:v>3.7698822000000005</c:v>
                </c:pt>
                <c:pt idx="92">
                  <c:v>3.7687970999999996</c:v>
                </c:pt>
                <c:pt idx="93">
                  <c:v>3.7677069999999997</c:v>
                </c:pt>
                <c:pt idx="94">
                  <c:v>3.7666119999999998</c:v>
                </c:pt>
                <c:pt idx="95">
                  <c:v>3.7655217000000003</c:v>
                </c:pt>
                <c:pt idx="96">
                  <c:v>3.7644366000000002</c:v>
                </c:pt>
                <c:pt idx="97">
                  <c:v>3.7633363999999996</c:v>
                </c:pt>
                <c:pt idx="98">
                  <c:v>3.7622410999999998</c:v>
                </c:pt>
                <c:pt idx="99">
                  <c:v>3.7611508000000002</c:v>
                </c:pt>
                <c:pt idx="100">
                  <c:v>3.7600554999999996</c:v>
                </c:pt>
                <c:pt idx="101">
                  <c:v>3.7589649999999999</c:v>
                </c:pt>
                <c:pt idx="102">
                  <c:v>3.7578695000000004</c:v>
                </c:pt>
                <c:pt idx="103">
                  <c:v>3.7567690000000002</c:v>
                </c:pt>
                <c:pt idx="104">
                  <c:v>3.7556732000000004</c:v>
                </c:pt>
                <c:pt idx="105">
                  <c:v>3.7545723</c:v>
                </c:pt>
                <c:pt idx="106">
                  <c:v>3.7534763999999998</c:v>
                </c:pt>
                <c:pt idx="107">
                  <c:v>3.7523752000000008</c:v>
                </c:pt>
                <c:pt idx="108">
                  <c:v>3.7512688000000001</c:v>
                </c:pt>
                <c:pt idx="109">
                  <c:v>3.7501672999999998</c:v>
                </c:pt>
                <c:pt idx="110">
                  <c:v>3.7490605999999995</c:v>
                </c:pt>
                <c:pt idx="111">
                  <c:v>3.7479586</c:v>
                </c:pt>
                <c:pt idx="112">
                  <c:v>3.7468513000000008</c:v>
                </c:pt>
                <c:pt idx="113">
                  <c:v>3.7457487999999994</c:v>
                </c:pt>
                <c:pt idx="114">
                  <c:v>3.7446409999999992</c:v>
                </c:pt>
                <c:pt idx="115">
                  <c:v>3.7435277999999994</c:v>
                </c:pt>
                <c:pt idx="116">
                  <c:v>3.7424194000000002</c:v>
                </c:pt>
                <c:pt idx="117">
                  <c:v>3.7413056999999998</c:v>
                </c:pt>
                <c:pt idx="118">
                  <c:v>3.7401965000000001</c:v>
                </c:pt>
                <c:pt idx="119">
                  <c:v>3.7390820000000002</c:v>
                </c:pt>
                <c:pt idx="120">
                  <c:v>3.7379620000000005</c:v>
                </c:pt>
                <c:pt idx="121">
                  <c:v>3.7368469000000002</c:v>
                </c:pt>
                <c:pt idx="122">
                  <c:v>3.7357260999999999</c:v>
                </c:pt>
                <c:pt idx="123">
                  <c:v>3.7346101000000003</c:v>
                </c:pt>
                <c:pt idx="124">
                  <c:v>3.7334886000000003</c:v>
                </c:pt>
                <c:pt idx="125">
                  <c:v>3.7323618000000001</c:v>
                </c:pt>
                <c:pt idx="126">
                  <c:v>3.7312395999999999</c:v>
                </c:pt>
                <c:pt idx="127">
                  <c:v>3.7301117999999995</c:v>
                </c:pt>
                <c:pt idx="128">
                  <c:v>3.7289889000000001</c:v>
                </c:pt>
                <c:pt idx="129">
                  <c:v>3.7278604999999994</c:v>
                </c:pt>
                <c:pt idx="130">
                  <c:v>3.7267268000000002</c:v>
                </c:pt>
                <c:pt idx="131">
                  <c:v>3.7255978000000001</c:v>
                </c:pt>
                <c:pt idx="132">
                  <c:v>3.7244636</c:v>
                </c:pt>
                <c:pt idx="133">
                  <c:v>3.7233338999999996</c:v>
                </c:pt>
                <c:pt idx="134">
                  <c:v>3.7221991999999999</c:v>
                </c:pt>
                <c:pt idx="135">
                  <c:v>3.7210592999999994</c:v>
                </c:pt>
                <c:pt idx="136">
                  <c:v>3.7199241999999999</c:v>
                </c:pt>
                <c:pt idx="137">
                  <c:v>3.7187841000000001</c:v>
                </c:pt>
                <c:pt idx="138">
                  <c:v>3.7176389000000003</c:v>
                </c:pt>
                <c:pt idx="139">
                  <c:v>3.7164988999999999</c:v>
                </c:pt>
                <c:pt idx="140">
                  <c:v>3.7153639000000003</c:v>
                </c:pt>
                <c:pt idx="141">
                  <c:v>3.7142141</c:v>
                </c:pt>
                <c:pt idx="142">
                  <c:v>3.7130695</c:v>
                </c:pt>
                <c:pt idx="143">
                  <c:v>3.7119304999999998</c:v>
                </c:pt>
                <c:pt idx="144">
                  <c:v>3.7107868000000002</c:v>
                </c:pt>
                <c:pt idx="145">
                  <c:v>3.7096385999999999</c:v>
                </c:pt>
                <c:pt idx="146">
                  <c:v>3.7084862000000003</c:v>
                </c:pt>
                <c:pt idx="147">
                  <c:v>3.7073394000000004</c:v>
                </c:pt>
                <c:pt idx="148">
                  <c:v>3.7061986</c:v>
                </c:pt>
                <c:pt idx="149">
                  <c:v>3.7050437000000001</c:v>
                </c:pt>
                <c:pt idx="150">
                  <c:v>3.7039049999999998</c:v>
                </c:pt>
                <c:pt idx="151">
                  <c:v>3.7027523999999996</c:v>
                </c:pt>
                <c:pt idx="152">
                  <c:v>3.7016062999999999</c:v>
                </c:pt>
                <c:pt idx="153">
                  <c:v>3.7004566999999997</c:v>
                </c:pt>
                <c:pt idx="154">
                  <c:v>3.6993137999999997</c:v>
                </c:pt>
                <c:pt idx="155">
                  <c:v>3.6981675000000003</c:v>
                </c:pt>
                <c:pt idx="156">
                  <c:v>3.6970184000000001</c:v>
                </c:pt>
                <c:pt idx="157">
                  <c:v>3.6958762000000003</c:v>
                </c:pt>
                <c:pt idx="158">
                  <c:v>3.6947313999999998</c:v>
                </c:pt>
                <c:pt idx="159">
                  <c:v>3.693584</c:v>
                </c:pt>
                <c:pt idx="160">
                  <c:v>3.6924440999999999</c:v>
                </c:pt>
                <c:pt idx="161">
                  <c:v>3.6913019999999999</c:v>
                </c:pt>
                <c:pt idx="162">
                  <c:v>3.6901578000000002</c:v>
                </c:pt>
                <c:pt idx="163">
                  <c:v>3.6890216000000002</c:v>
                </c:pt>
                <c:pt idx="164">
                  <c:v>3.6878836000000002</c:v>
                </c:pt>
                <c:pt idx="165">
                  <c:v>3.6867541000000004</c:v>
                </c:pt>
                <c:pt idx="166">
                  <c:v>3.6856230999999999</c:v>
                </c:pt>
                <c:pt idx="167">
                  <c:v>3.6844906000000002</c:v>
                </c:pt>
                <c:pt idx="168">
                  <c:v>3.6833671000000003</c:v>
                </c:pt>
                <c:pt idx="169">
                  <c:v>3.6822426999999998</c:v>
                </c:pt>
                <c:pt idx="170">
                  <c:v>3.6811173999999998</c:v>
                </c:pt>
                <c:pt idx="171">
                  <c:v>3.6800014000000001</c:v>
                </c:pt>
                <c:pt idx="172">
                  <c:v>3.6788848000000001</c:v>
                </c:pt>
                <c:pt idx="173">
                  <c:v>3.677778</c:v>
                </c:pt>
                <c:pt idx="174">
                  <c:v>3.6766608000000001</c:v>
                </c:pt>
                <c:pt idx="175">
                  <c:v>3.6755536000000002</c:v>
                </c:pt>
                <c:pt idx="176">
                  <c:v>3.6744563000000001</c:v>
                </c:pt>
                <c:pt idx="177">
                  <c:v>3.6733593</c:v>
                </c:pt>
                <c:pt idx="178">
                  <c:v>3.6722625000000004</c:v>
                </c:pt>
                <c:pt idx="179">
                  <c:v>3.6711659999999999</c:v>
                </c:pt>
                <c:pt idx="180">
                  <c:v>3.6700800999999998</c:v>
                </c:pt>
                <c:pt idx="181">
                  <c:v>3.6689948000000001</c:v>
                </c:pt>
                <c:pt idx="182">
                  <c:v>3.6679202000000002</c:v>
                </c:pt>
                <c:pt idx="183">
                  <c:v>3.6668463</c:v>
                </c:pt>
                <c:pt idx="184">
                  <c:v>3.6657734</c:v>
                </c:pt>
                <c:pt idx="185">
                  <c:v>3.6647015000000001</c:v>
                </c:pt>
                <c:pt idx="186">
                  <c:v>3.6636403999999998</c:v>
                </c:pt>
                <c:pt idx="187">
                  <c:v>3.6625806000000001</c:v>
                </c:pt>
                <c:pt idx="188">
                  <c:v>3.6615321000000005</c:v>
                </c:pt>
                <c:pt idx="189">
                  <c:v>3.6604748000000003</c:v>
                </c:pt>
                <c:pt idx="190">
                  <c:v>3.6594387999999998</c:v>
                </c:pt>
                <c:pt idx="191">
                  <c:v>3.6583940000000004</c:v>
                </c:pt>
                <c:pt idx="192">
                  <c:v>3.6573605000000002</c:v>
                </c:pt>
                <c:pt idx="193">
                  <c:v>3.6563282000000004</c:v>
                </c:pt>
                <c:pt idx="194">
                  <c:v>3.6552972000000001</c:v>
                </c:pt>
                <c:pt idx="195">
                  <c:v>3.6542784000000004</c:v>
                </c:pt>
                <c:pt idx="196">
                  <c:v>3.6532608</c:v>
                </c:pt>
                <c:pt idx="197">
                  <c:v>3.6522445000000001</c:v>
                </c:pt>
                <c:pt idx="198">
                  <c:v>3.6512394000000001</c:v>
                </c:pt>
                <c:pt idx="199">
                  <c:v>3.6502355</c:v>
                </c:pt>
                <c:pt idx="200">
                  <c:v>3.6492339000000005</c:v>
                </c:pt>
                <c:pt idx="201">
                  <c:v>3.6482434000000001</c:v>
                </c:pt>
                <c:pt idx="202">
                  <c:v>3.6472541000000001</c:v>
                </c:pt>
                <c:pt idx="203">
                  <c:v>3.6462670999999998</c:v>
                </c:pt>
                <c:pt idx="204">
                  <c:v>3.6452802999999996</c:v>
                </c:pt>
                <c:pt idx="205">
                  <c:v>3.6443056000000005</c:v>
                </c:pt>
                <c:pt idx="206">
                  <c:v>3.6433321000000003</c:v>
                </c:pt>
                <c:pt idx="207">
                  <c:v>3.6423697000000002</c:v>
                </c:pt>
                <c:pt idx="208">
                  <c:v>3.6413986</c:v>
                </c:pt>
                <c:pt idx="209">
                  <c:v>3.6404385999999995</c:v>
                </c:pt>
                <c:pt idx="210">
                  <c:v>3.6394798000000002</c:v>
                </c:pt>
                <c:pt idx="211">
                  <c:v>3.6385331000000001</c:v>
                </c:pt>
                <c:pt idx="212">
                  <c:v>3.6375865000000003</c:v>
                </c:pt>
                <c:pt idx="213">
                  <c:v>3.6366410999999998</c:v>
                </c:pt>
                <c:pt idx="214">
                  <c:v>3.6356967999999998</c:v>
                </c:pt>
                <c:pt idx="215">
                  <c:v>3.6347626000000002</c:v>
                </c:pt>
                <c:pt idx="216">
                  <c:v>3.6338304000000003</c:v>
                </c:pt>
                <c:pt idx="217">
                  <c:v>3.6328983999999998</c:v>
                </c:pt>
                <c:pt idx="218">
                  <c:v>3.6319664</c:v>
                </c:pt>
                <c:pt idx="219">
                  <c:v>3.6310465999999995</c:v>
                </c:pt>
                <c:pt idx="220">
                  <c:v>3.6301266999999999</c:v>
                </c:pt>
                <c:pt idx="221">
                  <c:v>3.6292069999999996</c:v>
                </c:pt>
                <c:pt idx="222">
                  <c:v>3.6282883000000004</c:v>
                </c:pt>
                <c:pt idx="223">
                  <c:v>3.6273795</c:v>
                </c:pt>
                <c:pt idx="224">
                  <c:v>3.6264718</c:v>
                </c:pt>
                <c:pt idx="225">
                  <c:v>3.6255641000000001</c:v>
                </c:pt>
                <c:pt idx="226">
                  <c:v>3.6246664000000002</c:v>
                </c:pt>
                <c:pt idx="227">
                  <c:v>3.6237584999999997</c:v>
                </c:pt>
                <c:pt idx="228">
                  <c:v>3.6228610999999997</c:v>
                </c:pt>
                <c:pt idx="229">
                  <c:v>3.6219625</c:v>
                </c:pt>
                <c:pt idx="230">
                  <c:v>3.6210756000000002</c:v>
                </c:pt>
                <c:pt idx="231">
                  <c:v>3.6201783999999999</c:v>
                </c:pt>
                <c:pt idx="232">
                  <c:v>3.6192898999999996</c:v>
                </c:pt>
                <c:pt idx="233">
                  <c:v>3.6184021</c:v>
                </c:pt>
                <c:pt idx="234">
                  <c:v>3.6175139000000005</c:v>
                </c:pt>
                <c:pt idx="235">
                  <c:v>3.6166355000000001</c:v>
                </c:pt>
                <c:pt idx="236">
                  <c:v>3.6157457000000002</c:v>
                </c:pt>
                <c:pt idx="237">
                  <c:v>3.6148646000000002</c:v>
                </c:pt>
                <c:pt idx="238">
                  <c:v>3.6139842</c:v>
                </c:pt>
                <c:pt idx="239">
                  <c:v>3.6131034</c:v>
                </c:pt>
                <c:pt idx="240">
                  <c:v>3.6122312999999995</c:v>
                </c:pt>
                <c:pt idx="241">
                  <c:v>3.6113477999999999</c:v>
                </c:pt>
                <c:pt idx="242">
                  <c:v>3.6104729</c:v>
                </c:pt>
                <c:pt idx="243">
                  <c:v>3.6095986</c:v>
                </c:pt>
                <c:pt idx="244">
                  <c:v>3.6087229000000001</c:v>
                </c:pt>
                <c:pt idx="245">
                  <c:v>3.6078549</c:v>
                </c:pt>
                <c:pt idx="246">
                  <c:v>3.6069754000000001</c:v>
                </c:pt>
                <c:pt idx="247">
                  <c:v>3.6061064999999997</c:v>
                </c:pt>
                <c:pt idx="248">
                  <c:v>3.6052240999999996</c:v>
                </c:pt>
                <c:pt idx="249">
                  <c:v>3.6043513000000007</c:v>
                </c:pt>
                <c:pt idx="250">
                  <c:v>3.6034769999999998</c:v>
                </c:pt>
                <c:pt idx="251">
                  <c:v>3.6026103000000003</c:v>
                </c:pt>
                <c:pt idx="252">
                  <c:v>3.6017320999999995</c:v>
                </c:pt>
                <c:pt idx="253">
                  <c:v>3.6008524</c:v>
                </c:pt>
                <c:pt idx="254">
                  <c:v>3.5999800999999998</c:v>
                </c:pt>
                <c:pt idx="255">
                  <c:v>3.5991063999999997</c:v>
                </c:pt>
                <c:pt idx="256">
                  <c:v>3.5982200999999998</c:v>
                </c:pt>
                <c:pt idx="257">
                  <c:v>3.5973411999999998</c:v>
                </c:pt>
                <c:pt idx="258">
                  <c:v>3.5964597999999994</c:v>
                </c:pt>
                <c:pt idx="259">
                  <c:v>3.5955758000000007</c:v>
                </c:pt>
                <c:pt idx="260">
                  <c:v>3.5946992</c:v>
                </c:pt>
                <c:pt idx="261">
                  <c:v>3.5938099999999995</c:v>
                </c:pt>
                <c:pt idx="262">
                  <c:v>3.5929182000000002</c:v>
                </c:pt>
                <c:pt idx="263">
                  <c:v>3.5920326999999999</c:v>
                </c:pt>
                <c:pt idx="264">
                  <c:v>3.5911335000000002</c:v>
                </c:pt>
                <c:pt idx="265">
                  <c:v>3.5902417000000004</c:v>
                </c:pt>
                <c:pt idx="266">
                  <c:v>3.5893362</c:v>
                </c:pt>
                <c:pt idx="267">
                  <c:v>3.5884369000000005</c:v>
                </c:pt>
                <c:pt idx="268">
                  <c:v>3.587523</c:v>
                </c:pt>
                <c:pt idx="269">
                  <c:v>3.5866142000000001</c:v>
                </c:pt>
                <c:pt idx="270">
                  <c:v>3.5856927000000001</c:v>
                </c:pt>
                <c:pt idx="271">
                  <c:v>3.5847753999999998</c:v>
                </c:pt>
                <c:pt idx="272">
                  <c:v>3.5838531999999996</c:v>
                </c:pt>
                <c:pt idx="273">
                  <c:v>3.5829152999999998</c:v>
                </c:pt>
                <c:pt idx="274">
                  <c:v>3.5819823999999998</c:v>
                </c:pt>
                <c:pt idx="275">
                  <c:v>3.5810436999999995</c:v>
                </c:pt>
                <c:pt idx="276">
                  <c:v>3.5800881000000002</c:v>
                </c:pt>
                <c:pt idx="277">
                  <c:v>3.5791355</c:v>
                </c:pt>
                <c:pt idx="278">
                  <c:v>3.5781660000000004</c:v>
                </c:pt>
                <c:pt idx="279">
                  <c:v>3.5771894999999998</c:v>
                </c:pt>
                <c:pt idx="280">
                  <c:v>3.5762148999999996</c:v>
                </c:pt>
                <c:pt idx="281">
                  <c:v>3.5752204000000001</c:v>
                </c:pt>
                <c:pt idx="282">
                  <c:v>3.5742177000000002</c:v>
                </c:pt>
                <c:pt idx="283">
                  <c:v>3.5732050000000002</c:v>
                </c:pt>
                <c:pt idx="284">
                  <c:v>3.5721821</c:v>
                </c:pt>
                <c:pt idx="285">
                  <c:v>3.5711380999999998</c:v>
                </c:pt>
                <c:pt idx="286">
                  <c:v>3.5700919</c:v>
                </c:pt>
                <c:pt idx="287">
                  <c:v>3.5690225000000004</c:v>
                </c:pt>
                <c:pt idx="288">
                  <c:v>3.5679397999999996</c:v>
                </c:pt>
                <c:pt idx="289">
                  <c:v>3.5668427999999999</c:v>
                </c:pt>
                <c:pt idx="290">
                  <c:v>3.5657304999999995</c:v>
                </c:pt>
                <c:pt idx="291">
                  <c:v>3.5645998000000003</c:v>
                </c:pt>
                <c:pt idx="292">
                  <c:v>3.5634428000000002</c:v>
                </c:pt>
                <c:pt idx="293">
                  <c:v>3.5622672999999998</c:v>
                </c:pt>
                <c:pt idx="294">
                  <c:v>3.5610702999999999</c:v>
                </c:pt>
                <c:pt idx="295">
                  <c:v>3.5598418000000001</c:v>
                </c:pt>
                <c:pt idx="296">
                  <c:v>3.5585988</c:v>
                </c:pt>
                <c:pt idx="297">
                  <c:v>3.5573121000000003</c:v>
                </c:pt>
                <c:pt idx="298">
                  <c:v>3.5560088000000003</c:v>
                </c:pt>
                <c:pt idx="299">
                  <c:v>3.5546678000000003</c:v>
                </c:pt>
                <c:pt idx="300">
                  <c:v>3.5532961000000003</c:v>
                </c:pt>
                <c:pt idx="301">
                  <c:v>3.5518924999999997</c:v>
                </c:pt>
                <c:pt idx="302">
                  <c:v>3.5504452</c:v>
                </c:pt>
                <c:pt idx="303">
                  <c:v>3.5489508999999999</c:v>
                </c:pt>
                <c:pt idx="304">
                  <c:v>3.5474196999999998</c:v>
                </c:pt>
                <c:pt idx="305">
                  <c:v>3.5458484000000001</c:v>
                </c:pt>
                <c:pt idx="306">
                  <c:v>3.5442251999999996</c:v>
                </c:pt>
                <c:pt idx="307">
                  <c:v>3.5425577000000001</c:v>
                </c:pt>
                <c:pt idx="308">
                  <c:v>3.5408331000000004</c:v>
                </c:pt>
                <c:pt idx="309">
                  <c:v>3.5390622999999999</c:v>
                </c:pt>
                <c:pt idx="310">
                  <c:v>3.5372310000000002</c:v>
                </c:pt>
                <c:pt idx="311">
                  <c:v>3.535339</c:v>
                </c:pt>
                <c:pt idx="312">
                  <c:v>3.5333939999999999</c:v>
                </c:pt>
                <c:pt idx="313">
                  <c:v>3.5313840000000001</c:v>
                </c:pt>
                <c:pt idx="314">
                  <c:v>3.5293109999999999</c:v>
                </c:pt>
                <c:pt idx="315">
                  <c:v>3.5271710000000001</c:v>
                </c:pt>
                <c:pt idx="316">
                  <c:v>3.5249770000000002</c:v>
                </c:pt>
                <c:pt idx="317">
                  <c:v>3.522716</c:v>
                </c:pt>
                <c:pt idx="318">
                  <c:v>3.5203930000000003</c:v>
                </c:pt>
                <c:pt idx="319">
                  <c:v>3.518005</c:v>
                </c:pt>
                <c:pt idx="320">
                  <c:v>3.5155660000000006</c:v>
                </c:pt>
                <c:pt idx="321">
                  <c:v>3.513058</c:v>
                </c:pt>
                <c:pt idx="322">
                  <c:v>3.5104939999999996</c:v>
                </c:pt>
                <c:pt idx="323">
                  <c:v>3.5078860000000001</c:v>
                </c:pt>
                <c:pt idx="324">
                  <c:v>3.50522</c:v>
                </c:pt>
                <c:pt idx="325">
                  <c:v>3.5025089999999994</c:v>
                </c:pt>
                <c:pt idx="326">
                  <c:v>3.4997569999999998</c:v>
                </c:pt>
                <c:pt idx="327">
                  <c:v>3.4969619999999995</c:v>
                </c:pt>
                <c:pt idx="328">
                  <c:v>3.4941350000000004</c:v>
                </c:pt>
                <c:pt idx="329">
                  <c:v>3.491285</c:v>
                </c:pt>
                <c:pt idx="330">
                  <c:v>3.4884170000000005</c:v>
                </c:pt>
                <c:pt idx="331">
                  <c:v>3.4855229999999997</c:v>
                </c:pt>
                <c:pt idx="332">
                  <c:v>3.4826139999999999</c:v>
                </c:pt>
                <c:pt idx="333">
                  <c:v>3.4797030000000002</c:v>
                </c:pt>
                <c:pt idx="334">
                  <c:v>3.4767920000000001</c:v>
                </c:pt>
                <c:pt idx="335">
                  <c:v>3.473868</c:v>
                </c:pt>
                <c:pt idx="336">
                  <c:v>3.4709559999999997</c:v>
                </c:pt>
                <c:pt idx="337">
                  <c:v>3.4680469999999999</c:v>
                </c:pt>
                <c:pt idx="338">
                  <c:v>3.4651359999999998</c:v>
                </c:pt>
                <c:pt idx="339">
                  <c:v>3.4622440000000001</c:v>
                </c:pt>
                <c:pt idx="340">
                  <c:v>3.4593640000000003</c:v>
                </c:pt>
                <c:pt idx="341">
                  <c:v>3.4564859999999999</c:v>
                </c:pt>
                <c:pt idx="342">
                  <c:v>3.4536189999999998</c:v>
                </c:pt>
                <c:pt idx="343">
                  <c:v>3.4507570000000003</c:v>
                </c:pt>
                <c:pt idx="344">
                  <c:v>3.447908</c:v>
                </c:pt>
                <c:pt idx="345">
                  <c:v>3.4450590000000001</c:v>
                </c:pt>
                <c:pt idx="346">
                  <c:v>3.4422190000000001</c:v>
                </c:pt>
                <c:pt idx="347">
                  <c:v>3.4393690000000001</c:v>
                </c:pt>
                <c:pt idx="348">
                  <c:v>3.436512</c:v>
                </c:pt>
                <c:pt idx="349">
                  <c:v>3.433649</c:v>
                </c:pt>
                <c:pt idx="350">
                  <c:v>3.430774</c:v>
                </c:pt>
                <c:pt idx="351">
                  <c:v>3.4278750000000002</c:v>
                </c:pt>
                <c:pt idx="352">
                  <c:v>3.424947</c:v>
                </c:pt>
                <c:pt idx="353">
                  <c:v>3.4219879999999998</c:v>
                </c:pt>
                <c:pt idx="354">
                  <c:v>3.4189909999999997</c:v>
                </c:pt>
                <c:pt idx="355">
                  <c:v>3.415953</c:v>
                </c:pt>
                <c:pt idx="356">
                  <c:v>3.4128569999999998</c:v>
                </c:pt>
                <c:pt idx="357">
                  <c:v>3.4097079999999997</c:v>
                </c:pt>
                <c:pt idx="358">
                  <c:v>3.406479</c:v>
                </c:pt>
                <c:pt idx="359">
                  <c:v>3.4031739999999999</c:v>
                </c:pt>
                <c:pt idx="360">
                  <c:v>3.3997760000000001</c:v>
                </c:pt>
                <c:pt idx="361">
                  <c:v>3.396277</c:v>
                </c:pt>
                <c:pt idx="362">
                  <c:v>3.3926669999999999</c:v>
                </c:pt>
                <c:pt idx="363">
                  <c:v>3.3889269999999998</c:v>
                </c:pt>
                <c:pt idx="364">
                  <c:v>3.385046</c:v>
                </c:pt>
                <c:pt idx="365">
                  <c:v>3.3810120000000001</c:v>
                </c:pt>
                <c:pt idx="366">
                  <c:v>3.3768020000000001</c:v>
                </c:pt>
                <c:pt idx="367">
                  <c:v>3.3723890000000001</c:v>
                </c:pt>
                <c:pt idx="368">
                  <c:v>3.3677679999999999</c:v>
                </c:pt>
                <c:pt idx="369">
                  <c:v>3.3628989999999996</c:v>
                </c:pt>
                <c:pt idx="370">
                  <c:v>3.3577599999999999</c:v>
                </c:pt>
                <c:pt idx="371">
                  <c:v>3.3523159999999996</c:v>
                </c:pt>
                <c:pt idx="372">
                  <c:v>3.3465389999999999</c:v>
                </c:pt>
                <c:pt idx="373">
                  <c:v>3.340376</c:v>
                </c:pt>
                <c:pt idx="374">
                  <c:v>3.3337910000000002</c:v>
                </c:pt>
                <c:pt idx="375">
                  <c:v>3.3267419999999999</c:v>
                </c:pt>
                <c:pt idx="376">
                  <c:v>3.3191499999999996</c:v>
                </c:pt>
                <c:pt idx="377">
                  <c:v>3.3109599999999997</c:v>
                </c:pt>
                <c:pt idx="378">
                  <c:v>3.3020899999999997</c:v>
                </c:pt>
                <c:pt idx="379">
                  <c:v>3.2924650000000004</c:v>
                </c:pt>
                <c:pt idx="380">
                  <c:v>3.2819839999999996</c:v>
                </c:pt>
                <c:pt idx="381">
                  <c:v>3.270518</c:v>
                </c:pt>
                <c:pt idx="382">
                  <c:v>3.2579600000000002</c:v>
                </c:pt>
                <c:pt idx="383">
                  <c:v>3.2441489999999997</c:v>
                </c:pt>
                <c:pt idx="384">
                  <c:v>3.22892</c:v>
                </c:pt>
                <c:pt idx="385">
                  <c:v>3.2120749999999996</c:v>
                </c:pt>
                <c:pt idx="386">
                  <c:v>3.1933860000000003</c:v>
                </c:pt>
                <c:pt idx="387">
                  <c:v>3.1725990000000004</c:v>
                </c:pt>
                <c:pt idx="388">
                  <c:v>3.1494200000000001</c:v>
                </c:pt>
                <c:pt idx="389">
                  <c:v>3.123494</c:v>
                </c:pt>
                <c:pt idx="390">
                  <c:v>3.0944279999999997</c:v>
                </c:pt>
                <c:pt idx="391">
                  <c:v>3.0617340000000004</c:v>
                </c:pt>
                <c:pt idx="392">
                  <c:v>3.0248719999999998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52B-418D-A0D2-0F5C8B9D5B8E}"/>
            </c:ext>
          </c:extLst>
        </c:ser>
        <c:ser>
          <c:idx val="2"/>
          <c:order val="3"/>
          <c:tx>
            <c:strRef>
              <c:f>comparision!$G$1</c:f>
              <c:strCache>
                <c:ptCount val="1"/>
                <c:pt idx="0">
                  <c:v>Rp=Rn=4R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comparision!$H$3:$H$301</c:f>
              <c:numCache>
                <c:formatCode>General</c:formatCode>
                <c:ptCount val="299"/>
                <c:pt idx="0">
                  <c:v>3.2999999999999994</c:v>
                </c:pt>
                <c:pt idx="1">
                  <c:v>6.5999999999999988</c:v>
                </c:pt>
                <c:pt idx="2">
                  <c:v>9.9</c:v>
                </c:pt>
                <c:pt idx="3">
                  <c:v>13.199999999999998</c:v>
                </c:pt>
                <c:pt idx="4">
                  <c:v>16.5</c:v>
                </c:pt>
                <c:pt idx="5">
                  <c:v>19.8</c:v>
                </c:pt>
                <c:pt idx="6">
                  <c:v>23.1</c:v>
                </c:pt>
                <c:pt idx="7">
                  <c:v>26.399999999999995</c:v>
                </c:pt>
                <c:pt idx="8">
                  <c:v>29.699999999999996</c:v>
                </c:pt>
                <c:pt idx="9">
                  <c:v>33</c:v>
                </c:pt>
                <c:pt idx="10">
                  <c:v>36.299999999999997</c:v>
                </c:pt>
                <c:pt idx="11">
                  <c:v>39.6</c:v>
                </c:pt>
                <c:pt idx="12">
                  <c:v>42.9</c:v>
                </c:pt>
                <c:pt idx="13">
                  <c:v>46.2</c:v>
                </c:pt>
                <c:pt idx="14">
                  <c:v>49.5</c:v>
                </c:pt>
                <c:pt idx="15">
                  <c:v>52.79999999999999</c:v>
                </c:pt>
                <c:pt idx="16">
                  <c:v>56.099999999999994</c:v>
                </c:pt>
                <c:pt idx="17">
                  <c:v>59.399999999999991</c:v>
                </c:pt>
                <c:pt idx="18">
                  <c:v>62.699999999999989</c:v>
                </c:pt>
                <c:pt idx="19">
                  <c:v>66</c:v>
                </c:pt>
                <c:pt idx="20">
                  <c:v>69.3</c:v>
                </c:pt>
                <c:pt idx="21">
                  <c:v>72.599999999999994</c:v>
                </c:pt>
                <c:pt idx="22">
                  <c:v>75.899999999999977</c:v>
                </c:pt>
                <c:pt idx="23">
                  <c:v>79.2</c:v>
                </c:pt>
                <c:pt idx="24">
                  <c:v>82.5</c:v>
                </c:pt>
                <c:pt idx="25">
                  <c:v>85.8</c:v>
                </c:pt>
                <c:pt idx="26">
                  <c:v>89.1</c:v>
                </c:pt>
                <c:pt idx="27">
                  <c:v>92.4</c:v>
                </c:pt>
                <c:pt idx="28">
                  <c:v>95.7</c:v>
                </c:pt>
                <c:pt idx="29">
                  <c:v>99</c:v>
                </c:pt>
                <c:pt idx="30">
                  <c:v>102.3</c:v>
                </c:pt>
                <c:pt idx="31">
                  <c:v>105.59999999999998</c:v>
                </c:pt>
                <c:pt idx="32">
                  <c:v>108.89999999999998</c:v>
                </c:pt>
                <c:pt idx="33">
                  <c:v>112.19999999999999</c:v>
                </c:pt>
                <c:pt idx="34">
                  <c:v>115.49999999999999</c:v>
                </c:pt>
                <c:pt idx="35">
                  <c:v>118.79999999999998</c:v>
                </c:pt>
                <c:pt idx="36">
                  <c:v>122.09999999999998</c:v>
                </c:pt>
                <c:pt idx="37">
                  <c:v>125.39999999999998</c:v>
                </c:pt>
                <c:pt idx="38">
                  <c:v>128.69999999999999</c:v>
                </c:pt>
                <c:pt idx="39">
                  <c:v>132</c:v>
                </c:pt>
                <c:pt idx="40">
                  <c:v>135.30000000000001</c:v>
                </c:pt>
                <c:pt idx="41">
                  <c:v>138.6</c:v>
                </c:pt>
                <c:pt idx="42">
                  <c:v>141.9</c:v>
                </c:pt>
                <c:pt idx="43">
                  <c:v>145.19999999999999</c:v>
                </c:pt>
                <c:pt idx="44">
                  <c:v>148.49999999999997</c:v>
                </c:pt>
                <c:pt idx="45">
                  <c:v>151.79999999999995</c:v>
                </c:pt>
                <c:pt idx="46">
                  <c:v>155.1</c:v>
                </c:pt>
                <c:pt idx="47">
                  <c:v>158.4</c:v>
                </c:pt>
                <c:pt idx="48">
                  <c:v>161.69999999999999</c:v>
                </c:pt>
                <c:pt idx="49">
                  <c:v>165</c:v>
                </c:pt>
                <c:pt idx="50">
                  <c:v>168.3</c:v>
                </c:pt>
                <c:pt idx="51">
                  <c:v>171.6</c:v>
                </c:pt>
                <c:pt idx="52">
                  <c:v>174.9</c:v>
                </c:pt>
                <c:pt idx="53">
                  <c:v>178.2</c:v>
                </c:pt>
                <c:pt idx="54">
                  <c:v>181.5</c:v>
                </c:pt>
                <c:pt idx="55">
                  <c:v>184.8</c:v>
                </c:pt>
                <c:pt idx="56">
                  <c:v>188.1</c:v>
                </c:pt>
                <c:pt idx="57">
                  <c:v>191.4</c:v>
                </c:pt>
                <c:pt idx="58">
                  <c:v>194.7</c:v>
                </c:pt>
                <c:pt idx="59">
                  <c:v>198</c:v>
                </c:pt>
                <c:pt idx="60">
                  <c:v>201.3</c:v>
                </c:pt>
                <c:pt idx="61">
                  <c:v>204.6</c:v>
                </c:pt>
                <c:pt idx="62">
                  <c:v>207.89999999999998</c:v>
                </c:pt>
                <c:pt idx="63">
                  <c:v>211.19999999999996</c:v>
                </c:pt>
                <c:pt idx="64">
                  <c:v>214.49999999999997</c:v>
                </c:pt>
                <c:pt idx="65">
                  <c:v>217.79999999999995</c:v>
                </c:pt>
                <c:pt idx="66">
                  <c:v>221.09999999999997</c:v>
                </c:pt>
                <c:pt idx="67">
                  <c:v>224.39999999999998</c:v>
                </c:pt>
                <c:pt idx="68">
                  <c:v>227.69999999999996</c:v>
                </c:pt>
                <c:pt idx="69">
                  <c:v>230.99999999999997</c:v>
                </c:pt>
                <c:pt idx="70">
                  <c:v>234.29999999999995</c:v>
                </c:pt>
                <c:pt idx="71">
                  <c:v>237.59999999999997</c:v>
                </c:pt>
                <c:pt idx="72">
                  <c:v>240.89999999999998</c:v>
                </c:pt>
                <c:pt idx="73">
                  <c:v>244.19999999999996</c:v>
                </c:pt>
                <c:pt idx="74">
                  <c:v>247.49999999999997</c:v>
                </c:pt>
                <c:pt idx="75">
                  <c:v>250.79999999999995</c:v>
                </c:pt>
                <c:pt idx="76">
                  <c:v>254.09999999999997</c:v>
                </c:pt>
                <c:pt idx="77">
                  <c:v>257.39999999999998</c:v>
                </c:pt>
                <c:pt idx="78">
                  <c:v>260.7</c:v>
                </c:pt>
                <c:pt idx="79">
                  <c:v>264</c:v>
                </c:pt>
                <c:pt idx="80">
                  <c:v>267.3</c:v>
                </c:pt>
                <c:pt idx="81">
                  <c:v>270.60000000000002</c:v>
                </c:pt>
                <c:pt idx="82">
                  <c:v>273.89999999999998</c:v>
                </c:pt>
                <c:pt idx="83">
                  <c:v>277.2</c:v>
                </c:pt>
                <c:pt idx="84">
                  <c:v>280.5</c:v>
                </c:pt>
                <c:pt idx="85">
                  <c:v>283.8</c:v>
                </c:pt>
                <c:pt idx="86">
                  <c:v>287.10000000000002</c:v>
                </c:pt>
                <c:pt idx="87">
                  <c:v>290.39999999999998</c:v>
                </c:pt>
                <c:pt idx="88">
                  <c:v>293.7</c:v>
                </c:pt>
                <c:pt idx="89">
                  <c:v>296.99999999999994</c:v>
                </c:pt>
                <c:pt idx="90">
                  <c:v>300.3</c:v>
                </c:pt>
                <c:pt idx="91">
                  <c:v>303.59999999999991</c:v>
                </c:pt>
                <c:pt idx="92">
                  <c:v>306.89999999999998</c:v>
                </c:pt>
                <c:pt idx="93">
                  <c:v>310.2</c:v>
                </c:pt>
                <c:pt idx="94">
                  <c:v>313.5</c:v>
                </c:pt>
                <c:pt idx="95">
                  <c:v>316.8</c:v>
                </c:pt>
                <c:pt idx="96">
                  <c:v>320.10000000000002</c:v>
                </c:pt>
                <c:pt idx="97">
                  <c:v>323.39999999999998</c:v>
                </c:pt>
                <c:pt idx="98">
                  <c:v>326.7</c:v>
                </c:pt>
                <c:pt idx="99">
                  <c:v>330</c:v>
                </c:pt>
                <c:pt idx="100">
                  <c:v>333.29999999999995</c:v>
                </c:pt>
                <c:pt idx="101">
                  <c:v>336.6</c:v>
                </c:pt>
                <c:pt idx="102">
                  <c:v>339.89999999999992</c:v>
                </c:pt>
                <c:pt idx="103">
                  <c:v>343.2</c:v>
                </c:pt>
                <c:pt idx="104">
                  <c:v>346.49999999999994</c:v>
                </c:pt>
                <c:pt idx="105">
                  <c:v>349.8</c:v>
                </c:pt>
                <c:pt idx="106">
                  <c:v>353.09999999999991</c:v>
                </c:pt>
                <c:pt idx="107">
                  <c:v>356.4</c:v>
                </c:pt>
                <c:pt idx="108">
                  <c:v>359.69999999999993</c:v>
                </c:pt>
                <c:pt idx="109">
                  <c:v>363</c:v>
                </c:pt>
                <c:pt idx="110">
                  <c:v>366.29999999999995</c:v>
                </c:pt>
                <c:pt idx="111">
                  <c:v>369.6</c:v>
                </c:pt>
                <c:pt idx="112">
                  <c:v>372.89999999999992</c:v>
                </c:pt>
                <c:pt idx="113">
                  <c:v>376.2</c:v>
                </c:pt>
                <c:pt idx="114">
                  <c:v>379.49999999999994</c:v>
                </c:pt>
                <c:pt idx="115">
                  <c:v>382.8</c:v>
                </c:pt>
                <c:pt idx="116">
                  <c:v>386.09999999999991</c:v>
                </c:pt>
                <c:pt idx="117">
                  <c:v>389.4</c:v>
                </c:pt>
                <c:pt idx="118">
                  <c:v>392.69999999999993</c:v>
                </c:pt>
                <c:pt idx="119">
                  <c:v>396</c:v>
                </c:pt>
                <c:pt idx="120">
                  <c:v>399.29999999999995</c:v>
                </c:pt>
                <c:pt idx="121">
                  <c:v>402.6</c:v>
                </c:pt>
                <c:pt idx="122">
                  <c:v>405.89999999999992</c:v>
                </c:pt>
                <c:pt idx="123">
                  <c:v>409.2</c:v>
                </c:pt>
                <c:pt idx="124">
                  <c:v>412.5</c:v>
                </c:pt>
                <c:pt idx="125">
                  <c:v>415.79999999999995</c:v>
                </c:pt>
                <c:pt idx="126">
                  <c:v>419.1</c:v>
                </c:pt>
                <c:pt idx="127">
                  <c:v>422.39999999999992</c:v>
                </c:pt>
                <c:pt idx="128">
                  <c:v>425.7</c:v>
                </c:pt>
                <c:pt idx="129">
                  <c:v>428.99999999999994</c:v>
                </c:pt>
                <c:pt idx="130">
                  <c:v>432.3</c:v>
                </c:pt>
                <c:pt idx="131">
                  <c:v>435.59999999999991</c:v>
                </c:pt>
                <c:pt idx="132">
                  <c:v>438.9</c:v>
                </c:pt>
                <c:pt idx="133">
                  <c:v>442.19999999999993</c:v>
                </c:pt>
                <c:pt idx="134">
                  <c:v>445.5</c:v>
                </c:pt>
                <c:pt idx="135">
                  <c:v>448.79999999999995</c:v>
                </c:pt>
                <c:pt idx="136">
                  <c:v>452.1</c:v>
                </c:pt>
                <c:pt idx="137">
                  <c:v>455.39999999999992</c:v>
                </c:pt>
                <c:pt idx="138">
                  <c:v>458.7</c:v>
                </c:pt>
                <c:pt idx="139">
                  <c:v>461.99999999999994</c:v>
                </c:pt>
                <c:pt idx="140">
                  <c:v>465.3</c:v>
                </c:pt>
                <c:pt idx="141">
                  <c:v>468.59999999999991</c:v>
                </c:pt>
                <c:pt idx="142">
                  <c:v>471.9</c:v>
                </c:pt>
                <c:pt idx="143">
                  <c:v>475.19999999999993</c:v>
                </c:pt>
                <c:pt idx="144">
                  <c:v>478.5</c:v>
                </c:pt>
                <c:pt idx="145">
                  <c:v>481.79999999999995</c:v>
                </c:pt>
                <c:pt idx="146">
                  <c:v>485.1</c:v>
                </c:pt>
                <c:pt idx="147">
                  <c:v>488.39999999999992</c:v>
                </c:pt>
                <c:pt idx="148">
                  <c:v>491.7</c:v>
                </c:pt>
                <c:pt idx="149">
                  <c:v>494.99999999999994</c:v>
                </c:pt>
                <c:pt idx="150">
                  <c:v>498.29999999999995</c:v>
                </c:pt>
                <c:pt idx="151">
                  <c:v>501.59999999999991</c:v>
                </c:pt>
                <c:pt idx="152">
                  <c:v>504.89999999999992</c:v>
                </c:pt>
                <c:pt idx="153">
                  <c:v>508.19999999999993</c:v>
                </c:pt>
                <c:pt idx="154">
                  <c:v>511.49999999999994</c:v>
                </c:pt>
                <c:pt idx="155">
                  <c:v>514.79999999999995</c:v>
                </c:pt>
                <c:pt idx="156">
                  <c:v>518.09999999999991</c:v>
                </c:pt>
                <c:pt idx="157">
                  <c:v>521.4</c:v>
                </c:pt>
                <c:pt idx="158">
                  <c:v>524.69999999999993</c:v>
                </c:pt>
                <c:pt idx="159">
                  <c:v>528</c:v>
                </c:pt>
                <c:pt idx="160">
                  <c:v>531.29999999999995</c:v>
                </c:pt>
                <c:pt idx="161">
                  <c:v>534.6</c:v>
                </c:pt>
                <c:pt idx="162">
                  <c:v>537.9</c:v>
                </c:pt>
                <c:pt idx="163">
                  <c:v>541.20000000000005</c:v>
                </c:pt>
                <c:pt idx="164">
                  <c:v>544.49999999999989</c:v>
                </c:pt>
                <c:pt idx="165">
                  <c:v>547.79999999999995</c:v>
                </c:pt>
                <c:pt idx="166">
                  <c:v>551.09999999999991</c:v>
                </c:pt>
                <c:pt idx="167">
                  <c:v>554.4</c:v>
                </c:pt>
                <c:pt idx="168">
                  <c:v>557.69999999999993</c:v>
                </c:pt>
                <c:pt idx="169">
                  <c:v>561</c:v>
                </c:pt>
                <c:pt idx="170">
                  <c:v>564.29999999999995</c:v>
                </c:pt>
                <c:pt idx="171">
                  <c:v>567.6</c:v>
                </c:pt>
                <c:pt idx="172">
                  <c:v>570.9</c:v>
                </c:pt>
                <c:pt idx="173">
                  <c:v>574.20000000000005</c:v>
                </c:pt>
                <c:pt idx="174">
                  <c:v>577.5</c:v>
                </c:pt>
                <c:pt idx="175">
                  <c:v>580.79999999999995</c:v>
                </c:pt>
                <c:pt idx="176">
                  <c:v>584.09999999999991</c:v>
                </c:pt>
                <c:pt idx="177">
                  <c:v>587.4</c:v>
                </c:pt>
                <c:pt idx="178">
                  <c:v>590.70000000000005</c:v>
                </c:pt>
                <c:pt idx="179">
                  <c:v>593.99999999999989</c:v>
                </c:pt>
                <c:pt idx="180">
                  <c:v>597.29999999999984</c:v>
                </c:pt>
                <c:pt idx="181">
                  <c:v>600.6</c:v>
                </c:pt>
                <c:pt idx="182">
                  <c:v>603.9</c:v>
                </c:pt>
                <c:pt idx="183">
                  <c:v>607.19999999999982</c:v>
                </c:pt>
                <c:pt idx="184">
                  <c:v>610.49999999999989</c:v>
                </c:pt>
                <c:pt idx="185">
                  <c:v>613.79999999999995</c:v>
                </c:pt>
                <c:pt idx="186">
                  <c:v>617.1</c:v>
                </c:pt>
                <c:pt idx="187">
                  <c:v>620.4</c:v>
                </c:pt>
                <c:pt idx="188">
                  <c:v>623.69999999999982</c:v>
                </c:pt>
                <c:pt idx="189">
                  <c:v>627</c:v>
                </c:pt>
                <c:pt idx="190">
                  <c:v>630.29999999999995</c:v>
                </c:pt>
                <c:pt idx="191">
                  <c:v>633.6</c:v>
                </c:pt>
                <c:pt idx="192">
                  <c:v>636.89999999999986</c:v>
                </c:pt>
                <c:pt idx="193">
                  <c:v>640.20000000000005</c:v>
                </c:pt>
                <c:pt idx="194">
                  <c:v>643.5</c:v>
                </c:pt>
                <c:pt idx="195">
                  <c:v>646.79999999999995</c:v>
                </c:pt>
                <c:pt idx="196">
                  <c:v>650.09999999999991</c:v>
                </c:pt>
                <c:pt idx="197">
                  <c:v>653.4</c:v>
                </c:pt>
                <c:pt idx="198">
                  <c:v>656.7</c:v>
                </c:pt>
                <c:pt idx="199">
                  <c:v>660</c:v>
                </c:pt>
                <c:pt idx="200">
                  <c:v>663.29999999999984</c:v>
                </c:pt>
                <c:pt idx="201">
                  <c:v>666.59999999999991</c:v>
                </c:pt>
                <c:pt idx="202">
                  <c:v>669.9</c:v>
                </c:pt>
                <c:pt idx="203">
                  <c:v>673.2</c:v>
                </c:pt>
                <c:pt idx="204">
                  <c:v>676.49999999999989</c:v>
                </c:pt>
                <c:pt idx="205">
                  <c:v>679.79999999999984</c:v>
                </c:pt>
                <c:pt idx="206">
                  <c:v>683.1</c:v>
                </c:pt>
                <c:pt idx="207">
                  <c:v>686.4</c:v>
                </c:pt>
                <c:pt idx="208">
                  <c:v>689.69999999999982</c:v>
                </c:pt>
                <c:pt idx="209">
                  <c:v>692.99999999999989</c:v>
                </c:pt>
                <c:pt idx="210">
                  <c:v>696.3</c:v>
                </c:pt>
                <c:pt idx="211">
                  <c:v>699.6</c:v>
                </c:pt>
                <c:pt idx="212">
                  <c:v>702.89999999999986</c:v>
                </c:pt>
                <c:pt idx="213">
                  <c:v>706.19999999999982</c:v>
                </c:pt>
                <c:pt idx="214">
                  <c:v>709.5</c:v>
                </c:pt>
                <c:pt idx="215">
                  <c:v>712.8</c:v>
                </c:pt>
                <c:pt idx="216">
                  <c:v>716.09999999999991</c:v>
                </c:pt>
                <c:pt idx="217">
                  <c:v>719.39999999999986</c:v>
                </c:pt>
                <c:pt idx="218">
                  <c:v>722.7</c:v>
                </c:pt>
                <c:pt idx="219">
                  <c:v>726</c:v>
                </c:pt>
                <c:pt idx="220">
                  <c:v>729.3</c:v>
                </c:pt>
                <c:pt idx="221">
                  <c:v>732.59999999999991</c:v>
                </c:pt>
                <c:pt idx="222">
                  <c:v>735.9</c:v>
                </c:pt>
                <c:pt idx="223">
                  <c:v>739.2</c:v>
                </c:pt>
                <c:pt idx="224">
                  <c:v>742.5</c:v>
                </c:pt>
                <c:pt idx="225">
                  <c:v>745.79999999999984</c:v>
                </c:pt>
                <c:pt idx="226">
                  <c:v>749.09999999999991</c:v>
                </c:pt>
                <c:pt idx="227">
                  <c:v>752.4</c:v>
                </c:pt>
                <c:pt idx="228">
                  <c:v>755.7</c:v>
                </c:pt>
                <c:pt idx="229">
                  <c:v>758.99999999999989</c:v>
                </c:pt>
                <c:pt idx="230">
                  <c:v>762.29999999999984</c:v>
                </c:pt>
                <c:pt idx="231">
                  <c:v>765.6</c:v>
                </c:pt>
                <c:pt idx="232">
                  <c:v>768.9</c:v>
                </c:pt>
                <c:pt idx="233">
                  <c:v>772.19999999999982</c:v>
                </c:pt>
                <c:pt idx="234">
                  <c:v>775.49999999999989</c:v>
                </c:pt>
                <c:pt idx="235">
                  <c:v>778.8</c:v>
                </c:pt>
                <c:pt idx="236">
                  <c:v>782.1</c:v>
                </c:pt>
                <c:pt idx="237">
                  <c:v>785.39999999999986</c:v>
                </c:pt>
                <c:pt idx="238">
                  <c:v>788.69999999999982</c:v>
                </c:pt>
                <c:pt idx="239">
                  <c:v>792</c:v>
                </c:pt>
                <c:pt idx="240">
                  <c:v>795.3</c:v>
                </c:pt>
                <c:pt idx="241">
                  <c:v>798.59999999999991</c:v>
                </c:pt>
                <c:pt idx="242">
                  <c:v>801.89999999999986</c:v>
                </c:pt>
                <c:pt idx="243">
                  <c:v>805.2</c:v>
                </c:pt>
                <c:pt idx="244">
                  <c:v>808.5</c:v>
                </c:pt>
                <c:pt idx="245">
                  <c:v>811.79999999999984</c:v>
                </c:pt>
                <c:pt idx="246">
                  <c:v>815.09999999999991</c:v>
                </c:pt>
                <c:pt idx="247">
                  <c:v>818.4</c:v>
                </c:pt>
                <c:pt idx="248">
                  <c:v>821.7</c:v>
                </c:pt>
                <c:pt idx="249">
                  <c:v>825</c:v>
                </c:pt>
                <c:pt idx="250">
                  <c:v>828.29999999999984</c:v>
                </c:pt>
                <c:pt idx="251">
                  <c:v>831.59999999999991</c:v>
                </c:pt>
                <c:pt idx="252">
                  <c:v>834.9</c:v>
                </c:pt>
                <c:pt idx="253">
                  <c:v>838.2</c:v>
                </c:pt>
                <c:pt idx="254">
                  <c:v>841.49999999999989</c:v>
                </c:pt>
                <c:pt idx="255">
                  <c:v>844.79999999999984</c:v>
                </c:pt>
                <c:pt idx="256">
                  <c:v>848.1</c:v>
                </c:pt>
                <c:pt idx="257">
                  <c:v>851.4</c:v>
                </c:pt>
                <c:pt idx="258">
                  <c:v>854.69999999999982</c:v>
                </c:pt>
                <c:pt idx="259">
                  <c:v>857.99999999999989</c:v>
                </c:pt>
                <c:pt idx="260">
                  <c:v>861.3</c:v>
                </c:pt>
                <c:pt idx="261">
                  <c:v>864.6</c:v>
                </c:pt>
                <c:pt idx="262">
                  <c:v>867.89999999999986</c:v>
                </c:pt>
                <c:pt idx="263">
                  <c:v>871.19999999999982</c:v>
                </c:pt>
                <c:pt idx="264">
                  <c:v>874.5</c:v>
                </c:pt>
                <c:pt idx="265">
                  <c:v>877.8</c:v>
                </c:pt>
                <c:pt idx="266">
                  <c:v>881.09999999999991</c:v>
                </c:pt>
                <c:pt idx="267">
                  <c:v>884.39999999999986</c:v>
                </c:pt>
                <c:pt idx="268">
                  <c:v>887.7</c:v>
                </c:pt>
                <c:pt idx="269">
                  <c:v>891</c:v>
                </c:pt>
                <c:pt idx="270">
                  <c:v>894.29999999999984</c:v>
                </c:pt>
                <c:pt idx="271">
                  <c:v>897.59999999999991</c:v>
                </c:pt>
                <c:pt idx="272">
                  <c:v>900.9</c:v>
                </c:pt>
                <c:pt idx="273">
                  <c:v>904.2</c:v>
                </c:pt>
                <c:pt idx="274">
                  <c:v>907.49999999999989</c:v>
                </c:pt>
                <c:pt idx="275">
                  <c:v>910.79999999999984</c:v>
                </c:pt>
                <c:pt idx="276">
                  <c:v>914.09999999999991</c:v>
                </c:pt>
                <c:pt idx="277">
                  <c:v>917.4</c:v>
                </c:pt>
                <c:pt idx="278">
                  <c:v>920.69999999999982</c:v>
                </c:pt>
                <c:pt idx="279">
                  <c:v>923.99999999999989</c:v>
                </c:pt>
                <c:pt idx="280">
                  <c:v>927.29999999999984</c:v>
                </c:pt>
                <c:pt idx="281">
                  <c:v>930.6</c:v>
                </c:pt>
                <c:pt idx="282">
                  <c:v>933.9</c:v>
                </c:pt>
                <c:pt idx="283">
                  <c:v>937.19999999999982</c:v>
                </c:pt>
                <c:pt idx="284">
                  <c:v>940.49999999999989</c:v>
                </c:pt>
                <c:pt idx="285">
                  <c:v>943.8</c:v>
                </c:pt>
                <c:pt idx="286">
                  <c:v>947.1</c:v>
                </c:pt>
                <c:pt idx="287">
                  <c:v>950.39999999999986</c:v>
                </c:pt>
                <c:pt idx="288">
                  <c:v>953.69999999999982</c:v>
                </c:pt>
                <c:pt idx="289">
                  <c:v>957</c:v>
                </c:pt>
                <c:pt idx="290">
                  <c:v>960.3</c:v>
                </c:pt>
                <c:pt idx="291">
                  <c:v>963.59999999999991</c:v>
                </c:pt>
                <c:pt idx="292">
                  <c:v>966.89999999999986</c:v>
                </c:pt>
                <c:pt idx="293">
                  <c:v>970.2</c:v>
                </c:pt>
                <c:pt idx="294">
                  <c:v>973.5</c:v>
                </c:pt>
                <c:pt idx="295">
                  <c:v>976.79999999999984</c:v>
                </c:pt>
                <c:pt idx="296">
                  <c:v>980.09999999999991</c:v>
                </c:pt>
                <c:pt idx="297">
                  <c:v>983.4</c:v>
                </c:pt>
                <c:pt idx="298">
                  <c:v>986.7</c:v>
                </c:pt>
              </c:numCache>
            </c:numRef>
          </c:xVal>
          <c:yVal>
            <c:numRef>
              <c:f>comparision!$G$3:$G$301</c:f>
              <c:numCache>
                <c:formatCode>General</c:formatCode>
                <c:ptCount val="299"/>
                <c:pt idx="0">
                  <c:v>3.8347449999999998</c:v>
                </c:pt>
                <c:pt idx="1">
                  <c:v>3.8359828999999999</c:v>
                </c:pt>
                <c:pt idx="2">
                  <c:v>3.8354781000000004</c:v>
                </c:pt>
                <c:pt idx="3">
                  <c:v>3.8344044999999993</c:v>
                </c:pt>
                <c:pt idx="4">
                  <c:v>3.8330677</c:v>
                </c:pt>
                <c:pt idx="5">
                  <c:v>3.8316029999999999</c:v>
                </c:pt>
                <c:pt idx="6">
                  <c:v>3.8300784000000001</c:v>
                </c:pt>
                <c:pt idx="7">
                  <c:v>3.8285217000000005</c:v>
                </c:pt>
                <c:pt idx="8">
                  <c:v>3.8269556999999996</c:v>
                </c:pt>
                <c:pt idx="9">
                  <c:v>3.8254018000000003</c:v>
                </c:pt>
                <c:pt idx="10">
                  <c:v>3.8238491999999997</c:v>
                </c:pt>
                <c:pt idx="11">
                  <c:v>3.8223200999999998</c:v>
                </c:pt>
                <c:pt idx="12">
                  <c:v>3.8208086999999993</c:v>
                </c:pt>
                <c:pt idx="13">
                  <c:v>3.8193136000000001</c:v>
                </c:pt>
                <c:pt idx="14">
                  <c:v>3.8178355999999996</c:v>
                </c:pt>
                <c:pt idx="15">
                  <c:v>3.8163738999999999</c:v>
                </c:pt>
                <c:pt idx="16">
                  <c:v>3.8149176999999996</c:v>
                </c:pt>
                <c:pt idx="17">
                  <c:v>3.8134844999999995</c:v>
                </c:pt>
                <c:pt idx="18">
                  <c:v>3.8120551999999996</c:v>
                </c:pt>
                <c:pt idx="19">
                  <c:v>3.8106268000000005</c:v>
                </c:pt>
                <c:pt idx="20">
                  <c:v>3.8092079999999999</c:v>
                </c:pt>
                <c:pt idx="21">
                  <c:v>3.8078009999999991</c:v>
                </c:pt>
                <c:pt idx="22">
                  <c:v>3.8064016999999999</c:v>
                </c:pt>
                <c:pt idx="23">
                  <c:v>3.8049904000000003</c:v>
                </c:pt>
                <c:pt idx="24">
                  <c:v>3.8035979000000002</c:v>
                </c:pt>
                <c:pt idx="25">
                  <c:v>3.8021923000000002</c:v>
                </c:pt>
                <c:pt idx="26">
                  <c:v>3.8008029999999997</c:v>
                </c:pt>
                <c:pt idx="27">
                  <c:v>3.7994008999999997</c:v>
                </c:pt>
                <c:pt idx="28">
                  <c:v>3.7980040999999995</c:v>
                </c:pt>
                <c:pt idx="29">
                  <c:v>3.7966038000000002</c:v>
                </c:pt>
                <c:pt idx="30">
                  <c:v>3.7952004999999995</c:v>
                </c:pt>
                <c:pt idx="31">
                  <c:v>3.7938017999999998</c:v>
                </c:pt>
                <c:pt idx="32">
                  <c:v>3.7924007</c:v>
                </c:pt>
                <c:pt idx="33">
                  <c:v>3.7909951000000004</c:v>
                </c:pt>
                <c:pt idx="34">
                  <c:v>3.7895859999999999</c:v>
                </c:pt>
                <c:pt idx="35">
                  <c:v>3.7881737000000002</c:v>
                </c:pt>
                <c:pt idx="36">
                  <c:v>3.7867674</c:v>
                </c:pt>
                <c:pt idx="37">
                  <c:v>3.7853585000000001</c:v>
                </c:pt>
                <c:pt idx="38">
                  <c:v>3.7839375</c:v>
                </c:pt>
                <c:pt idx="39">
                  <c:v>3.7825218</c:v>
                </c:pt>
                <c:pt idx="40">
                  <c:v>3.7811051000000004</c:v>
                </c:pt>
                <c:pt idx="41">
                  <c:v>3.7796848999999995</c:v>
                </c:pt>
                <c:pt idx="42">
                  <c:v>3.7782629000000005</c:v>
                </c:pt>
                <c:pt idx="43">
                  <c:v>3.7768396999999996</c:v>
                </c:pt>
                <c:pt idx="44">
                  <c:v>3.7754140000000005</c:v>
                </c:pt>
                <c:pt idx="45">
                  <c:v>3.7739867</c:v>
                </c:pt>
                <c:pt idx="46">
                  <c:v>3.7725594999999998</c:v>
                </c:pt>
                <c:pt idx="47">
                  <c:v>3.7711290999999996</c:v>
                </c:pt>
                <c:pt idx="48">
                  <c:v>3.7696993000000001</c:v>
                </c:pt>
                <c:pt idx="49">
                  <c:v>3.7682580999999997</c:v>
                </c:pt>
                <c:pt idx="50">
                  <c:v>3.7668261000000003</c:v>
                </c:pt>
                <c:pt idx="51">
                  <c:v>3.7653942999999996</c:v>
                </c:pt>
                <c:pt idx="52">
                  <c:v>3.7639525000000003</c:v>
                </c:pt>
                <c:pt idx="53">
                  <c:v>3.7625195000000002</c:v>
                </c:pt>
                <c:pt idx="54">
                  <c:v>3.7610773000000002</c:v>
                </c:pt>
                <c:pt idx="55">
                  <c:v>3.7596345999999996</c:v>
                </c:pt>
                <c:pt idx="56">
                  <c:v>3.7582033000000004</c:v>
                </c:pt>
                <c:pt idx="57">
                  <c:v>3.7567613999999998</c:v>
                </c:pt>
                <c:pt idx="58">
                  <c:v>3.7553096999999998</c:v>
                </c:pt>
                <c:pt idx="59">
                  <c:v>3.7538690999999997</c:v>
                </c:pt>
                <c:pt idx="60">
                  <c:v>3.7524294999999999</c:v>
                </c:pt>
                <c:pt idx="61">
                  <c:v>3.7509796999999998</c:v>
                </c:pt>
                <c:pt idx="62">
                  <c:v>3.7495325999999998</c:v>
                </c:pt>
                <c:pt idx="63">
                  <c:v>3.7480851000000004</c:v>
                </c:pt>
                <c:pt idx="64">
                  <c:v>3.7466380999999997</c:v>
                </c:pt>
                <c:pt idx="65">
                  <c:v>3.7451915000000002</c:v>
                </c:pt>
                <c:pt idx="66">
                  <c:v>3.7437371000000002</c:v>
                </c:pt>
                <c:pt idx="67">
                  <c:v>3.7422928999999998</c:v>
                </c:pt>
                <c:pt idx="68">
                  <c:v>3.7408395999999997</c:v>
                </c:pt>
                <c:pt idx="69">
                  <c:v>3.7393883000000003</c:v>
                </c:pt>
                <c:pt idx="70">
                  <c:v>3.7379266999999996</c:v>
                </c:pt>
                <c:pt idx="71">
                  <c:v>3.7364776999999996</c:v>
                </c:pt>
                <c:pt idx="72">
                  <c:v>3.7350182000000003</c:v>
                </c:pt>
                <c:pt idx="73">
                  <c:v>3.7335601</c:v>
                </c:pt>
                <c:pt idx="74">
                  <c:v>3.7321033000000003</c:v>
                </c:pt>
                <c:pt idx="75">
                  <c:v>3.7306376000000001</c:v>
                </c:pt>
                <c:pt idx="76">
                  <c:v>3.7291719000000003</c:v>
                </c:pt>
                <c:pt idx="77">
                  <c:v>3.7277179999999999</c:v>
                </c:pt>
                <c:pt idx="78">
                  <c:v>3.7262448999999997</c:v>
                </c:pt>
                <c:pt idx="79">
                  <c:v>3.7247824</c:v>
                </c:pt>
                <c:pt idx="80">
                  <c:v>3.7233103999999999</c:v>
                </c:pt>
                <c:pt idx="81">
                  <c:v>3.7218386999999997</c:v>
                </c:pt>
                <c:pt idx="82">
                  <c:v>3.7203682999999996</c:v>
                </c:pt>
                <c:pt idx="83">
                  <c:v>3.7188980999999997</c:v>
                </c:pt>
                <c:pt idx="84">
                  <c:v>3.7174177999999993</c:v>
                </c:pt>
                <c:pt idx="85">
                  <c:v>3.7159393999999999</c:v>
                </c:pt>
                <c:pt idx="86">
                  <c:v>3.7144598999999996</c:v>
                </c:pt>
                <c:pt idx="87">
                  <c:v>3.7129719999999997</c:v>
                </c:pt>
                <c:pt idx="88">
                  <c:v>3.7114848</c:v>
                </c:pt>
                <c:pt idx="89">
                  <c:v>3.7099971000000003</c:v>
                </c:pt>
                <c:pt idx="90">
                  <c:v>3.7085109000000003</c:v>
                </c:pt>
                <c:pt idx="91">
                  <c:v>3.707014</c:v>
                </c:pt>
                <c:pt idx="92">
                  <c:v>3.7055175000000005</c:v>
                </c:pt>
                <c:pt idx="93">
                  <c:v>3.7040213</c:v>
                </c:pt>
                <c:pt idx="94">
                  <c:v>3.7025153</c:v>
                </c:pt>
                <c:pt idx="95">
                  <c:v>3.7010205999999997</c:v>
                </c:pt>
                <c:pt idx="96">
                  <c:v>3.6995060999999998</c:v>
                </c:pt>
                <c:pt idx="97">
                  <c:v>3.6980017999999997</c:v>
                </c:pt>
                <c:pt idx="98">
                  <c:v>3.6964879000000002</c:v>
                </c:pt>
                <c:pt idx="99">
                  <c:v>3.6949752</c:v>
                </c:pt>
                <c:pt idx="100">
                  <c:v>3.6934627999999998</c:v>
                </c:pt>
                <c:pt idx="101">
                  <c:v>3.6919400000000002</c:v>
                </c:pt>
                <c:pt idx="102">
                  <c:v>3.6904195999999998</c:v>
                </c:pt>
                <c:pt idx="103">
                  <c:v>3.6888999</c:v>
                </c:pt>
                <c:pt idx="104">
                  <c:v>3.6873819000000001</c:v>
                </c:pt>
                <c:pt idx="105">
                  <c:v>3.6858538000000003</c:v>
                </c:pt>
                <c:pt idx="106">
                  <c:v>3.6843289000000001</c:v>
                </c:pt>
                <c:pt idx="107">
                  <c:v>3.6827951999999997</c:v>
                </c:pt>
                <c:pt idx="108">
                  <c:v>3.6812639000000003</c:v>
                </c:pt>
                <c:pt idx="109">
                  <c:v>3.6797344000000005</c:v>
                </c:pt>
                <c:pt idx="110">
                  <c:v>3.6781978</c:v>
                </c:pt>
                <c:pt idx="111">
                  <c:v>3.6766733999999999</c:v>
                </c:pt>
                <c:pt idx="112">
                  <c:v>3.6751334</c:v>
                </c:pt>
                <c:pt idx="113">
                  <c:v>3.6736051999999999</c:v>
                </c:pt>
                <c:pt idx="114">
                  <c:v>3.6720720999999998</c:v>
                </c:pt>
                <c:pt idx="115">
                  <c:v>3.6705424000000004</c:v>
                </c:pt>
                <c:pt idx="116">
                  <c:v>3.6690084000000001</c:v>
                </c:pt>
                <c:pt idx="117">
                  <c:v>3.6674875</c:v>
                </c:pt>
                <c:pt idx="118">
                  <c:v>3.665953</c:v>
                </c:pt>
                <c:pt idx="119">
                  <c:v>3.6644332999999998</c:v>
                </c:pt>
                <c:pt idx="120">
                  <c:v>3.6629097000000006</c:v>
                </c:pt>
                <c:pt idx="121">
                  <c:v>3.6613927000000004</c:v>
                </c:pt>
                <c:pt idx="122">
                  <c:v>3.6598725999999999</c:v>
                </c:pt>
                <c:pt idx="123">
                  <c:v>3.6583587</c:v>
                </c:pt>
                <c:pt idx="124">
                  <c:v>3.6568523999999996</c:v>
                </c:pt>
                <c:pt idx="125">
                  <c:v>3.6553442</c:v>
                </c:pt>
                <c:pt idx="126">
                  <c:v>3.6538444000000001</c:v>
                </c:pt>
                <c:pt idx="127">
                  <c:v>3.6523443000000002</c:v>
                </c:pt>
                <c:pt idx="128">
                  <c:v>3.6508512</c:v>
                </c:pt>
                <c:pt idx="129">
                  <c:v>3.6493686000000003</c:v>
                </c:pt>
                <c:pt idx="130">
                  <c:v>3.6478937999999994</c:v>
                </c:pt>
                <c:pt idx="131">
                  <c:v>3.6464210000000001</c:v>
                </c:pt>
                <c:pt idx="132">
                  <c:v>3.6449476000000001</c:v>
                </c:pt>
                <c:pt idx="133">
                  <c:v>3.6434848</c:v>
                </c:pt>
                <c:pt idx="134">
                  <c:v>3.6420329999999996</c:v>
                </c:pt>
                <c:pt idx="135">
                  <c:v>3.6405923000000002</c:v>
                </c:pt>
                <c:pt idx="136">
                  <c:v>3.6391530000000003</c:v>
                </c:pt>
                <c:pt idx="137">
                  <c:v>3.6377144000000001</c:v>
                </c:pt>
                <c:pt idx="138">
                  <c:v>3.636298</c:v>
                </c:pt>
                <c:pt idx="139">
                  <c:v>3.6348729999999998</c:v>
                </c:pt>
                <c:pt idx="140">
                  <c:v>3.63347</c:v>
                </c:pt>
                <c:pt idx="141">
                  <c:v>3.6320700000000001</c:v>
                </c:pt>
                <c:pt idx="142">
                  <c:v>3.6306719999999997</c:v>
                </c:pt>
                <c:pt idx="143">
                  <c:v>3.629286</c:v>
                </c:pt>
                <c:pt idx="144">
                  <c:v>3.6279110000000001</c:v>
                </c:pt>
                <c:pt idx="145">
                  <c:v>3.626541</c:v>
                </c:pt>
                <c:pt idx="146">
                  <c:v>3.6251820000000001</c:v>
                </c:pt>
                <c:pt idx="147">
                  <c:v>3.6238360000000003</c:v>
                </c:pt>
                <c:pt idx="148">
                  <c:v>3.6224830000000003</c:v>
                </c:pt>
                <c:pt idx="149">
                  <c:v>3.6211510000000002</c:v>
                </c:pt>
                <c:pt idx="150">
                  <c:v>3.6198229999999998</c:v>
                </c:pt>
                <c:pt idx="151">
                  <c:v>3.6185070000000001</c:v>
                </c:pt>
                <c:pt idx="152">
                  <c:v>3.6171930000000003</c:v>
                </c:pt>
                <c:pt idx="153">
                  <c:v>3.6158830000000002</c:v>
                </c:pt>
                <c:pt idx="154">
                  <c:v>3.6145840000000007</c:v>
                </c:pt>
                <c:pt idx="155">
                  <c:v>3.6132960000000001</c:v>
                </c:pt>
                <c:pt idx="156">
                  <c:v>3.612012</c:v>
                </c:pt>
                <c:pt idx="157">
                  <c:v>3.6107390000000001</c:v>
                </c:pt>
                <c:pt idx="158">
                  <c:v>3.6094680000000001</c:v>
                </c:pt>
                <c:pt idx="159">
                  <c:v>3.6082090000000004</c:v>
                </c:pt>
                <c:pt idx="160">
                  <c:v>3.6069519999999997</c:v>
                </c:pt>
                <c:pt idx="161">
                  <c:v>3.6056949999999999</c:v>
                </c:pt>
                <c:pt idx="162">
                  <c:v>3.6044609999999997</c:v>
                </c:pt>
                <c:pt idx="163">
                  <c:v>3.603218</c:v>
                </c:pt>
                <c:pt idx="164">
                  <c:v>3.601985</c:v>
                </c:pt>
                <c:pt idx="165">
                  <c:v>3.6007640000000003</c:v>
                </c:pt>
                <c:pt idx="166">
                  <c:v>3.599542</c:v>
                </c:pt>
                <c:pt idx="167">
                  <c:v>3.5983229999999997</c:v>
                </c:pt>
                <c:pt idx="168">
                  <c:v>3.5971119999999996</c:v>
                </c:pt>
                <c:pt idx="169">
                  <c:v>3.5959020000000006</c:v>
                </c:pt>
                <c:pt idx="170">
                  <c:v>3.594703</c:v>
                </c:pt>
                <c:pt idx="171">
                  <c:v>3.5935029999999997</c:v>
                </c:pt>
                <c:pt idx="172">
                  <c:v>3.5923030000000002</c:v>
                </c:pt>
                <c:pt idx="173">
                  <c:v>3.591113</c:v>
                </c:pt>
                <c:pt idx="174">
                  <c:v>3.5899220000000001</c:v>
                </c:pt>
                <c:pt idx="175">
                  <c:v>3.5887410000000002</c:v>
                </c:pt>
                <c:pt idx="176">
                  <c:v>3.587558</c:v>
                </c:pt>
                <c:pt idx="177">
                  <c:v>3.5863849999999999</c:v>
                </c:pt>
                <c:pt idx="178">
                  <c:v>3.5851999999999999</c:v>
                </c:pt>
                <c:pt idx="179">
                  <c:v>3.5840229999999997</c:v>
                </c:pt>
                <c:pt idx="180">
                  <c:v>3.5828549999999999</c:v>
                </c:pt>
                <c:pt idx="181">
                  <c:v>3.5816760000000003</c:v>
                </c:pt>
                <c:pt idx="182">
                  <c:v>3.580514</c:v>
                </c:pt>
                <c:pt idx="183">
                  <c:v>3.5793399999999993</c:v>
                </c:pt>
                <c:pt idx="184">
                  <c:v>3.578173</c:v>
                </c:pt>
                <c:pt idx="185">
                  <c:v>3.5769949999999997</c:v>
                </c:pt>
                <c:pt idx="186">
                  <c:v>3.5758330000000003</c:v>
                </c:pt>
                <c:pt idx="187">
                  <c:v>3.5746570000000002</c:v>
                </c:pt>
                <c:pt idx="188">
                  <c:v>3.5734899999999996</c:v>
                </c:pt>
                <c:pt idx="189">
                  <c:v>3.5723190000000002</c:v>
                </c:pt>
                <c:pt idx="190">
                  <c:v>3.5711430000000002</c:v>
                </c:pt>
                <c:pt idx="191">
                  <c:v>3.5699649999999994</c:v>
                </c:pt>
                <c:pt idx="192">
                  <c:v>3.568791</c:v>
                </c:pt>
                <c:pt idx="193">
                  <c:v>3.5676030000000001</c:v>
                </c:pt>
                <c:pt idx="194">
                  <c:v>3.5664210000000001</c:v>
                </c:pt>
                <c:pt idx="195">
                  <c:v>3.5652330000000005</c:v>
                </c:pt>
                <c:pt idx="196">
                  <c:v>3.5640399999999994</c:v>
                </c:pt>
                <c:pt idx="197">
                  <c:v>3.5628410000000001</c:v>
                </c:pt>
                <c:pt idx="198">
                  <c:v>3.5616449999999999</c:v>
                </c:pt>
                <c:pt idx="199">
                  <c:v>3.560432</c:v>
                </c:pt>
                <c:pt idx="200">
                  <c:v>3.5592230000000002</c:v>
                </c:pt>
                <c:pt idx="201">
                  <c:v>3.5579970000000003</c:v>
                </c:pt>
                <c:pt idx="202">
                  <c:v>3.556772</c:v>
                </c:pt>
                <c:pt idx="203">
                  <c:v>3.5555280000000007</c:v>
                </c:pt>
                <c:pt idx="204">
                  <c:v>3.554284</c:v>
                </c:pt>
                <c:pt idx="205">
                  <c:v>3.5530209999999998</c:v>
                </c:pt>
                <c:pt idx="206">
                  <c:v>3.5517449999999999</c:v>
                </c:pt>
                <c:pt idx="207">
                  <c:v>3.550468</c:v>
                </c:pt>
                <c:pt idx="208">
                  <c:v>3.5491669999999997</c:v>
                </c:pt>
                <c:pt idx="209">
                  <c:v>3.5478530000000004</c:v>
                </c:pt>
                <c:pt idx="210">
                  <c:v>3.5465229999999996</c:v>
                </c:pt>
                <c:pt idx="211">
                  <c:v>3.5451760000000001</c:v>
                </c:pt>
                <c:pt idx="212">
                  <c:v>3.5438009999999998</c:v>
                </c:pt>
                <c:pt idx="213">
                  <c:v>3.5424060000000002</c:v>
                </c:pt>
                <c:pt idx="214">
                  <c:v>3.5409890000000002</c:v>
                </c:pt>
                <c:pt idx="215">
                  <c:v>3.5395469999999998</c:v>
                </c:pt>
                <c:pt idx="216">
                  <c:v>3.5380800000000003</c:v>
                </c:pt>
                <c:pt idx="217">
                  <c:v>3.5365740000000003</c:v>
                </c:pt>
                <c:pt idx="218">
                  <c:v>3.5350269999999999</c:v>
                </c:pt>
                <c:pt idx="219">
                  <c:v>3.5334459999999996</c:v>
                </c:pt>
                <c:pt idx="220">
                  <c:v>3.5318260000000001</c:v>
                </c:pt>
                <c:pt idx="221">
                  <c:v>3.5301559999999998</c:v>
                </c:pt>
                <c:pt idx="222">
                  <c:v>3.5284420000000001</c:v>
                </c:pt>
                <c:pt idx="223">
                  <c:v>3.5266700000000002</c:v>
                </c:pt>
                <c:pt idx="224">
                  <c:v>3.5248339999999998</c:v>
                </c:pt>
                <c:pt idx="225">
                  <c:v>3.5229399999999997</c:v>
                </c:pt>
                <c:pt idx="226">
                  <c:v>3.5209750000000004</c:v>
                </c:pt>
                <c:pt idx="227">
                  <c:v>3.5189340000000002</c:v>
                </c:pt>
                <c:pt idx="228">
                  <c:v>3.5168200000000001</c:v>
                </c:pt>
                <c:pt idx="229">
                  <c:v>3.5146100000000002</c:v>
                </c:pt>
                <c:pt idx="230">
                  <c:v>3.5123199999999999</c:v>
                </c:pt>
                <c:pt idx="231">
                  <c:v>3.5099339999999999</c:v>
                </c:pt>
                <c:pt idx="232">
                  <c:v>3.5074380000000005</c:v>
                </c:pt>
                <c:pt idx="233">
                  <c:v>3.5048390000000005</c:v>
                </c:pt>
                <c:pt idx="234">
                  <c:v>3.5021429999999998</c:v>
                </c:pt>
                <c:pt idx="235">
                  <c:v>3.4993309999999997</c:v>
                </c:pt>
                <c:pt idx="236">
                  <c:v>3.4963999999999995</c:v>
                </c:pt>
                <c:pt idx="237">
                  <c:v>3.4933589999999999</c:v>
                </c:pt>
                <c:pt idx="238">
                  <c:v>3.4902139999999999</c:v>
                </c:pt>
                <c:pt idx="239">
                  <c:v>3.4869560000000002</c:v>
                </c:pt>
                <c:pt idx="240">
                  <c:v>3.4835919999999998</c:v>
                </c:pt>
                <c:pt idx="241">
                  <c:v>3.4801380000000002</c:v>
                </c:pt>
                <c:pt idx="242">
                  <c:v>3.4765920000000001</c:v>
                </c:pt>
                <c:pt idx="243">
                  <c:v>3.4729560000000004</c:v>
                </c:pt>
                <c:pt idx="244">
                  <c:v>3.4692600000000002</c:v>
                </c:pt>
                <c:pt idx="245">
                  <c:v>3.4654979999999997</c:v>
                </c:pt>
                <c:pt idx="246">
                  <c:v>3.4616919999999998</c:v>
                </c:pt>
                <c:pt idx="247">
                  <c:v>3.4578530000000001</c:v>
                </c:pt>
                <c:pt idx="248">
                  <c:v>3.453986</c:v>
                </c:pt>
                <c:pt idx="249">
                  <c:v>3.4501050000000002</c:v>
                </c:pt>
                <c:pt idx="250">
                  <c:v>3.4462179999999996</c:v>
                </c:pt>
                <c:pt idx="251">
                  <c:v>3.4423360000000001</c:v>
                </c:pt>
                <c:pt idx="252">
                  <c:v>3.4384589999999999</c:v>
                </c:pt>
                <c:pt idx="253">
                  <c:v>3.434612</c:v>
                </c:pt>
                <c:pt idx="254">
                  <c:v>3.4307690000000002</c:v>
                </c:pt>
                <c:pt idx="255">
                  <c:v>3.4269430000000001</c:v>
                </c:pt>
                <c:pt idx="256">
                  <c:v>3.4231479999999999</c:v>
                </c:pt>
                <c:pt idx="257">
                  <c:v>3.419349</c:v>
                </c:pt>
                <c:pt idx="258">
                  <c:v>3.415575</c:v>
                </c:pt>
                <c:pt idx="259">
                  <c:v>3.411794</c:v>
                </c:pt>
                <c:pt idx="260">
                  <c:v>3.4079979999999996</c:v>
                </c:pt>
                <c:pt idx="261">
                  <c:v>3.404191</c:v>
                </c:pt>
                <c:pt idx="262">
                  <c:v>3.4003559999999999</c:v>
                </c:pt>
                <c:pt idx="263">
                  <c:v>3.3964820000000002</c:v>
                </c:pt>
                <c:pt idx="264">
                  <c:v>3.3925420000000002</c:v>
                </c:pt>
                <c:pt idx="265">
                  <c:v>3.3885329999999998</c:v>
                </c:pt>
                <c:pt idx="266">
                  <c:v>3.3844440000000002</c:v>
                </c:pt>
                <c:pt idx="267">
                  <c:v>3.3802409999999998</c:v>
                </c:pt>
                <c:pt idx="268">
                  <c:v>3.3759070000000002</c:v>
                </c:pt>
                <c:pt idx="269">
                  <c:v>3.3714170000000001</c:v>
                </c:pt>
                <c:pt idx="270">
                  <c:v>3.3667530000000001</c:v>
                </c:pt>
                <c:pt idx="271">
                  <c:v>3.3618800000000002</c:v>
                </c:pt>
                <c:pt idx="272">
                  <c:v>3.356757</c:v>
                </c:pt>
                <c:pt idx="273">
                  <c:v>3.3513629999999996</c:v>
                </c:pt>
                <c:pt idx="274">
                  <c:v>3.345637</c:v>
                </c:pt>
                <c:pt idx="275">
                  <c:v>3.3395480000000002</c:v>
                </c:pt>
                <c:pt idx="276">
                  <c:v>3.3330219999999997</c:v>
                </c:pt>
                <c:pt idx="277">
                  <c:v>3.325996</c:v>
                </c:pt>
                <c:pt idx="278">
                  <c:v>3.3183929999999999</c:v>
                </c:pt>
                <c:pt idx="279">
                  <c:v>3.3101089999999997</c:v>
                </c:pt>
                <c:pt idx="280">
                  <c:v>3.3010440000000001</c:v>
                </c:pt>
                <c:pt idx="281">
                  <c:v>3.2910710000000001</c:v>
                </c:pt>
                <c:pt idx="282">
                  <c:v>3.2800249999999997</c:v>
                </c:pt>
                <c:pt idx="283">
                  <c:v>3.2677239999999999</c:v>
                </c:pt>
                <c:pt idx="284">
                  <c:v>3.2539490000000004</c:v>
                </c:pt>
                <c:pt idx="285">
                  <c:v>3.2384330000000001</c:v>
                </c:pt>
                <c:pt idx="286">
                  <c:v>3.220853</c:v>
                </c:pt>
                <c:pt idx="287">
                  <c:v>3.2008510000000006</c:v>
                </c:pt>
                <c:pt idx="288">
                  <c:v>3.177956</c:v>
                </c:pt>
                <c:pt idx="289">
                  <c:v>3.1516259999999998</c:v>
                </c:pt>
                <c:pt idx="290">
                  <c:v>3.1211840000000004</c:v>
                </c:pt>
                <c:pt idx="291">
                  <c:v>3.0858300000000005</c:v>
                </c:pt>
                <c:pt idx="292">
                  <c:v>3.0445639999999998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D52B-418D-A0D2-0F5C8B9D5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1356095"/>
        <c:axId val="721356511"/>
        <c:extLst/>
      </c:scatterChart>
      <c:valAx>
        <c:axId val="7213560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</a:t>
                </a:r>
                <a:r>
                  <a:rPr lang="en-IN" baseline="0"/>
                  <a:t> [mAh]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356511"/>
        <c:crosses val="autoZero"/>
        <c:crossBetween val="midCat"/>
      </c:valAx>
      <c:valAx>
        <c:axId val="721356511"/>
        <c:scaling>
          <c:orientation val="minMax"/>
          <c:max val="4"/>
          <c:min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Voltage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356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 Characteristics</a:t>
            </a:r>
            <a:r>
              <a:rPr lang="en-IN" baseline="0"/>
              <a:t> for I= -33A/m</a:t>
            </a:r>
            <a:r>
              <a:rPr lang="en-IN" baseline="30000"/>
              <a:t>2</a:t>
            </a:r>
            <a:r>
              <a:rPr lang="en-IN" baseline="0"/>
              <a:t>  </a:t>
            </a:r>
            <a:endParaRPr lang="en-IN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'SS2'!$B$1</c:f>
              <c:strCache>
                <c:ptCount val="1"/>
                <c:pt idx="0">
                  <c:v>OpenFOAM</c:v>
                </c:pt>
              </c:strCache>
            </c:strRef>
          </c:tx>
          <c:spPr>
            <a:ln w="19050" cap="rnd">
              <a:solidFill>
                <a:schemeClr val="accent1">
                  <a:tint val="77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'SS2'!$C$2:$C$1655</c:f>
              <c:numCache>
                <c:formatCode>General</c:formatCode>
                <c:ptCount val="1654"/>
                <c:pt idx="0">
                  <c:v>1.4057999999999997</c:v>
                </c:pt>
                <c:pt idx="1">
                  <c:v>2.8115999999999994</c:v>
                </c:pt>
                <c:pt idx="2">
                  <c:v>4.2173999999999996</c:v>
                </c:pt>
                <c:pt idx="3">
                  <c:v>5.6231999999999989</c:v>
                </c:pt>
                <c:pt idx="4">
                  <c:v>7.028999999999999</c:v>
                </c:pt>
                <c:pt idx="5">
                  <c:v>8.4347999999999992</c:v>
                </c:pt>
                <c:pt idx="6">
                  <c:v>9.8405999999999985</c:v>
                </c:pt>
                <c:pt idx="7">
                  <c:v>11.246399999999998</c:v>
                </c:pt>
                <c:pt idx="8">
                  <c:v>12.652199999999997</c:v>
                </c:pt>
                <c:pt idx="9">
                  <c:v>14.057999999999998</c:v>
                </c:pt>
                <c:pt idx="10">
                  <c:v>15.463799999999997</c:v>
                </c:pt>
                <c:pt idx="11">
                  <c:v>16.869599999999998</c:v>
                </c:pt>
                <c:pt idx="12">
                  <c:v>18.275399999999998</c:v>
                </c:pt>
                <c:pt idx="13">
                  <c:v>19.681199999999997</c:v>
                </c:pt>
                <c:pt idx="14">
                  <c:v>21.087</c:v>
                </c:pt>
                <c:pt idx="15">
                  <c:v>22.492799999999995</c:v>
                </c:pt>
                <c:pt idx="16">
                  <c:v>23.898599999999995</c:v>
                </c:pt>
                <c:pt idx="17">
                  <c:v>25.304399999999994</c:v>
                </c:pt>
                <c:pt idx="18">
                  <c:v>26.710199999999997</c:v>
                </c:pt>
                <c:pt idx="19">
                  <c:v>28.115999999999996</c:v>
                </c:pt>
                <c:pt idx="20">
                  <c:v>29.521799999999995</c:v>
                </c:pt>
                <c:pt idx="21">
                  <c:v>30.927599999999995</c:v>
                </c:pt>
                <c:pt idx="22">
                  <c:v>32.33339999999999</c:v>
                </c:pt>
                <c:pt idx="23">
                  <c:v>33.739199999999997</c:v>
                </c:pt>
                <c:pt idx="24">
                  <c:v>35.144999999999996</c:v>
                </c:pt>
                <c:pt idx="25">
                  <c:v>36.550799999999995</c:v>
                </c:pt>
                <c:pt idx="26">
                  <c:v>37.956599999999995</c:v>
                </c:pt>
                <c:pt idx="27">
                  <c:v>39.362399999999994</c:v>
                </c:pt>
                <c:pt idx="28">
                  <c:v>40.7682</c:v>
                </c:pt>
                <c:pt idx="29">
                  <c:v>42.173999999999999</c:v>
                </c:pt>
                <c:pt idx="30">
                  <c:v>43.579799999999992</c:v>
                </c:pt>
                <c:pt idx="31">
                  <c:v>44.985599999999991</c:v>
                </c:pt>
                <c:pt idx="32">
                  <c:v>46.391399999999997</c:v>
                </c:pt>
                <c:pt idx="33">
                  <c:v>47.797199999999989</c:v>
                </c:pt>
                <c:pt idx="34">
                  <c:v>49.202999999999996</c:v>
                </c:pt>
                <c:pt idx="35">
                  <c:v>50.608799999999988</c:v>
                </c:pt>
                <c:pt idx="36">
                  <c:v>52.014599999999994</c:v>
                </c:pt>
                <c:pt idx="37">
                  <c:v>53.420399999999994</c:v>
                </c:pt>
                <c:pt idx="38">
                  <c:v>54.826199999999986</c:v>
                </c:pt>
                <c:pt idx="39">
                  <c:v>56.231999999999992</c:v>
                </c:pt>
                <c:pt idx="40">
                  <c:v>57.637799999999999</c:v>
                </c:pt>
                <c:pt idx="41">
                  <c:v>59.043599999999991</c:v>
                </c:pt>
                <c:pt idx="42">
                  <c:v>60.44939999999999</c:v>
                </c:pt>
                <c:pt idx="43">
                  <c:v>61.855199999999989</c:v>
                </c:pt>
                <c:pt idx="44">
                  <c:v>63.260999999999996</c:v>
                </c:pt>
                <c:pt idx="45">
                  <c:v>64.666799999999981</c:v>
                </c:pt>
                <c:pt idx="46">
                  <c:v>66.072599999999994</c:v>
                </c:pt>
                <c:pt idx="47">
                  <c:v>67.478399999999993</c:v>
                </c:pt>
                <c:pt idx="48">
                  <c:v>68.884199999999993</c:v>
                </c:pt>
                <c:pt idx="49">
                  <c:v>70.289999999999992</c:v>
                </c:pt>
                <c:pt idx="50">
                  <c:v>71.695799999999991</c:v>
                </c:pt>
                <c:pt idx="51">
                  <c:v>73.101599999999991</c:v>
                </c:pt>
                <c:pt idx="52">
                  <c:v>74.50739999999999</c:v>
                </c:pt>
                <c:pt idx="53">
                  <c:v>75.913199999999989</c:v>
                </c:pt>
                <c:pt idx="54">
                  <c:v>77.318999999999974</c:v>
                </c:pt>
                <c:pt idx="55">
                  <c:v>78.724799999999988</c:v>
                </c:pt>
                <c:pt idx="56">
                  <c:v>80.130599999999987</c:v>
                </c:pt>
                <c:pt idx="57">
                  <c:v>81.5364</c:v>
                </c:pt>
                <c:pt idx="58">
                  <c:v>82.9422</c:v>
                </c:pt>
                <c:pt idx="59">
                  <c:v>84.347999999999999</c:v>
                </c:pt>
                <c:pt idx="60">
                  <c:v>85.753799999999984</c:v>
                </c:pt>
                <c:pt idx="61">
                  <c:v>87.159599999999983</c:v>
                </c:pt>
                <c:pt idx="62">
                  <c:v>88.565399999999983</c:v>
                </c:pt>
                <c:pt idx="63">
                  <c:v>89.971199999999982</c:v>
                </c:pt>
                <c:pt idx="64">
                  <c:v>91.37700000000001</c:v>
                </c:pt>
                <c:pt idx="65">
                  <c:v>92.782799999999995</c:v>
                </c:pt>
                <c:pt idx="66">
                  <c:v>94.188599999999994</c:v>
                </c:pt>
                <c:pt idx="67">
                  <c:v>95.594399999999979</c:v>
                </c:pt>
                <c:pt idx="68">
                  <c:v>97.000199999999978</c:v>
                </c:pt>
                <c:pt idx="69">
                  <c:v>98.405999999999992</c:v>
                </c:pt>
                <c:pt idx="70">
                  <c:v>99.811799999999991</c:v>
                </c:pt>
                <c:pt idx="71">
                  <c:v>101.21759999999998</c:v>
                </c:pt>
                <c:pt idx="72">
                  <c:v>102.62339999999998</c:v>
                </c:pt>
                <c:pt idx="73">
                  <c:v>104.02919999999999</c:v>
                </c:pt>
                <c:pt idx="74">
                  <c:v>105.435</c:v>
                </c:pt>
                <c:pt idx="75">
                  <c:v>106.84079999999999</c:v>
                </c:pt>
                <c:pt idx="76">
                  <c:v>108.24659999999999</c:v>
                </c:pt>
                <c:pt idx="77">
                  <c:v>109.65239999999997</c:v>
                </c:pt>
                <c:pt idx="78">
                  <c:v>111.05819999999999</c:v>
                </c:pt>
                <c:pt idx="79">
                  <c:v>112.46399999999998</c:v>
                </c:pt>
                <c:pt idx="80">
                  <c:v>113.8698</c:v>
                </c:pt>
                <c:pt idx="81">
                  <c:v>115.2756</c:v>
                </c:pt>
                <c:pt idx="82">
                  <c:v>116.6814</c:v>
                </c:pt>
                <c:pt idx="83">
                  <c:v>118.08719999999998</c:v>
                </c:pt>
                <c:pt idx="84">
                  <c:v>119.49299999999998</c:v>
                </c:pt>
                <c:pt idx="85">
                  <c:v>120.89879999999998</c:v>
                </c:pt>
                <c:pt idx="86">
                  <c:v>122.30459999999998</c:v>
                </c:pt>
                <c:pt idx="87">
                  <c:v>123.71039999999998</c:v>
                </c:pt>
                <c:pt idx="88">
                  <c:v>125.11619999999999</c:v>
                </c:pt>
                <c:pt idx="89">
                  <c:v>126.52199999999999</c:v>
                </c:pt>
                <c:pt idx="90">
                  <c:v>127.92779999999999</c:v>
                </c:pt>
                <c:pt idx="91">
                  <c:v>129.33359999999996</c:v>
                </c:pt>
                <c:pt idx="92">
                  <c:v>130.73939999999996</c:v>
                </c:pt>
                <c:pt idx="93">
                  <c:v>132.14519999999999</c:v>
                </c:pt>
                <c:pt idx="94">
                  <c:v>133.55099999999999</c:v>
                </c:pt>
                <c:pt idx="95">
                  <c:v>134.95679999999999</c:v>
                </c:pt>
                <c:pt idx="96">
                  <c:v>136.36259999999999</c:v>
                </c:pt>
                <c:pt idx="97">
                  <c:v>137.76839999999999</c:v>
                </c:pt>
                <c:pt idx="98">
                  <c:v>139.17419999999998</c:v>
                </c:pt>
                <c:pt idx="99">
                  <c:v>140.57999999999998</c:v>
                </c:pt>
                <c:pt idx="100">
                  <c:v>141.98579999999995</c:v>
                </c:pt>
                <c:pt idx="101">
                  <c:v>143.39159999999998</c:v>
                </c:pt>
                <c:pt idx="102">
                  <c:v>144.79739999999998</c:v>
                </c:pt>
                <c:pt idx="103">
                  <c:v>146.20319999999998</c:v>
                </c:pt>
                <c:pt idx="104">
                  <c:v>147.60899999999998</c:v>
                </c:pt>
                <c:pt idx="105">
                  <c:v>149.01479999999998</c:v>
                </c:pt>
                <c:pt idx="106">
                  <c:v>150.42059999999998</c:v>
                </c:pt>
                <c:pt idx="107">
                  <c:v>151.82639999999998</c:v>
                </c:pt>
                <c:pt idx="108">
                  <c:v>153.23219999999998</c:v>
                </c:pt>
                <c:pt idx="109">
                  <c:v>154.63799999999995</c:v>
                </c:pt>
                <c:pt idx="110">
                  <c:v>156.04379999999998</c:v>
                </c:pt>
                <c:pt idx="111">
                  <c:v>157.44959999999998</c:v>
                </c:pt>
                <c:pt idx="112">
                  <c:v>158.85539999999997</c:v>
                </c:pt>
                <c:pt idx="113">
                  <c:v>160.26119999999997</c:v>
                </c:pt>
                <c:pt idx="114">
                  <c:v>161.66699999999994</c:v>
                </c:pt>
                <c:pt idx="115">
                  <c:v>163.0728</c:v>
                </c:pt>
                <c:pt idx="116">
                  <c:v>164.4786</c:v>
                </c:pt>
                <c:pt idx="117">
                  <c:v>165.8844</c:v>
                </c:pt>
                <c:pt idx="118">
                  <c:v>167.2902</c:v>
                </c:pt>
                <c:pt idx="119">
                  <c:v>168.696</c:v>
                </c:pt>
                <c:pt idx="120">
                  <c:v>170.10179999999997</c:v>
                </c:pt>
                <c:pt idx="121">
                  <c:v>171.50759999999997</c:v>
                </c:pt>
                <c:pt idx="122">
                  <c:v>172.91339999999997</c:v>
                </c:pt>
                <c:pt idx="123">
                  <c:v>174.31919999999997</c:v>
                </c:pt>
                <c:pt idx="124">
                  <c:v>175.72499999999999</c:v>
                </c:pt>
                <c:pt idx="125">
                  <c:v>177.13079999999997</c:v>
                </c:pt>
                <c:pt idx="126">
                  <c:v>178.53659999999996</c:v>
                </c:pt>
                <c:pt idx="127">
                  <c:v>179.94239999999996</c:v>
                </c:pt>
                <c:pt idx="128">
                  <c:v>181.34819999999996</c:v>
                </c:pt>
                <c:pt idx="129">
                  <c:v>182.75400000000002</c:v>
                </c:pt>
                <c:pt idx="130">
                  <c:v>184.15979999999996</c:v>
                </c:pt>
                <c:pt idx="131">
                  <c:v>185.56559999999999</c:v>
                </c:pt>
                <c:pt idx="132">
                  <c:v>186.97139999999999</c:v>
                </c:pt>
                <c:pt idx="133">
                  <c:v>188.37719999999999</c:v>
                </c:pt>
                <c:pt idx="134">
                  <c:v>189.78299999999999</c:v>
                </c:pt>
                <c:pt idx="135">
                  <c:v>191.18879999999996</c:v>
                </c:pt>
                <c:pt idx="136">
                  <c:v>192.59459999999999</c:v>
                </c:pt>
                <c:pt idx="137">
                  <c:v>194.00039999999996</c:v>
                </c:pt>
                <c:pt idx="138">
                  <c:v>195.40619999999996</c:v>
                </c:pt>
                <c:pt idx="139">
                  <c:v>196.81199999999998</c:v>
                </c:pt>
                <c:pt idx="140">
                  <c:v>198.21779999999995</c:v>
                </c:pt>
                <c:pt idx="141">
                  <c:v>199.62359999999998</c:v>
                </c:pt>
                <c:pt idx="142">
                  <c:v>201.02939999999995</c:v>
                </c:pt>
                <c:pt idx="143">
                  <c:v>202.43519999999995</c:v>
                </c:pt>
                <c:pt idx="144">
                  <c:v>203.84099999999998</c:v>
                </c:pt>
                <c:pt idx="145">
                  <c:v>205.24679999999995</c:v>
                </c:pt>
                <c:pt idx="146">
                  <c:v>206.65260000000001</c:v>
                </c:pt>
                <c:pt idx="147">
                  <c:v>208.05839999999998</c:v>
                </c:pt>
                <c:pt idx="148">
                  <c:v>209.46420000000001</c:v>
                </c:pt>
                <c:pt idx="149">
                  <c:v>210.87</c:v>
                </c:pt>
                <c:pt idx="150">
                  <c:v>212.27579999999998</c:v>
                </c:pt>
                <c:pt idx="151">
                  <c:v>213.68159999999997</c:v>
                </c:pt>
                <c:pt idx="152">
                  <c:v>215.08739999999995</c:v>
                </c:pt>
                <c:pt idx="153">
                  <c:v>216.49319999999997</c:v>
                </c:pt>
                <c:pt idx="154">
                  <c:v>217.89899999999997</c:v>
                </c:pt>
                <c:pt idx="155">
                  <c:v>219.30479999999994</c:v>
                </c:pt>
                <c:pt idx="156">
                  <c:v>220.71059999999997</c:v>
                </c:pt>
                <c:pt idx="157">
                  <c:v>222.11639999999997</c:v>
                </c:pt>
                <c:pt idx="158">
                  <c:v>223.52219999999997</c:v>
                </c:pt>
                <c:pt idx="159">
                  <c:v>224.92799999999997</c:v>
                </c:pt>
                <c:pt idx="160">
                  <c:v>226.33379999999994</c:v>
                </c:pt>
                <c:pt idx="161">
                  <c:v>227.7396</c:v>
                </c:pt>
                <c:pt idx="162">
                  <c:v>229.1454</c:v>
                </c:pt>
                <c:pt idx="163">
                  <c:v>230.55119999999999</c:v>
                </c:pt>
                <c:pt idx="164">
                  <c:v>231.95699999999999</c:v>
                </c:pt>
                <c:pt idx="165">
                  <c:v>233.36279999999999</c:v>
                </c:pt>
                <c:pt idx="166">
                  <c:v>234.76859999999996</c:v>
                </c:pt>
                <c:pt idx="167">
                  <c:v>236.17439999999996</c:v>
                </c:pt>
                <c:pt idx="168">
                  <c:v>237.58019999999996</c:v>
                </c:pt>
                <c:pt idx="169">
                  <c:v>238.98599999999996</c:v>
                </c:pt>
                <c:pt idx="170">
                  <c:v>240.39179999999996</c:v>
                </c:pt>
                <c:pt idx="171">
                  <c:v>241.79759999999996</c:v>
                </c:pt>
                <c:pt idx="172">
                  <c:v>243.20339999999996</c:v>
                </c:pt>
                <c:pt idx="173">
                  <c:v>244.60919999999996</c:v>
                </c:pt>
                <c:pt idx="174">
                  <c:v>246.01499999999996</c:v>
                </c:pt>
                <c:pt idx="175">
                  <c:v>247.42079999999996</c:v>
                </c:pt>
                <c:pt idx="176">
                  <c:v>248.82659999999996</c:v>
                </c:pt>
                <c:pt idx="177">
                  <c:v>250.23239999999998</c:v>
                </c:pt>
                <c:pt idx="178">
                  <c:v>251.63819999999998</c:v>
                </c:pt>
                <c:pt idx="179">
                  <c:v>253.04399999999998</c:v>
                </c:pt>
                <c:pt idx="180">
                  <c:v>254.44979999999998</c:v>
                </c:pt>
                <c:pt idx="181">
                  <c:v>255.85559999999998</c:v>
                </c:pt>
                <c:pt idx="182">
                  <c:v>257.26139999999998</c:v>
                </c:pt>
                <c:pt idx="183">
                  <c:v>258.66719999999992</c:v>
                </c:pt>
                <c:pt idx="184">
                  <c:v>260.07299999999992</c:v>
                </c:pt>
                <c:pt idx="185">
                  <c:v>261.47879999999992</c:v>
                </c:pt>
                <c:pt idx="186">
                  <c:v>262.88459999999998</c:v>
                </c:pt>
                <c:pt idx="187">
                  <c:v>264.29039999999998</c:v>
                </c:pt>
                <c:pt idx="188">
                  <c:v>265.69619999999998</c:v>
                </c:pt>
                <c:pt idx="189">
                  <c:v>267.10199999999998</c:v>
                </c:pt>
                <c:pt idx="190">
                  <c:v>268.50779999999997</c:v>
                </c:pt>
                <c:pt idx="191">
                  <c:v>269.91359999999997</c:v>
                </c:pt>
                <c:pt idx="192">
                  <c:v>271.31939999999997</c:v>
                </c:pt>
                <c:pt idx="193">
                  <c:v>272.72519999999997</c:v>
                </c:pt>
                <c:pt idx="194">
                  <c:v>274.13099999999997</c:v>
                </c:pt>
                <c:pt idx="195">
                  <c:v>275.53679999999997</c:v>
                </c:pt>
                <c:pt idx="196">
                  <c:v>276.94259999999997</c:v>
                </c:pt>
                <c:pt idx="197">
                  <c:v>278.34839999999997</c:v>
                </c:pt>
                <c:pt idx="198">
                  <c:v>279.75419999999991</c:v>
                </c:pt>
                <c:pt idx="199">
                  <c:v>281.15999999999997</c:v>
                </c:pt>
                <c:pt idx="200">
                  <c:v>282.56579999999997</c:v>
                </c:pt>
                <c:pt idx="201">
                  <c:v>283.97159999999991</c:v>
                </c:pt>
                <c:pt idx="202">
                  <c:v>285.37739999999997</c:v>
                </c:pt>
                <c:pt idx="203">
                  <c:v>286.78319999999997</c:v>
                </c:pt>
                <c:pt idx="204">
                  <c:v>288.18899999999996</c:v>
                </c:pt>
                <c:pt idx="205">
                  <c:v>289.59479999999996</c:v>
                </c:pt>
                <c:pt idx="206">
                  <c:v>291.00059999999996</c:v>
                </c:pt>
                <c:pt idx="207">
                  <c:v>292.40639999999996</c:v>
                </c:pt>
                <c:pt idx="208">
                  <c:v>293.81219999999996</c:v>
                </c:pt>
                <c:pt idx="209">
                  <c:v>295.21799999999996</c:v>
                </c:pt>
                <c:pt idx="210">
                  <c:v>296.62379999999996</c:v>
                </c:pt>
                <c:pt idx="211">
                  <c:v>298.02959999999996</c:v>
                </c:pt>
                <c:pt idx="212">
                  <c:v>299.43539999999996</c:v>
                </c:pt>
                <c:pt idx="213">
                  <c:v>300.84119999999996</c:v>
                </c:pt>
                <c:pt idx="214">
                  <c:v>302.24700000000001</c:v>
                </c:pt>
                <c:pt idx="215">
                  <c:v>303.65279999999996</c:v>
                </c:pt>
                <c:pt idx="216">
                  <c:v>305.05860000000001</c:v>
                </c:pt>
                <c:pt idx="217">
                  <c:v>306.46439999999996</c:v>
                </c:pt>
                <c:pt idx="218">
                  <c:v>307.87020000000001</c:v>
                </c:pt>
                <c:pt idx="219">
                  <c:v>309.2759999999999</c:v>
                </c:pt>
                <c:pt idx="220">
                  <c:v>310.68180000000001</c:v>
                </c:pt>
                <c:pt idx="221">
                  <c:v>312.08759999999995</c:v>
                </c:pt>
                <c:pt idx="222">
                  <c:v>313.49339999999995</c:v>
                </c:pt>
                <c:pt idx="223">
                  <c:v>314.89919999999995</c:v>
                </c:pt>
                <c:pt idx="224">
                  <c:v>316.30499999999989</c:v>
                </c:pt>
                <c:pt idx="225">
                  <c:v>317.71079999999995</c:v>
                </c:pt>
                <c:pt idx="226">
                  <c:v>319.11659999999995</c:v>
                </c:pt>
                <c:pt idx="227">
                  <c:v>320.52239999999995</c:v>
                </c:pt>
                <c:pt idx="228">
                  <c:v>321.92819999999995</c:v>
                </c:pt>
                <c:pt idx="229">
                  <c:v>323.33399999999989</c:v>
                </c:pt>
                <c:pt idx="230">
                  <c:v>324.73979999999995</c:v>
                </c:pt>
                <c:pt idx="231">
                  <c:v>326.1456</c:v>
                </c:pt>
                <c:pt idx="232">
                  <c:v>327.55139999999994</c:v>
                </c:pt>
                <c:pt idx="233">
                  <c:v>328.9572</c:v>
                </c:pt>
                <c:pt idx="234">
                  <c:v>330.363</c:v>
                </c:pt>
                <c:pt idx="235">
                  <c:v>331.7688</c:v>
                </c:pt>
                <c:pt idx="236">
                  <c:v>333.17459999999994</c:v>
                </c:pt>
                <c:pt idx="237">
                  <c:v>334.5804</c:v>
                </c:pt>
                <c:pt idx="238">
                  <c:v>335.98619999999994</c:v>
                </c:pt>
                <c:pt idx="239">
                  <c:v>337.392</c:v>
                </c:pt>
                <c:pt idx="240">
                  <c:v>338.79779999999994</c:v>
                </c:pt>
                <c:pt idx="241">
                  <c:v>340.20359999999994</c:v>
                </c:pt>
                <c:pt idx="242">
                  <c:v>341.60939999999994</c:v>
                </c:pt>
                <c:pt idx="243">
                  <c:v>343.01519999999994</c:v>
                </c:pt>
                <c:pt idx="244">
                  <c:v>344.42100000000005</c:v>
                </c:pt>
                <c:pt idx="245">
                  <c:v>345.82679999999993</c:v>
                </c:pt>
                <c:pt idx="246">
                  <c:v>347.23259999999999</c:v>
                </c:pt>
                <c:pt idx="247">
                  <c:v>348.63839999999993</c:v>
                </c:pt>
                <c:pt idx="248">
                  <c:v>350.04419999999999</c:v>
                </c:pt>
                <c:pt idx="249">
                  <c:v>351.45</c:v>
                </c:pt>
                <c:pt idx="250">
                  <c:v>352.85579999999999</c:v>
                </c:pt>
                <c:pt idx="251">
                  <c:v>354.26159999999993</c:v>
                </c:pt>
                <c:pt idx="252">
                  <c:v>355.66739999999999</c:v>
                </c:pt>
                <c:pt idx="253">
                  <c:v>357.07319999999993</c:v>
                </c:pt>
                <c:pt idx="254">
                  <c:v>358.47899999999998</c:v>
                </c:pt>
                <c:pt idx="255">
                  <c:v>359.88479999999993</c:v>
                </c:pt>
                <c:pt idx="256">
                  <c:v>361.29059999999993</c:v>
                </c:pt>
                <c:pt idx="257">
                  <c:v>362.69639999999993</c:v>
                </c:pt>
                <c:pt idx="258">
                  <c:v>364.10219999999993</c:v>
                </c:pt>
                <c:pt idx="259">
                  <c:v>365.50800000000004</c:v>
                </c:pt>
                <c:pt idx="260">
                  <c:v>366.91379999999992</c:v>
                </c:pt>
                <c:pt idx="261">
                  <c:v>368.31959999999992</c:v>
                </c:pt>
                <c:pt idx="262">
                  <c:v>369.72539999999992</c:v>
                </c:pt>
                <c:pt idx="263">
                  <c:v>371.13119999999998</c:v>
                </c:pt>
                <c:pt idx="264">
                  <c:v>372.53699999999998</c:v>
                </c:pt>
                <c:pt idx="265">
                  <c:v>373.94279999999998</c:v>
                </c:pt>
                <c:pt idx="266">
                  <c:v>375.34859999999992</c:v>
                </c:pt>
                <c:pt idx="267">
                  <c:v>376.75439999999998</c:v>
                </c:pt>
                <c:pt idx="268">
                  <c:v>378.16019999999997</c:v>
                </c:pt>
                <c:pt idx="269">
                  <c:v>379.56599999999997</c:v>
                </c:pt>
                <c:pt idx="270">
                  <c:v>380.97179999999992</c:v>
                </c:pt>
                <c:pt idx="271">
                  <c:v>382.37759999999992</c:v>
                </c:pt>
                <c:pt idx="272">
                  <c:v>383.78339999999992</c:v>
                </c:pt>
                <c:pt idx="273">
                  <c:v>385.18919999999997</c:v>
                </c:pt>
                <c:pt idx="274">
                  <c:v>386.59500000000003</c:v>
                </c:pt>
                <c:pt idx="275">
                  <c:v>388.00079999999991</c:v>
                </c:pt>
                <c:pt idx="276">
                  <c:v>389.40659999999991</c:v>
                </c:pt>
                <c:pt idx="277">
                  <c:v>390.81239999999991</c:v>
                </c:pt>
                <c:pt idx="278">
                  <c:v>392.21820000000002</c:v>
                </c:pt>
                <c:pt idx="279">
                  <c:v>393.62399999999997</c:v>
                </c:pt>
                <c:pt idx="280">
                  <c:v>395.02979999999997</c:v>
                </c:pt>
                <c:pt idx="281">
                  <c:v>396.43559999999991</c:v>
                </c:pt>
                <c:pt idx="282">
                  <c:v>397.84139999999996</c:v>
                </c:pt>
                <c:pt idx="283">
                  <c:v>399.24719999999996</c:v>
                </c:pt>
                <c:pt idx="284">
                  <c:v>400.65300000000002</c:v>
                </c:pt>
                <c:pt idx="285">
                  <c:v>402.05879999999991</c:v>
                </c:pt>
                <c:pt idx="286">
                  <c:v>403.4645999999999</c:v>
                </c:pt>
                <c:pt idx="287">
                  <c:v>404.8703999999999</c:v>
                </c:pt>
                <c:pt idx="288">
                  <c:v>406.27619999999996</c:v>
                </c:pt>
                <c:pt idx="289">
                  <c:v>407.68199999999996</c:v>
                </c:pt>
                <c:pt idx="290">
                  <c:v>409.0877999999999</c:v>
                </c:pt>
                <c:pt idx="291">
                  <c:v>410.4935999999999</c:v>
                </c:pt>
                <c:pt idx="292">
                  <c:v>411.8993999999999</c:v>
                </c:pt>
                <c:pt idx="293">
                  <c:v>413.30520000000001</c:v>
                </c:pt>
                <c:pt idx="294">
                  <c:v>414.71099999999996</c:v>
                </c:pt>
                <c:pt idx="295">
                  <c:v>416.11679999999996</c:v>
                </c:pt>
                <c:pt idx="296">
                  <c:v>417.5225999999999</c:v>
                </c:pt>
                <c:pt idx="297">
                  <c:v>418.92840000000001</c:v>
                </c:pt>
                <c:pt idx="298">
                  <c:v>420.33419999999995</c:v>
                </c:pt>
                <c:pt idx="299">
                  <c:v>421.74</c:v>
                </c:pt>
                <c:pt idx="300">
                  <c:v>423.14579999999989</c:v>
                </c:pt>
                <c:pt idx="301">
                  <c:v>424.55159999999995</c:v>
                </c:pt>
                <c:pt idx="302">
                  <c:v>425.95739999999995</c:v>
                </c:pt>
                <c:pt idx="303">
                  <c:v>427.36319999999995</c:v>
                </c:pt>
                <c:pt idx="304">
                  <c:v>428.76899999999995</c:v>
                </c:pt>
                <c:pt idx="305">
                  <c:v>430.17479999999989</c:v>
                </c:pt>
                <c:pt idx="306">
                  <c:v>431.58059999999989</c:v>
                </c:pt>
                <c:pt idx="307">
                  <c:v>432.98639999999995</c:v>
                </c:pt>
                <c:pt idx="308">
                  <c:v>434.3922</c:v>
                </c:pt>
                <c:pt idx="309">
                  <c:v>435.79799999999994</c:v>
                </c:pt>
                <c:pt idx="310">
                  <c:v>437.2038</c:v>
                </c:pt>
                <c:pt idx="311">
                  <c:v>438.60959999999989</c:v>
                </c:pt>
                <c:pt idx="312">
                  <c:v>440.0154</c:v>
                </c:pt>
                <c:pt idx="313">
                  <c:v>441.42119999999994</c:v>
                </c:pt>
                <c:pt idx="314">
                  <c:v>442.827</c:v>
                </c:pt>
                <c:pt idx="315">
                  <c:v>444.23279999999994</c:v>
                </c:pt>
                <c:pt idx="316">
                  <c:v>445.63859999999994</c:v>
                </c:pt>
                <c:pt idx="317">
                  <c:v>447.04439999999994</c:v>
                </c:pt>
                <c:pt idx="318">
                  <c:v>448.45019999999994</c:v>
                </c:pt>
                <c:pt idx="319">
                  <c:v>449.85599999999994</c:v>
                </c:pt>
                <c:pt idx="320">
                  <c:v>451.26179999999994</c:v>
                </c:pt>
                <c:pt idx="321">
                  <c:v>452.66759999999988</c:v>
                </c:pt>
                <c:pt idx="322">
                  <c:v>454.07339999999994</c:v>
                </c:pt>
                <c:pt idx="323">
                  <c:v>455.47919999999999</c:v>
                </c:pt>
                <c:pt idx="324">
                  <c:v>456.88499999999993</c:v>
                </c:pt>
                <c:pt idx="325">
                  <c:v>458.29079999999999</c:v>
                </c:pt>
                <c:pt idx="326">
                  <c:v>459.69659999999988</c:v>
                </c:pt>
                <c:pt idx="327">
                  <c:v>461.10239999999999</c:v>
                </c:pt>
                <c:pt idx="328">
                  <c:v>462.50819999999993</c:v>
                </c:pt>
                <c:pt idx="329">
                  <c:v>463.91399999999999</c:v>
                </c:pt>
                <c:pt idx="330">
                  <c:v>465.31979999999993</c:v>
                </c:pt>
                <c:pt idx="331">
                  <c:v>466.72559999999999</c:v>
                </c:pt>
                <c:pt idx="332">
                  <c:v>468.13139999999993</c:v>
                </c:pt>
                <c:pt idx="333">
                  <c:v>469.53719999999993</c:v>
                </c:pt>
                <c:pt idx="334">
                  <c:v>470.94299999999993</c:v>
                </c:pt>
                <c:pt idx="335">
                  <c:v>472.34879999999993</c:v>
                </c:pt>
                <c:pt idx="336">
                  <c:v>473.75459999999993</c:v>
                </c:pt>
                <c:pt idx="337">
                  <c:v>475.16039999999992</c:v>
                </c:pt>
                <c:pt idx="338">
                  <c:v>476.56619999999998</c:v>
                </c:pt>
                <c:pt idx="339">
                  <c:v>477.97199999999992</c:v>
                </c:pt>
                <c:pt idx="340">
                  <c:v>479.37779999999998</c:v>
                </c:pt>
                <c:pt idx="341">
                  <c:v>480.78359999999992</c:v>
                </c:pt>
                <c:pt idx="342">
                  <c:v>482.18939999999998</c:v>
                </c:pt>
                <c:pt idx="343">
                  <c:v>483.59519999999992</c:v>
                </c:pt>
                <c:pt idx="344">
                  <c:v>485.00099999999998</c:v>
                </c:pt>
                <c:pt idx="345">
                  <c:v>486.40679999999992</c:v>
                </c:pt>
                <c:pt idx="346">
                  <c:v>487.81259999999997</c:v>
                </c:pt>
                <c:pt idx="347">
                  <c:v>489.21839999999992</c:v>
                </c:pt>
                <c:pt idx="348">
                  <c:v>490.62419999999997</c:v>
                </c:pt>
                <c:pt idx="349">
                  <c:v>492.02999999999992</c:v>
                </c:pt>
                <c:pt idx="350">
                  <c:v>493.43579999999992</c:v>
                </c:pt>
                <c:pt idx="351">
                  <c:v>494.84159999999991</c:v>
                </c:pt>
                <c:pt idx="352">
                  <c:v>496.24739999999991</c:v>
                </c:pt>
                <c:pt idx="353">
                  <c:v>497.65319999999991</c:v>
                </c:pt>
                <c:pt idx="354">
                  <c:v>499.05899999999991</c:v>
                </c:pt>
                <c:pt idx="355">
                  <c:v>500.46479999999997</c:v>
                </c:pt>
                <c:pt idx="356">
                  <c:v>501.87059999999991</c:v>
                </c:pt>
                <c:pt idx="357">
                  <c:v>503.27639999999997</c:v>
                </c:pt>
                <c:pt idx="358">
                  <c:v>504.68219999999991</c:v>
                </c:pt>
                <c:pt idx="359">
                  <c:v>506.08799999999997</c:v>
                </c:pt>
                <c:pt idx="360">
                  <c:v>507.49379999999996</c:v>
                </c:pt>
                <c:pt idx="361">
                  <c:v>508.89959999999996</c:v>
                </c:pt>
                <c:pt idx="362">
                  <c:v>510.30539999999991</c:v>
                </c:pt>
                <c:pt idx="363">
                  <c:v>511.71119999999996</c:v>
                </c:pt>
                <c:pt idx="364">
                  <c:v>513.11699999999996</c:v>
                </c:pt>
                <c:pt idx="365">
                  <c:v>514.52279999999996</c:v>
                </c:pt>
                <c:pt idx="366">
                  <c:v>515.92859999999996</c:v>
                </c:pt>
                <c:pt idx="367">
                  <c:v>517.33439999999985</c:v>
                </c:pt>
                <c:pt idx="368">
                  <c:v>518.74019999999996</c:v>
                </c:pt>
                <c:pt idx="369">
                  <c:v>520.14599999999984</c:v>
                </c:pt>
                <c:pt idx="370">
                  <c:v>521.55179999999996</c:v>
                </c:pt>
                <c:pt idx="371">
                  <c:v>522.95759999999984</c:v>
                </c:pt>
                <c:pt idx="372">
                  <c:v>524.36339999999996</c:v>
                </c:pt>
                <c:pt idx="373">
                  <c:v>525.76919999999996</c:v>
                </c:pt>
                <c:pt idx="374">
                  <c:v>527.17499999999995</c:v>
                </c:pt>
                <c:pt idx="375">
                  <c:v>528.58079999999995</c:v>
                </c:pt>
                <c:pt idx="376">
                  <c:v>529.98659999999995</c:v>
                </c:pt>
                <c:pt idx="377">
                  <c:v>531.39239999999995</c:v>
                </c:pt>
                <c:pt idx="378">
                  <c:v>532.79819999999995</c:v>
                </c:pt>
                <c:pt idx="379">
                  <c:v>534.20399999999995</c:v>
                </c:pt>
                <c:pt idx="380">
                  <c:v>535.60979999999995</c:v>
                </c:pt>
                <c:pt idx="381">
                  <c:v>537.01559999999995</c:v>
                </c:pt>
                <c:pt idx="382">
                  <c:v>538.42139999999984</c:v>
                </c:pt>
                <c:pt idx="383">
                  <c:v>539.82719999999995</c:v>
                </c:pt>
                <c:pt idx="384">
                  <c:v>541.23299999999983</c:v>
                </c:pt>
                <c:pt idx="385">
                  <c:v>542.63879999999995</c:v>
                </c:pt>
                <c:pt idx="386">
                  <c:v>544.04459999999983</c:v>
                </c:pt>
                <c:pt idx="387">
                  <c:v>545.45039999999995</c:v>
                </c:pt>
                <c:pt idx="388">
                  <c:v>546.85619999999994</c:v>
                </c:pt>
                <c:pt idx="389">
                  <c:v>548.26199999999994</c:v>
                </c:pt>
                <c:pt idx="390">
                  <c:v>549.66779999999994</c:v>
                </c:pt>
                <c:pt idx="391">
                  <c:v>551.07359999999994</c:v>
                </c:pt>
                <c:pt idx="392">
                  <c:v>552.47939999999994</c:v>
                </c:pt>
                <c:pt idx="393">
                  <c:v>553.88519999999994</c:v>
                </c:pt>
                <c:pt idx="394">
                  <c:v>555.29099999999994</c:v>
                </c:pt>
                <c:pt idx="395">
                  <c:v>556.69679999999994</c:v>
                </c:pt>
                <c:pt idx="396">
                  <c:v>558.10259999999994</c:v>
                </c:pt>
                <c:pt idx="397">
                  <c:v>559.50839999999982</c:v>
                </c:pt>
                <c:pt idx="398">
                  <c:v>560.91419999999994</c:v>
                </c:pt>
                <c:pt idx="399">
                  <c:v>562.31999999999994</c:v>
                </c:pt>
                <c:pt idx="400">
                  <c:v>563.72579999999994</c:v>
                </c:pt>
                <c:pt idx="401">
                  <c:v>565.13159999999993</c:v>
                </c:pt>
                <c:pt idx="402">
                  <c:v>566.53739999999993</c:v>
                </c:pt>
                <c:pt idx="403">
                  <c:v>567.94319999999982</c:v>
                </c:pt>
                <c:pt idx="404">
                  <c:v>569.34899999999993</c:v>
                </c:pt>
                <c:pt idx="405">
                  <c:v>570.75479999999993</c:v>
                </c:pt>
                <c:pt idx="406">
                  <c:v>572.16059999999993</c:v>
                </c:pt>
                <c:pt idx="407">
                  <c:v>573.56639999999993</c:v>
                </c:pt>
                <c:pt idx="408">
                  <c:v>574.97219999999993</c:v>
                </c:pt>
                <c:pt idx="409">
                  <c:v>576.37799999999993</c:v>
                </c:pt>
                <c:pt idx="410">
                  <c:v>577.78379999999993</c:v>
                </c:pt>
                <c:pt idx="411">
                  <c:v>579.18959999999993</c:v>
                </c:pt>
                <c:pt idx="412">
                  <c:v>580.59540000000004</c:v>
                </c:pt>
                <c:pt idx="413">
                  <c:v>582.00119999999993</c:v>
                </c:pt>
                <c:pt idx="414">
                  <c:v>583.40699999999993</c:v>
                </c:pt>
                <c:pt idx="415">
                  <c:v>584.81279999999992</c:v>
                </c:pt>
                <c:pt idx="416">
                  <c:v>586.21860000000004</c:v>
                </c:pt>
                <c:pt idx="417">
                  <c:v>587.62439999999992</c:v>
                </c:pt>
                <c:pt idx="418">
                  <c:v>589.03019999999992</c:v>
                </c:pt>
                <c:pt idx="419">
                  <c:v>590.43599999999992</c:v>
                </c:pt>
                <c:pt idx="420">
                  <c:v>591.84180000000003</c:v>
                </c:pt>
                <c:pt idx="421">
                  <c:v>593.24759999999992</c:v>
                </c:pt>
                <c:pt idx="422">
                  <c:v>594.65339999999992</c:v>
                </c:pt>
                <c:pt idx="423">
                  <c:v>596.05919999999992</c:v>
                </c:pt>
                <c:pt idx="424">
                  <c:v>597.46500000000003</c:v>
                </c:pt>
                <c:pt idx="425">
                  <c:v>598.87079999999992</c:v>
                </c:pt>
                <c:pt idx="426">
                  <c:v>600.27659999999992</c:v>
                </c:pt>
                <c:pt idx="427">
                  <c:v>601.68239999999992</c:v>
                </c:pt>
                <c:pt idx="428">
                  <c:v>603.08819999999992</c:v>
                </c:pt>
                <c:pt idx="429">
                  <c:v>604.49400000000003</c:v>
                </c:pt>
                <c:pt idx="430">
                  <c:v>605.8997999999998</c:v>
                </c:pt>
                <c:pt idx="431">
                  <c:v>607.30559999999991</c:v>
                </c:pt>
                <c:pt idx="432">
                  <c:v>608.71139999999991</c:v>
                </c:pt>
                <c:pt idx="433">
                  <c:v>610.11720000000003</c:v>
                </c:pt>
                <c:pt idx="434">
                  <c:v>611.52299999999991</c:v>
                </c:pt>
                <c:pt idx="435">
                  <c:v>612.92879999999991</c:v>
                </c:pt>
                <c:pt idx="436">
                  <c:v>614.33459999999991</c:v>
                </c:pt>
                <c:pt idx="437">
                  <c:v>615.74040000000002</c:v>
                </c:pt>
                <c:pt idx="438">
                  <c:v>617.14619999999991</c:v>
                </c:pt>
                <c:pt idx="439">
                  <c:v>618.55199999999979</c:v>
                </c:pt>
                <c:pt idx="440">
                  <c:v>619.95779999999991</c:v>
                </c:pt>
                <c:pt idx="441">
                  <c:v>621.36360000000002</c:v>
                </c:pt>
                <c:pt idx="442">
                  <c:v>622.76939999999991</c:v>
                </c:pt>
                <c:pt idx="443">
                  <c:v>624.1751999999999</c:v>
                </c:pt>
                <c:pt idx="444">
                  <c:v>625.5809999999999</c:v>
                </c:pt>
                <c:pt idx="445">
                  <c:v>626.9867999999999</c:v>
                </c:pt>
                <c:pt idx="446">
                  <c:v>628.39260000000002</c:v>
                </c:pt>
                <c:pt idx="447">
                  <c:v>629.7983999999999</c:v>
                </c:pt>
                <c:pt idx="448">
                  <c:v>631.2041999999999</c:v>
                </c:pt>
                <c:pt idx="449">
                  <c:v>632.60999999999979</c:v>
                </c:pt>
                <c:pt idx="450">
                  <c:v>634.01580000000001</c:v>
                </c:pt>
                <c:pt idx="451">
                  <c:v>635.4215999999999</c:v>
                </c:pt>
                <c:pt idx="452">
                  <c:v>636.8273999999999</c:v>
                </c:pt>
                <c:pt idx="453">
                  <c:v>638.2331999999999</c:v>
                </c:pt>
                <c:pt idx="454">
                  <c:v>639.63900000000001</c:v>
                </c:pt>
                <c:pt idx="455">
                  <c:v>641.0447999999999</c:v>
                </c:pt>
                <c:pt idx="456">
                  <c:v>642.45059999999989</c:v>
                </c:pt>
                <c:pt idx="457">
                  <c:v>643.85639999999989</c:v>
                </c:pt>
                <c:pt idx="458">
                  <c:v>645.26220000000001</c:v>
                </c:pt>
                <c:pt idx="459">
                  <c:v>646.66799999999978</c:v>
                </c:pt>
                <c:pt idx="460">
                  <c:v>648.07379999999989</c:v>
                </c:pt>
                <c:pt idx="461">
                  <c:v>649.47959999999989</c:v>
                </c:pt>
                <c:pt idx="462">
                  <c:v>650.88539999999989</c:v>
                </c:pt>
                <c:pt idx="463">
                  <c:v>652.2912</c:v>
                </c:pt>
                <c:pt idx="464">
                  <c:v>653.69699999999989</c:v>
                </c:pt>
                <c:pt idx="465">
                  <c:v>655.10279999999989</c:v>
                </c:pt>
                <c:pt idx="466">
                  <c:v>656.50859999999989</c:v>
                </c:pt>
                <c:pt idx="467">
                  <c:v>657.9144</c:v>
                </c:pt>
                <c:pt idx="468">
                  <c:v>659.32019999999989</c:v>
                </c:pt>
                <c:pt idx="469">
                  <c:v>660.726</c:v>
                </c:pt>
                <c:pt idx="470">
                  <c:v>662.13179999999988</c:v>
                </c:pt>
                <c:pt idx="471">
                  <c:v>663.5376</c:v>
                </c:pt>
                <c:pt idx="472">
                  <c:v>664.94339999999988</c:v>
                </c:pt>
                <c:pt idx="473">
                  <c:v>666.34919999999988</c:v>
                </c:pt>
                <c:pt idx="474">
                  <c:v>667.75499999999988</c:v>
                </c:pt>
                <c:pt idx="475">
                  <c:v>669.16079999999999</c:v>
                </c:pt>
                <c:pt idx="476">
                  <c:v>670.56659999999999</c:v>
                </c:pt>
                <c:pt idx="477">
                  <c:v>671.97239999999988</c:v>
                </c:pt>
                <c:pt idx="478">
                  <c:v>673.37819999999988</c:v>
                </c:pt>
                <c:pt idx="479">
                  <c:v>674.78399999999999</c:v>
                </c:pt>
                <c:pt idx="480">
                  <c:v>676.18979999999999</c:v>
                </c:pt>
                <c:pt idx="481">
                  <c:v>677.59559999999988</c:v>
                </c:pt>
                <c:pt idx="482">
                  <c:v>679.00139999999988</c:v>
                </c:pt>
                <c:pt idx="483">
                  <c:v>680.40719999999988</c:v>
                </c:pt>
                <c:pt idx="484">
                  <c:v>681.81299999999999</c:v>
                </c:pt>
                <c:pt idx="485">
                  <c:v>683.21879999999987</c:v>
                </c:pt>
                <c:pt idx="486">
                  <c:v>684.62459999999987</c:v>
                </c:pt>
                <c:pt idx="487">
                  <c:v>686.03039999999987</c:v>
                </c:pt>
                <c:pt idx="488">
                  <c:v>687.43619999999999</c:v>
                </c:pt>
                <c:pt idx="489">
                  <c:v>688.8420000000001</c:v>
                </c:pt>
                <c:pt idx="490">
                  <c:v>690.24779999999987</c:v>
                </c:pt>
                <c:pt idx="491">
                  <c:v>691.65359999999987</c:v>
                </c:pt>
                <c:pt idx="492">
                  <c:v>693.05939999999998</c:v>
                </c:pt>
                <c:pt idx="493">
                  <c:v>694.46519999999998</c:v>
                </c:pt>
                <c:pt idx="494">
                  <c:v>695.87099999999987</c:v>
                </c:pt>
                <c:pt idx="495">
                  <c:v>697.27679999999987</c:v>
                </c:pt>
                <c:pt idx="496">
                  <c:v>698.68259999999987</c:v>
                </c:pt>
                <c:pt idx="497">
                  <c:v>700.08839999999998</c:v>
                </c:pt>
                <c:pt idx="498">
                  <c:v>701.49419999999998</c:v>
                </c:pt>
                <c:pt idx="499">
                  <c:v>702.9</c:v>
                </c:pt>
                <c:pt idx="500">
                  <c:v>704.30579999999986</c:v>
                </c:pt>
                <c:pt idx="501">
                  <c:v>705.71159999999998</c:v>
                </c:pt>
                <c:pt idx="502">
                  <c:v>707.11739999999986</c:v>
                </c:pt>
                <c:pt idx="503">
                  <c:v>708.52319999999986</c:v>
                </c:pt>
                <c:pt idx="504">
                  <c:v>709.92899999999986</c:v>
                </c:pt>
                <c:pt idx="505">
                  <c:v>711.33479999999997</c:v>
                </c:pt>
                <c:pt idx="506">
                  <c:v>712.74059999999986</c:v>
                </c:pt>
                <c:pt idx="507">
                  <c:v>714.14639999999986</c:v>
                </c:pt>
                <c:pt idx="508">
                  <c:v>715.55219999999997</c:v>
                </c:pt>
                <c:pt idx="509">
                  <c:v>716.95799999999997</c:v>
                </c:pt>
                <c:pt idx="510">
                  <c:v>718.36380000000008</c:v>
                </c:pt>
                <c:pt idx="511">
                  <c:v>719.76959999999985</c:v>
                </c:pt>
                <c:pt idx="512">
                  <c:v>721.17539999999985</c:v>
                </c:pt>
                <c:pt idx="513">
                  <c:v>722.58119999999985</c:v>
                </c:pt>
                <c:pt idx="514">
                  <c:v>723.98699999999997</c:v>
                </c:pt>
                <c:pt idx="515">
                  <c:v>725.39279999999985</c:v>
                </c:pt>
                <c:pt idx="516">
                  <c:v>726.79859999999985</c:v>
                </c:pt>
                <c:pt idx="517">
                  <c:v>728.20439999999985</c:v>
                </c:pt>
                <c:pt idx="518">
                  <c:v>729.61020000000008</c:v>
                </c:pt>
                <c:pt idx="519">
                  <c:v>731.01600000000008</c:v>
                </c:pt>
                <c:pt idx="520">
                  <c:v>732.42179999999996</c:v>
                </c:pt>
                <c:pt idx="521">
                  <c:v>733.82759999999985</c:v>
                </c:pt>
                <c:pt idx="522">
                  <c:v>735.23339999999996</c:v>
                </c:pt>
                <c:pt idx="523">
                  <c:v>736.63919999999985</c:v>
                </c:pt>
                <c:pt idx="524">
                  <c:v>738.04499999999985</c:v>
                </c:pt>
                <c:pt idx="525">
                  <c:v>739.45079999999984</c:v>
                </c:pt>
                <c:pt idx="526">
                  <c:v>740.85659999999984</c:v>
                </c:pt>
                <c:pt idx="527">
                  <c:v>742.26239999999996</c:v>
                </c:pt>
                <c:pt idx="528">
                  <c:v>743.66819999999996</c:v>
                </c:pt>
                <c:pt idx="529">
                  <c:v>745.07399999999996</c:v>
                </c:pt>
                <c:pt idx="530">
                  <c:v>746.47979999999995</c:v>
                </c:pt>
                <c:pt idx="531">
                  <c:v>747.88559999999995</c:v>
                </c:pt>
                <c:pt idx="532">
                  <c:v>749.29139999999984</c:v>
                </c:pt>
                <c:pt idx="533">
                  <c:v>750.69719999999984</c:v>
                </c:pt>
                <c:pt idx="534">
                  <c:v>752.10299999999984</c:v>
                </c:pt>
                <c:pt idx="535">
                  <c:v>753.50879999999995</c:v>
                </c:pt>
                <c:pt idx="536">
                  <c:v>754.91459999999984</c:v>
                </c:pt>
                <c:pt idx="537">
                  <c:v>756.32039999999995</c:v>
                </c:pt>
                <c:pt idx="538">
                  <c:v>757.72619999999995</c:v>
                </c:pt>
                <c:pt idx="539">
                  <c:v>759.13199999999995</c:v>
                </c:pt>
                <c:pt idx="540">
                  <c:v>760.53780000000006</c:v>
                </c:pt>
                <c:pt idx="541">
                  <c:v>761.94359999999983</c:v>
                </c:pt>
                <c:pt idx="542">
                  <c:v>763.34939999999983</c:v>
                </c:pt>
                <c:pt idx="543">
                  <c:v>764.75519999999983</c:v>
                </c:pt>
                <c:pt idx="544">
                  <c:v>766.16099999999994</c:v>
                </c:pt>
                <c:pt idx="545">
                  <c:v>767.56679999999983</c:v>
                </c:pt>
                <c:pt idx="546">
                  <c:v>768.97259999999983</c:v>
                </c:pt>
                <c:pt idx="547">
                  <c:v>770.37839999999994</c:v>
                </c:pt>
                <c:pt idx="548">
                  <c:v>771.78420000000006</c:v>
                </c:pt>
                <c:pt idx="549">
                  <c:v>773.19</c:v>
                </c:pt>
                <c:pt idx="550">
                  <c:v>774.59579999999994</c:v>
                </c:pt>
                <c:pt idx="551">
                  <c:v>776.00159999999983</c:v>
                </c:pt>
                <c:pt idx="552">
                  <c:v>777.40739999999994</c:v>
                </c:pt>
                <c:pt idx="553">
                  <c:v>778.81319999999982</c:v>
                </c:pt>
                <c:pt idx="554">
                  <c:v>780.21899999999982</c:v>
                </c:pt>
                <c:pt idx="555">
                  <c:v>781.62479999999982</c:v>
                </c:pt>
                <c:pt idx="556">
                  <c:v>783.03059999999982</c:v>
                </c:pt>
                <c:pt idx="557">
                  <c:v>784.43640000000005</c:v>
                </c:pt>
                <c:pt idx="558">
                  <c:v>785.84219999999993</c:v>
                </c:pt>
                <c:pt idx="559">
                  <c:v>787.24799999999993</c:v>
                </c:pt>
                <c:pt idx="560">
                  <c:v>788.65379999999993</c:v>
                </c:pt>
                <c:pt idx="561">
                  <c:v>790.05959999999993</c:v>
                </c:pt>
                <c:pt idx="562">
                  <c:v>791.46539999999982</c:v>
                </c:pt>
                <c:pt idx="563">
                  <c:v>792.87119999999982</c:v>
                </c:pt>
                <c:pt idx="564">
                  <c:v>794.27699999999982</c:v>
                </c:pt>
                <c:pt idx="565">
                  <c:v>795.68279999999993</c:v>
                </c:pt>
                <c:pt idx="566">
                  <c:v>797.08860000000004</c:v>
                </c:pt>
                <c:pt idx="567">
                  <c:v>798.49439999999993</c:v>
                </c:pt>
                <c:pt idx="568">
                  <c:v>799.90019999999993</c:v>
                </c:pt>
                <c:pt idx="569">
                  <c:v>801.30600000000004</c:v>
                </c:pt>
                <c:pt idx="570">
                  <c:v>802.71180000000004</c:v>
                </c:pt>
                <c:pt idx="571">
                  <c:v>804.11759999999981</c:v>
                </c:pt>
                <c:pt idx="572">
                  <c:v>805.52339999999981</c:v>
                </c:pt>
                <c:pt idx="573">
                  <c:v>806.92919999999981</c:v>
                </c:pt>
                <c:pt idx="574">
                  <c:v>808.33499999999992</c:v>
                </c:pt>
                <c:pt idx="575">
                  <c:v>809.74079999999981</c:v>
                </c:pt>
                <c:pt idx="576">
                  <c:v>811.14659999999992</c:v>
                </c:pt>
                <c:pt idx="577">
                  <c:v>812.55239999999992</c:v>
                </c:pt>
                <c:pt idx="578">
                  <c:v>813.95820000000003</c:v>
                </c:pt>
                <c:pt idx="579">
                  <c:v>815.36399999999992</c:v>
                </c:pt>
                <c:pt idx="580">
                  <c:v>816.76979999999992</c:v>
                </c:pt>
                <c:pt idx="581">
                  <c:v>818.1755999999998</c:v>
                </c:pt>
                <c:pt idx="582">
                  <c:v>819.58139999999992</c:v>
                </c:pt>
                <c:pt idx="583">
                  <c:v>820.9871999999998</c:v>
                </c:pt>
                <c:pt idx="584">
                  <c:v>822.3929999999998</c:v>
                </c:pt>
                <c:pt idx="585">
                  <c:v>823.7987999999998</c:v>
                </c:pt>
                <c:pt idx="586">
                  <c:v>825.20460000000003</c:v>
                </c:pt>
                <c:pt idx="587">
                  <c:v>826.61040000000003</c:v>
                </c:pt>
                <c:pt idx="588">
                  <c:v>828.01619999999991</c:v>
                </c:pt>
                <c:pt idx="589">
                  <c:v>829.42199999999991</c:v>
                </c:pt>
                <c:pt idx="590">
                  <c:v>830.82779999999991</c:v>
                </c:pt>
                <c:pt idx="591">
                  <c:v>832.23359999999991</c:v>
                </c:pt>
                <c:pt idx="592">
                  <c:v>833.6393999999998</c:v>
                </c:pt>
                <c:pt idx="593">
                  <c:v>835.0451999999998</c:v>
                </c:pt>
                <c:pt idx="594">
                  <c:v>836.45099999999979</c:v>
                </c:pt>
                <c:pt idx="595">
                  <c:v>837.85680000000002</c:v>
                </c:pt>
                <c:pt idx="596">
                  <c:v>839.26260000000002</c:v>
                </c:pt>
                <c:pt idx="597">
                  <c:v>840.66839999999991</c:v>
                </c:pt>
                <c:pt idx="598">
                  <c:v>842.07419999999991</c:v>
                </c:pt>
                <c:pt idx="599">
                  <c:v>843.48</c:v>
                </c:pt>
                <c:pt idx="600">
                  <c:v>844.88580000000002</c:v>
                </c:pt>
                <c:pt idx="601">
                  <c:v>846.29159999999979</c:v>
                </c:pt>
                <c:pt idx="602">
                  <c:v>847.69739999999979</c:v>
                </c:pt>
                <c:pt idx="603">
                  <c:v>849.1031999999999</c:v>
                </c:pt>
                <c:pt idx="604">
                  <c:v>850.5089999999999</c:v>
                </c:pt>
                <c:pt idx="605">
                  <c:v>851.9147999999999</c:v>
                </c:pt>
                <c:pt idx="606">
                  <c:v>853.3205999999999</c:v>
                </c:pt>
                <c:pt idx="607">
                  <c:v>854.7263999999999</c:v>
                </c:pt>
                <c:pt idx="608">
                  <c:v>856.13220000000001</c:v>
                </c:pt>
                <c:pt idx="609">
                  <c:v>857.5379999999999</c:v>
                </c:pt>
                <c:pt idx="610">
                  <c:v>858.9437999999999</c:v>
                </c:pt>
                <c:pt idx="611">
                  <c:v>860.34959999999978</c:v>
                </c:pt>
                <c:pt idx="612">
                  <c:v>861.7553999999999</c:v>
                </c:pt>
                <c:pt idx="613">
                  <c:v>863.16119999999978</c:v>
                </c:pt>
                <c:pt idx="614">
                  <c:v>864.56699999999978</c:v>
                </c:pt>
                <c:pt idx="615">
                  <c:v>865.97279999999989</c:v>
                </c:pt>
                <c:pt idx="616">
                  <c:v>867.37860000000001</c:v>
                </c:pt>
                <c:pt idx="617">
                  <c:v>868.78440000000001</c:v>
                </c:pt>
                <c:pt idx="618">
                  <c:v>870.19019999999989</c:v>
                </c:pt>
                <c:pt idx="619">
                  <c:v>871.59599999999989</c:v>
                </c:pt>
                <c:pt idx="620">
                  <c:v>873.00179999999989</c:v>
                </c:pt>
                <c:pt idx="621">
                  <c:v>874.4076</c:v>
                </c:pt>
                <c:pt idx="622">
                  <c:v>875.81339999999977</c:v>
                </c:pt>
                <c:pt idx="623">
                  <c:v>877.21919999999977</c:v>
                </c:pt>
                <c:pt idx="624">
                  <c:v>878.62499999999989</c:v>
                </c:pt>
                <c:pt idx="625">
                  <c:v>880.0308</c:v>
                </c:pt>
                <c:pt idx="626">
                  <c:v>881.43659999999988</c:v>
                </c:pt>
                <c:pt idx="627">
                  <c:v>882.84239999999988</c:v>
                </c:pt>
                <c:pt idx="628">
                  <c:v>884.24819999999988</c:v>
                </c:pt>
                <c:pt idx="629">
                  <c:v>885.654</c:v>
                </c:pt>
                <c:pt idx="630">
                  <c:v>887.0598</c:v>
                </c:pt>
                <c:pt idx="631">
                  <c:v>888.46559999999988</c:v>
                </c:pt>
                <c:pt idx="632">
                  <c:v>889.87139999999977</c:v>
                </c:pt>
                <c:pt idx="633">
                  <c:v>891.27719999999988</c:v>
                </c:pt>
                <c:pt idx="634">
                  <c:v>892.68299999999999</c:v>
                </c:pt>
                <c:pt idx="635">
                  <c:v>894.08879999999988</c:v>
                </c:pt>
                <c:pt idx="636">
                  <c:v>895.49459999999988</c:v>
                </c:pt>
                <c:pt idx="637">
                  <c:v>896.90039999999988</c:v>
                </c:pt>
                <c:pt idx="638">
                  <c:v>898.30619999999999</c:v>
                </c:pt>
                <c:pt idx="639">
                  <c:v>899.71199999999988</c:v>
                </c:pt>
                <c:pt idx="640">
                  <c:v>901.11779999999987</c:v>
                </c:pt>
                <c:pt idx="641">
                  <c:v>902.52359999999987</c:v>
                </c:pt>
                <c:pt idx="642">
                  <c:v>903.92939999999987</c:v>
                </c:pt>
                <c:pt idx="643">
                  <c:v>905.33519999999976</c:v>
                </c:pt>
                <c:pt idx="644">
                  <c:v>906.74099999999987</c:v>
                </c:pt>
                <c:pt idx="645">
                  <c:v>908.14679999999987</c:v>
                </c:pt>
                <c:pt idx="646">
                  <c:v>909.55259999999998</c:v>
                </c:pt>
                <c:pt idx="647">
                  <c:v>910.95839999999998</c:v>
                </c:pt>
                <c:pt idx="648">
                  <c:v>912.36419999999987</c:v>
                </c:pt>
                <c:pt idx="649">
                  <c:v>913.76999999999987</c:v>
                </c:pt>
                <c:pt idx="650">
                  <c:v>915.17579999999998</c:v>
                </c:pt>
                <c:pt idx="651">
                  <c:v>916.58159999999998</c:v>
                </c:pt>
                <c:pt idx="652">
                  <c:v>917.98739999999975</c:v>
                </c:pt>
                <c:pt idx="653">
                  <c:v>919.39319999999975</c:v>
                </c:pt>
                <c:pt idx="654">
                  <c:v>920.79899999999986</c:v>
                </c:pt>
                <c:pt idx="655">
                  <c:v>922.20479999999998</c:v>
                </c:pt>
                <c:pt idx="656">
                  <c:v>923.61059999999986</c:v>
                </c:pt>
                <c:pt idx="657">
                  <c:v>925.01639999999986</c:v>
                </c:pt>
                <c:pt idx="658">
                  <c:v>926.42219999999986</c:v>
                </c:pt>
                <c:pt idx="659">
                  <c:v>927.82799999999997</c:v>
                </c:pt>
                <c:pt idx="660">
                  <c:v>929.23379999999997</c:v>
                </c:pt>
                <c:pt idx="661">
                  <c:v>930.63959999999986</c:v>
                </c:pt>
                <c:pt idx="662">
                  <c:v>932.04539999999974</c:v>
                </c:pt>
                <c:pt idx="663">
                  <c:v>933.45119999999997</c:v>
                </c:pt>
                <c:pt idx="664">
                  <c:v>934.85699999999997</c:v>
                </c:pt>
                <c:pt idx="665">
                  <c:v>936.26279999999986</c:v>
                </c:pt>
                <c:pt idx="666">
                  <c:v>937.66859999999986</c:v>
                </c:pt>
                <c:pt idx="667">
                  <c:v>939.07439999999986</c:v>
                </c:pt>
                <c:pt idx="668">
                  <c:v>940.48019999999997</c:v>
                </c:pt>
                <c:pt idx="669">
                  <c:v>941.88599999999985</c:v>
                </c:pt>
                <c:pt idx="670">
                  <c:v>943.29179999999985</c:v>
                </c:pt>
                <c:pt idx="671">
                  <c:v>944.69759999999985</c:v>
                </c:pt>
                <c:pt idx="672">
                  <c:v>946.10339999999985</c:v>
                </c:pt>
                <c:pt idx="673">
                  <c:v>947.50919999999985</c:v>
                </c:pt>
                <c:pt idx="674">
                  <c:v>948.91499999999985</c:v>
                </c:pt>
                <c:pt idx="675">
                  <c:v>950.32079999999985</c:v>
                </c:pt>
                <c:pt idx="676">
                  <c:v>951.72659999999996</c:v>
                </c:pt>
                <c:pt idx="677">
                  <c:v>953.13239999999996</c:v>
                </c:pt>
                <c:pt idx="678">
                  <c:v>954.53819999999985</c:v>
                </c:pt>
                <c:pt idx="679">
                  <c:v>955.94399999999985</c:v>
                </c:pt>
                <c:pt idx="680">
                  <c:v>957.34979999999996</c:v>
                </c:pt>
                <c:pt idx="681">
                  <c:v>958.75559999999996</c:v>
                </c:pt>
                <c:pt idx="682">
                  <c:v>960.16139999999973</c:v>
                </c:pt>
                <c:pt idx="683">
                  <c:v>961.56719999999984</c:v>
                </c:pt>
                <c:pt idx="684">
                  <c:v>962.97299999999984</c:v>
                </c:pt>
                <c:pt idx="685">
                  <c:v>964.37879999999996</c:v>
                </c:pt>
                <c:pt idx="686">
                  <c:v>965.78459999999984</c:v>
                </c:pt>
                <c:pt idx="687">
                  <c:v>967.19039999999984</c:v>
                </c:pt>
                <c:pt idx="688">
                  <c:v>968.59619999999984</c:v>
                </c:pt>
                <c:pt idx="689">
                  <c:v>970.00199999999995</c:v>
                </c:pt>
                <c:pt idx="690">
                  <c:v>971.40779999999984</c:v>
                </c:pt>
                <c:pt idx="691">
                  <c:v>972.81359999999984</c:v>
                </c:pt>
                <c:pt idx="692">
                  <c:v>974.21939999999995</c:v>
                </c:pt>
                <c:pt idx="693">
                  <c:v>975.62519999999995</c:v>
                </c:pt>
                <c:pt idx="694">
                  <c:v>977.03099999999995</c:v>
                </c:pt>
                <c:pt idx="695">
                  <c:v>978.43679999999983</c:v>
                </c:pt>
                <c:pt idx="696">
                  <c:v>979.84259999999983</c:v>
                </c:pt>
                <c:pt idx="697">
                  <c:v>981.24839999999995</c:v>
                </c:pt>
                <c:pt idx="698">
                  <c:v>982.65419999999995</c:v>
                </c:pt>
                <c:pt idx="699">
                  <c:v>984.05999999999983</c:v>
                </c:pt>
                <c:pt idx="700">
                  <c:v>985.46579999999983</c:v>
                </c:pt>
                <c:pt idx="701">
                  <c:v>986.87159999999983</c:v>
                </c:pt>
                <c:pt idx="702">
                  <c:v>988.27740000000006</c:v>
                </c:pt>
                <c:pt idx="703">
                  <c:v>989.68319999999983</c:v>
                </c:pt>
                <c:pt idx="704">
                  <c:v>991.08899999999983</c:v>
                </c:pt>
                <c:pt idx="705">
                  <c:v>992.49479999999983</c:v>
                </c:pt>
                <c:pt idx="706">
                  <c:v>993.90059999999994</c:v>
                </c:pt>
                <c:pt idx="707">
                  <c:v>995.30639999999983</c:v>
                </c:pt>
                <c:pt idx="708">
                  <c:v>996.71219999999983</c:v>
                </c:pt>
                <c:pt idx="709">
                  <c:v>998.11799999999982</c:v>
                </c:pt>
                <c:pt idx="710">
                  <c:v>999.52379999999994</c:v>
                </c:pt>
                <c:pt idx="711">
                  <c:v>1000.9295999999999</c:v>
                </c:pt>
                <c:pt idx="712">
                  <c:v>1002.3353999999999</c:v>
                </c:pt>
                <c:pt idx="713">
                  <c:v>1003.7411999999998</c:v>
                </c:pt>
                <c:pt idx="714">
                  <c:v>1005.1469999999999</c:v>
                </c:pt>
                <c:pt idx="715">
                  <c:v>1006.5527999999999</c:v>
                </c:pt>
                <c:pt idx="716">
                  <c:v>1007.9585999999998</c:v>
                </c:pt>
                <c:pt idx="717">
                  <c:v>1009.3643999999998</c:v>
                </c:pt>
                <c:pt idx="718">
                  <c:v>1010.7701999999998</c:v>
                </c:pt>
                <c:pt idx="719">
                  <c:v>1012.1759999999999</c:v>
                </c:pt>
                <c:pt idx="720">
                  <c:v>1013.5817999999998</c:v>
                </c:pt>
                <c:pt idx="721">
                  <c:v>1014.9875999999999</c:v>
                </c:pt>
                <c:pt idx="722">
                  <c:v>1016.3933999999999</c:v>
                </c:pt>
                <c:pt idx="723">
                  <c:v>1017.7991999999999</c:v>
                </c:pt>
                <c:pt idx="724">
                  <c:v>1019.2049999999999</c:v>
                </c:pt>
                <c:pt idx="725">
                  <c:v>1020.6107999999998</c:v>
                </c:pt>
                <c:pt idx="726">
                  <c:v>1022.0165999999998</c:v>
                </c:pt>
                <c:pt idx="727">
                  <c:v>1023.4223999999999</c:v>
                </c:pt>
                <c:pt idx="728">
                  <c:v>1024.8281999999999</c:v>
                </c:pt>
                <c:pt idx="729">
                  <c:v>1026.2339999999999</c:v>
                </c:pt>
                <c:pt idx="730">
                  <c:v>1027.6397999999999</c:v>
                </c:pt>
                <c:pt idx="731">
                  <c:v>1029.0455999999999</c:v>
                </c:pt>
                <c:pt idx="732">
                  <c:v>1030.4513999999999</c:v>
                </c:pt>
                <c:pt idx="733">
                  <c:v>1031.8571999999999</c:v>
                </c:pt>
                <c:pt idx="734">
                  <c:v>1033.2629999999999</c:v>
                </c:pt>
                <c:pt idx="735">
                  <c:v>1034.6687999999997</c:v>
                </c:pt>
                <c:pt idx="736">
                  <c:v>1036.0745999999999</c:v>
                </c:pt>
                <c:pt idx="737">
                  <c:v>1037.4803999999999</c:v>
                </c:pt>
                <c:pt idx="738">
                  <c:v>1038.8861999999999</c:v>
                </c:pt>
                <c:pt idx="739">
                  <c:v>1040.2919999999997</c:v>
                </c:pt>
                <c:pt idx="740">
                  <c:v>1041.6977999999999</c:v>
                </c:pt>
                <c:pt idx="741">
                  <c:v>1043.1035999999999</c:v>
                </c:pt>
                <c:pt idx="742">
                  <c:v>1044.5093999999999</c:v>
                </c:pt>
                <c:pt idx="743">
                  <c:v>1045.9151999999997</c:v>
                </c:pt>
                <c:pt idx="744">
                  <c:v>1047.3209999999999</c:v>
                </c:pt>
                <c:pt idx="745">
                  <c:v>1048.7267999999999</c:v>
                </c:pt>
                <c:pt idx="746">
                  <c:v>1050.1325999999999</c:v>
                </c:pt>
                <c:pt idx="747">
                  <c:v>1051.5383999999999</c:v>
                </c:pt>
                <c:pt idx="748">
                  <c:v>1052.9441999999997</c:v>
                </c:pt>
                <c:pt idx="749">
                  <c:v>1054.3499999999999</c:v>
                </c:pt>
                <c:pt idx="750">
                  <c:v>1055.7557999999999</c:v>
                </c:pt>
                <c:pt idx="751">
                  <c:v>1057.1615999999999</c:v>
                </c:pt>
                <c:pt idx="752">
                  <c:v>1058.5673999999999</c:v>
                </c:pt>
                <c:pt idx="753">
                  <c:v>1059.9731999999999</c:v>
                </c:pt>
                <c:pt idx="754">
                  <c:v>1061.3789999999999</c:v>
                </c:pt>
                <c:pt idx="755">
                  <c:v>1062.7847999999999</c:v>
                </c:pt>
                <c:pt idx="756">
                  <c:v>1064.1905999999997</c:v>
                </c:pt>
                <c:pt idx="757">
                  <c:v>1065.5963999999999</c:v>
                </c:pt>
                <c:pt idx="758">
                  <c:v>1067.0021999999999</c:v>
                </c:pt>
                <c:pt idx="759">
                  <c:v>1068.4079999999999</c:v>
                </c:pt>
                <c:pt idx="760">
                  <c:v>1069.8137999999999</c:v>
                </c:pt>
                <c:pt idx="761">
                  <c:v>1071.2195999999999</c:v>
                </c:pt>
                <c:pt idx="762">
                  <c:v>1072.6253999999999</c:v>
                </c:pt>
                <c:pt idx="763">
                  <c:v>1074.0311999999999</c:v>
                </c:pt>
                <c:pt idx="764">
                  <c:v>1075.4369999999999</c:v>
                </c:pt>
                <c:pt idx="765">
                  <c:v>1076.8427999999997</c:v>
                </c:pt>
                <c:pt idx="766">
                  <c:v>1078.2485999999999</c:v>
                </c:pt>
                <c:pt idx="767">
                  <c:v>1079.6543999999999</c:v>
                </c:pt>
                <c:pt idx="768">
                  <c:v>1081.0601999999999</c:v>
                </c:pt>
                <c:pt idx="769">
                  <c:v>1082.4659999999997</c:v>
                </c:pt>
                <c:pt idx="770">
                  <c:v>1083.8717999999999</c:v>
                </c:pt>
                <c:pt idx="771">
                  <c:v>1085.2775999999999</c:v>
                </c:pt>
                <c:pt idx="772">
                  <c:v>1086.6833999999999</c:v>
                </c:pt>
                <c:pt idx="773">
                  <c:v>1088.0891999999997</c:v>
                </c:pt>
                <c:pt idx="774">
                  <c:v>1089.4949999999999</c:v>
                </c:pt>
                <c:pt idx="775">
                  <c:v>1090.9007999999999</c:v>
                </c:pt>
                <c:pt idx="776">
                  <c:v>1092.3065999999999</c:v>
                </c:pt>
                <c:pt idx="777">
                  <c:v>1093.7123999999999</c:v>
                </c:pt>
                <c:pt idx="778">
                  <c:v>1095.1181999999999</c:v>
                </c:pt>
                <c:pt idx="779">
                  <c:v>1096.5239999999999</c:v>
                </c:pt>
                <c:pt idx="780">
                  <c:v>1097.9297999999999</c:v>
                </c:pt>
                <c:pt idx="781">
                  <c:v>1099.3355999999999</c:v>
                </c:pt>
                <c:pt idx="782">
                  <c:v>1100.7413999999999</c:v>
                </c:pt>
                <c:pt idx="783">
                  <c:v>1102.1471999999999</c:v>
                </c:pt>
                <c:pt idx="784">
                  <c:v>1103.5529999999999</c:v>
                </c:pt>
                <c:pt idx="785">
                  <c:v>1104.9587999999999</c:v>
                </c:pt>
                <c:pt idx="786">
                  <c:v>1106.3645999999997</c:v>
                </c:pt>
                <c:pt idx="787">
                  <c:v>1107.7703999999999</c:v>
                </c:pt>
                <c:pt idx="788">
                  <c:v>1109.1761999999999</c:v>
                </c:pt>
                <c:pt idx="789">
                  <c:v>1110.5819999999999</c:v>
                </c:pt>
                <c:pt idx="790">
                  <c:v>1111.9877999999999</c:v>
                </c:pt>
                <c:pt idx="791">
                  <c:v>1113.3935999999999</c:v>
                </c:pt>
                <c:pt idx="792">
                  <c:v>1114.7993999999999</c:v>
                </c:pt>
                <c:pt idx="793">
                  <c:v>1116.2051999999999</c:v>
                </c:pt>
                <c:pt idx="794">
                  <c:v>1117.6109999999999</c:v>
                </c:pt>
                <c:pt idx="795">
                  <c:v>1119.0167999999996</c:v>
                </c:pt>
                <c:pt idx="796">
                  <c:v>1120.4225999999999</c:v>
                </c:pt>
                <c:pt idx="797">
                  <c:v>1121.8283999999999</c:v>
                </c:pt>
                <c:pt idx="798">
                  <c:v>1123.2341999999999</c:v>
                </c:pt>
                <c:pt idx="799">
                  <c:v>1124.6399999999999</c:v>
                </c:pt>
                <c:pt idx="800">
                  <c:v>1126.0457999999999</c:v>
                </c:pt>
                <c:pt idx="801">
                  <c:v>1127.4515999999999</c:v>
                </c:pt>
                <c:pt idx="802">
                  <c:v>1128.8573999999999</c:v>
                </c:pt>
                <c:pt idx="803">
                  <c:v>1130.2631999999999</c:v>
                </c:pt>
                <c:pt idx="804">
                  <c:v>1131.6689999999999</c:v>
                </c:pt>
                <c:pt idx="805">
                  <c:v>1133.0747999999999</c:v>
                </c:pt>
                <c:pt idx="806">
                  <c:v>1134.4805999999999</c:v>
                </c:pt>
                <c:pt idx="807">
                  <c:v>1135.8863999999996</c:v>
                </c:pt>
                <c:pt idx="808">
                  <c:v>1137.2921999999999</c:v>
                </c:pt>
                <c:pt idx="809">
                  <c:v>1138.6979999999999</c:v>
                </c:pt>
                <c:pt idx="810">
                  <c:v>1140.1037999999999</c:v>
                </c:pt>
                <c:pt idx="811">
                  <c:v>1141.5095999999999</c:v>
                </c:pt>
                <c:pt idx="812">
                  <c:v>1142.9153999999999</c:v>
                </c:pt>
                <c:pt idx="813">
                  <c:v>1144.3211999999999</c:v>
                </c:pt>
                <c:pt idx="814">
                  <c:v>1145.7269999999999</c:v>
                </c:pt>
                <c:pt idx="815">
                  <c:v>1147.1327999999999</c:v>
                </c:pt>
                <c:pt idx="816">
                  <c:v>1148.5385999999999</c:v>
                </c:pt>
                <c:pt idx="817">
                  <c:v>1149.9443999999999</c:v>
                </c:pt>
                <c:pt idx="818">
                  <c:v>1151.3501999999999</c:v>
                </c:pt>
                <c:pt idx="819">
                  <c:v>1152.7559999999999</c:v>
                </c:pt>
                <c:pt idx="820">
                  <c:v>1154.1617999999999</c:v>
                </c:pt>
                <c:pt idx="821">
                  <c:v>1155.5675999999999</c:v>
                </c:pt>
                <c:pt idx="822">
                  <c:v>1156.9733999999999</c:v>
                </c:pt>
                <c:pt idx="823">
                  <c:v>1158.3791999999999</c:v>
                </c:pt>
                <c:pt idx="824">
                  <c:v>1159.7849999999999</c:v>
                </c:pt>
                <c:pt idx="825">
                  <c:v>1161.1908000000001</c:v>
                </c:pt>
                <c:pt idx="826">
                  <c:v>1162.5965999999999</c:v>
                </c:pt>
                <c:pt idx="827">
                  <c:v>1164.0023999999999</c:v>
                </c:pt>
                <c:pt idx="828">
                  <c:v>1165.4081999999999</c:v>
                </c:pt>
                <c:pt idx="829">
                  <c:v>1166.8139999999999</c:v>
                </c:pt>
                <c:pt idx="830">
                  <c:v>1168.2197999999999</c:v>
                </c:pt>
                <c:pt idx="831">
                  <c:v>1169.6255999999998</c:v>
                </c:pt>
                <c:pt idx="832">
                  <c:v>1171.0314000000001</c:v>
                </c:pt>
                <c:pt idx="833">
                  <c:v>1172.4372000000001</c:v>
                </c:pt>
                <c:pt idx="834">
                  <c:v>1173.8429999999998</c:v>
                </c:pt>
                <c:pt idx="835">
                  <c:v>1175.2487999999998</c:v>
                </c:pt>
                <c:pt idx="836">
                  <c:v>1176.6545999999998</c:v>
                </c:pt>
                <c:pt idx="837">
                  <c:v>1178.0603999999998</c:v>
                </c:pt>
                <c:pt idx="838">
                  <c:v>1179.4661999999998</c:v>
                </c:pt>
                <c:pt idx="839">
                  <c:v>1180.8719999999998</c:v>
                </c:pt>
                <c:pt idx="840">
                  <c:v>1182.2778000000001</c:v>
                </c:pt>
                <c:pt idx="841">
                  <c:v>1183.6836000000001</c:v>
                </c:pt>
                <c:pt idx="842">
                  <c:v>1185.0894000000001</c:v>
                </c:pt>
                <c:pt idx="843">
                  <c:v>1186.4951999999998</c:v>
                </c:pt>
                <c:pt idx="844">
                  <c:v>1187.9009999999998</c:v>
                </c:pt>
                <c:pt idx="845">
                  <c:v>1189.3067999999998</c:v>
                </c:pt>
                <c:pt idx="846">
                  <c:v>1190.7125999999998</c:v>
                </c:pt>
                <c:pt idx="847">
                  <c:v>1192.1183999999998</c:v>
                </c:pt>
                <c:pt idx="848">
                  <c:v>1193.5241999999998</c:v>
                </c:pt>
                <c:pt idx="849">
                  <c:v>1194.93</c:v>
                </c:pt>
                <c:pt idx="850">
                  <c:v>1196.3358000000001</c:v>
                </c:pt>
                <c:pt idx="851">
                  <c:v>1197.7415999999998</c:v>
                </c:pt>
                <c:pt idx="852">
                  <c:v>1199.1473999999998</c:v>
                </c:pt>
                <c:pt idx="853">
                  <c:v>1200.5531999999998</c:v>
                </c:pt>
                <c:pt idx="854">
                  <c:v>1201.9589999999998</c:v>
                </c:pt>
                <c:pt idx="855">
                  <c:v>1203.3647999999998</c:v>
                </c:pt>
                <c:pt idx="856">
                  <c:v>1204.7705999999998</c:v>
                </c:pt>
                <c:pt idx="857">
                  <c:v>1206.1763999999998</c:v>
                </c:pt>
                <c:pt idx="858">
                  <c:v>1207.5822000000001</c:v>
                </c:pt>
                <c:pt idx="859">
                  <c:v>1208.9880000000001</c:v>
                </c:pt>
                <c:pt idx="860">
                  <c:v>1210.3937999999998</c:v>
                </c:pt>
                <c:pt idx="861">
                  <c:v>1211.7995999999996</c:v>
                </c:pt>
                <c:pt idx="862">
                  <c:v>1213.2053999999998</c:v>
                </c:pt>
                <c:pt idx="863">
                  <c:v>1214.6111999999998</c:v>
                </c:pt>
                <c:pt idx="864">
                  <c:v>1216.0169999999998</c:v>
                </c:pt>
                <c:pt idx="865">
                  <c:v>1217.4227999999998</c:v>
                </c:pt>
                <c:pt idx="866">
                  <c:v>1218.8286000000001</c:v>
                </c:pt>
                <c:pt idx="867">
                  <c:v>1220.2344000000001</c:v>
                </c:pt>
                <c:pt idx="868">
                  <c:v>1221.6401999999998</c:v>
                </c:pt>
                <c:pt idx="869">
                  <c:v>1223.0459999999998</c:v>
                </c:pt>
                <c:pt idx="870">
                  <c:v>1224.4517999999996</c:v>
                </c:pt>
                <c:pt idx="871">
                  <c:v>1225.8575999999998</c:v>
                </c:pt>
                <c:pt idx="872">
                  <c:v>1227.2633999999998</c:v>
                </c:pt>
                <c:pt idx="873">
                  <c:v>1228.6691999999998</c:v>
                </c:pt>
                <c:pt idx="874">
                  <c:v>1230.0749999999998</c:v>
                </c:pt>
                <c:pt idx="875">
                  <c:v>1231.4808</c:v>
                </c:pt>
                <c:pt idx="876">
                  <c:v>1232.8866</c:v>
                </c:pt>
                <c:pt idx="877">
                  <c:v>1234.2923999999998</c:v>
                </c:pt>
                <c:pt idx="878">
                  <c:v>1235.6981999999998</c:v>
                </c:pt>
                <c:pt idx="879">
                  <c:v>1237.1039999999996</c:v>
                </c:pt>
                <c:pt idx="880">
                  <c:v>1238.5097999999998</c:v>
                </c:pt>
                <c:pt idx="881">
                  <c:v>1239.9155999999998</c:v>
                </c:pt>
                <c:pt idx="882">
                  <c:v>1241.3213999999998</c:v>
                </c:pt>
                <c:pt idx="883">
                  <c:v>1242.7272</c:v>
                </c:pt>
                <c:pt idx="884">
                  <c:v>1244.133</c:v>
                </c:pt>
                <c:pt idx="885">
                  <c:v>1245.5387999999998</c:v>
                </c:pt>
                <c:pt idx="886">
                  <c:v>1246.9445999999998</c:v>
                </c:pt>
                <c:pt idx="887">
                  <c:v>1248.3503999999998</c:v>
                </c:pt>
                <c:pt idx="888">
                  <c:v>1249.7561999999998</c:v>
                </c:pt>
                <c:pt idx="889">
                  <c:v>1251.1619999999998</c:v>
                </c:pt>
                <c:pt idx="890">
                  <c:v>1252.5677999999996</c:v>
                </c:pt>
                <c:pt idx="891">
                  <c:v>1253.9735999999998</c:v>
                </c:pt>
                <c:pt idx="892">
                  <c:v>1255.3794</c:v>
                </c:pt>
                <c:pt idx="893">
                  <c:v>1256.7852</c:v>
                </c:pt>
                <c:pt idx="894">
                  <c:v>1258.1909999999998</c:v>
                </c:pt>
                <c:pt idx="895">
                  <c:v>1259.5967999999998</c:v>
                </c:pt>
                <c:pt idx="896">
                  <c:v>1261.0025999999998</c:v>
                </c:pt>
                <c:pt idx="897">
                  <c:v>1262.4083999999998</c:v>
                </c:pt>
                <c:pt idx="898">
                  <c:v>1263.8141999999998</c:v>
                </c:pt>
                <c:pt idx="899">
                  <c:v>1265.2199999999996</c:v>
                </c:pt>
                <c:pt idx="900">
                  <c:v>1266.6258</c:v>
                </c:pt>
                <c:pt idx="901">
                  <c:v>1268.0316</c:v>
                </c:pt>
                <c:pt idx="902">
                  <c:v>1269.4373999999998</c:v>
                </c:pt>
                <c:pt idx="903">
                  <c:v>1270.8431999999998</c:v>
                </c:pt>
                <c:pt idx="904">
                  <c:v>1272.2489999999998</c:v>
                </c:pt>
                <c:pt idx="905">
                  <c:v>1273.6547999999998</c:v>
                </c:pt>
                <c:pt idx="906">
                  <c:v>1275.0605999999998</c:v>
                </c:pt>
                <c:pt idx="907">
                  <c:v>1276.4663999999998</c:v>
                </c:pt>
                <c:pt idx="908">
                  <c:v>1277.8721999999998</c:v>
                </c:pt>
                <c:pt idx="909">
                  <c:v>1279.278</c:v>
                </c:pt>
                <c:pt idx="910">
                  <c:v>1280.6838000000002</c:v>
                </c:pt>
                <c:pt idx="911">
                  <c:v>1282.0895999999998</c:v>
                </c:pt>
                <c:pt idx="912">
                  <c:v>1283.4953999999998</c:v>
                </c:pt>
                <c:pt idx="913">
                  <c:v>1284.9011999999998</c:v>
                </c:pt>
                <c:pt idx="914">
                  <c:v>1286.3069999999998</c:v>
                </c:pt>
                <c:pt idx="915">
                  <c:v>1287.7127999999998</c:v>
                </c:pt>
                <c:pt idx="916">
                  <c:v>1289.1185999999998</c:v>
                </c:pt>
                <c:pt idx="917">
                  <c:v>1290.5244</c:v>
                </c:pt>
                <c:pt idx="918">
                  <c:v>1291.9302</c:v>
                </c:pt>
                <c:pt idx="919">
                  <c:v>1293.3359999999996</c:v>
                </c:pt>
                <c:pt idx="920">
                  <c:v>1294.7417999999998</c:v>
                </c:pt>
                <c:pt idx="921">
                  <c:v>1296.1475999999998</c:v>
                </c:pt>
                <c:pt idx="922">
                  <c:v>1297.5533999999998</c:v>
                </c:pt>
                <c:pt idx="923">
                  <c:v>1298.9591999999998</c:v>
                </c:pt>
                <c:pt idx="924">
                  <c:v>1300.3649999999998</c:v>
                </c:pt>
                <c:pt idx="925">
                  <c:v>1301.7707999999998</c:v>
                </c:pt>
                <c:pt idx="926">
                  <c:v>1303.1766</c:v>
                </c:pt>
                <c:pt idx="927">
                  <c:v>1304.5824</c:v>
                </c:pt>
                <c:pt idx="928">
                  <c:v>1305.9881999999998</c:v>
                </c:pt>
                <c:pt idx="929">
                  <c:v>1307.3939999999998</c:v>
                </c:pt>
                <c:pt idx="930">
                  <c:v>1308.7998</c:v>
                </c:pt>
                <c:pt idx="931">
                  <c:v>1310.2055999999998</c:v>
                </c:pt>
                <c:pt idx="932">
                  <c:v>1311.6113999999998</c:v>
                </c:pt>
                <c:pt idx="933">
                  <c:v>1313.0171999999998</c:v>
                </c:pt>
                <c:pt idx="934">
                  <c:v>1314.423</c:v>
                </c:pt>
                <c:pt idx="935">
                  <c:v>1315.8288</c:v>
                </c:pt>
                <c:pt idx="936">
                  <c:v>1317.2345999999998</c:v>
                </c:pt>
                <c:pt idx="937">
                  <c:v>1318.6403999999998</c:v>
                </c:pt>
                <c:pt idx="938">
                  <c:v>1320.0461999999998</c:v>
                </c:pt>
                <c:pt idx="939">
                  <c:v>1321.452</c:v>
                </c:pt>
                <c:pt idx="940">
                  <c:v>1322.8577999999998</c:v>
                </c:pt>
                <c:pt idx="941">
                  <c:v>1324.2635999999998</c:v>
                </c:pt>
                <c:pt idx="942">
                  <c:v>1325.6693999999998</c:v>
                </c:pt>
                <c:pt idx="943">
                  <c:v>1327.0752</c:v>
                </c:pt>
                <c:pt idx="944">
                  <c:v>1328.481</c:v>
                </c:pt>
                <c:pt idx="945">
                  <c:v>1329.8867999999998</c:v>
                </c:pt>
                <c:pt idx="946">
                  <c:v>1331.2925999999998</c:v>
                </c:pt>
                <c:pt idx="947">
                  <c:v>1332.6983999999998</c:v>
                </c:pt>
                <c:pt idx="948">
                  <c:v>1334.1041999999998</c:v>
                </c:pt>
                <c:pt idx="949">
                  <c:v>1335.5099999999998</c:v>
                </c:pt>
                <c:pt idx="950">
                  <c:v>1336.9158</c:v>
                </c:pt>
                <c:pt idx="951">
                  <c:v>1338.3216</c:v>
                </c:pt>
                <c:pt idx="952">
                  <c:v>1339.7274</c:v>
                </c:pt>
                <c:pt idx="953">
                  <c:v>1341.1332</c:v>
                </c:pt>
                <c:pt idx="954">
                  <c:v>1342.5389999999998</c:v>
                </c:pt>
                <c:pt idx="955">
                  <c:v>1343.9447999999998</c:v>
                </c:pt>
                <c:pt idx="956">
                  <c:v>1345.3505999999998</c:v>
                </c:pt>
                <c:pt idx="957">
                  <c:v>1346.7563999999998</c:v>
                </c:pt>
                <c:pt idx="958">
                  <c:v>1348.1621999999998</c:v>
                </c:pt>
                <c:pt idx="959">
                  <c:v>1349.568</c:v>
                </c:pt>
                <c:pt idx="960">
                  <c:v>1350.9738</c:v>
                </c:pt>
                <c:pt idx="961">
                  <c:v>1352.3796</c:v>
                </c:pt>
                <c:pt idx="962">
                  <c:v>1353.7853999999998</c:v>
                </c:pt>
                <c:pt idx="963">
                  <c:v>1355.1911999999998</c:v>
                </c:pt>
                <c:pt idx="964">
                  <c:v>1356.5969999999998</c:v>
                </c:pt>
                <c:pt idx="965">
                  <c:v>1358.0027999999998</c:v>
                </c:pt>
                <c:pt idx="966">
                  <c:v>1359.4085999999998</c:v>
                </c:pt>
                <c:pt idx="967">
                  <c:v>1360.8143999999998</c:v>
                </c:pt>
                <c:pt idx="968">
                  <c:v>1362.2202</c:v>
                </c:pt>
                <c:pt idx="969">
                  <c:v>1363.626</c:v>
                </c:pt>
                <c:pt idx="970">
                  <c:v>1365.0318000000002</c:v>
                </c:pt>
                <c:pt idx="971">
                  <c:v>1366.4375999999997</c:v>
                </c:pt>
                <c:pt idx="972">
                  <c:v>1367.8433999999997</c:v>
                </c:pt>
                <c:pt idx="973">
                  <c:v>1369.2491999999997</c:v>
                </c:pt>
                <c:pt idx="974">
                  <c:v>1370.6549999999997</c:v>
                </c:pt>
                <c:pt idx="975">
                  <c:v>1372.0607999999997</c:v>
                </c:pt>
                <c:pt idx="976">
                  <c:v>1373.4665999999997</c:v>
                </c:pt>
                <c:pt idx="977">
                  <c:v>1374.8724</c:v>
                </c:pt>
                <c:pt idx="978">
                  <c:v>1376.2782</c:v>
                </c:pt>
                <c:pt idx="979">
                  <c:v>1377.6840000000002</c:v>
                </c:pt>
                <c:pt idx="980">
                  <c:v>1379.0897999999997</c:v>
                </c:pt>
                <c:pt idx="981">
                  <c:v>1380.4955999999997</c:v>
                </c:pt>
                <c:pt idx="982">
                  <c:v>1381.9013999999997</c:v>
                </c:pt>
                <c:pt idx="983">
                  <c:v>1383.3071999999997</c:v>
                </c:pt>
                <c:pt idx="984">
                  <c:v>1384.7129999999997</c:v>
                </c:pt>
                <c:pt idx="985">
                  <c:v>1386.1188</c:v>
                </c:pt>
                <c:pt idx="986">
                  <c:v>1387.5246</c:v>
                </c:pt>
                <c:pt idx="987">
                  <c:v>1388.9304</c:v>
                </c:pt>
                <c:pt idx="988">
                  <c:v>1390.3362000000002</c:v>
                </c:pt>
                <c:pt idx="989">
                  <c:v>1391.7419999999997</c:v>
                </c:pt>
                <c:pt idx="990">
                  <c:v>1393.1478</c:v>
                </c:pt>
                <c:pt idx="991">
                  <c:v>1394.5535999999997</c:v>
                </c:pt>
                <c:pt idx="992">
                  <c:v>1395.9593999999997</c:v>
                </c:pt>
                <c:pt idx="993">
                  <c:v>1397.3651999999997</c:v>
                </c:pt>
                <c:pt idx="994">
                  <c:v>1398.771</c:v>
                </c:pt>
                <c:pt idx="995">
                  <c:v>1400.1768</c:v>
                </c:pt>
                <c:pt idx="996">
                  <c:v>1401.5825999999997</c:v>
                </c:pt>
                <c:pt idx="997">
                  <c:v>1402.9884</c:v>
                </c:pt>
                <c:pt idx="998">
                  <c:v>1404.3941999999997</c:v>
                </c:pt>
                <c:pt idx="999">
                  <c:v>1405.8</c:v>
                </c:pt>
                <c:pt idx="1000">
                  <c:v>1407.2057999999997</c:v>
                </c:pt>
                <c:pt idx="1001">
                  <c:v>1408.6115999999997</c:v>
                </c:pt>
                <c:pt idx="1002">
                  <c:v>1410.0173999999997</c:v>
                </c:pt>
                <c:pt idx="1003">
                  <c:v>1411.4232</c:v>
                </c:pt>
                <c:pt idx="1004">
                  <c:v>1412.829</c:v>
                </c:pt>
                <c:pt idx="1005">
                  <c:v>1414.2347999999997</c:v>
                </c:pt>
                <c:pt idx="1006">
                  <c:v>1415.6405999999997</c:v>
                </c:pt>
                <c:pt idx="1007">
                  <c:v>1417.0463999999997</c:v>
                </c:pt>
                <c:pt idx="1008">
                  <c:v>1418.4521999999999</c:v>
                </c:pt>
                <c:pt idx="1009">
                  <c:v>1419.8579999999997</c:v>
                </c:pt>
                <c:pt idx="1010">
                  <c:v>1421.2637999999999</c:v>
                </c:pt>
                <c:pt idx="1011">
                  <c:v>1422.6695999999999</c:v>
                </c:pt>
                <c:pt idx="1012">
                  <c:v>1424.0753999999999</c:v>
                </c:pt>
                <c:pt idx="1013">
                  <c:v>1425.4811999999997</c:v>
                </c:pt>
                <c:pt idx="1014">
                  <c:v>1426.8869999999997</c:v>
                </c:pt>
                <c:pt idx="1015">
                  <c:v>1428.2927999999997</c:v>
                </c:pt>
                <c:pt idx="1016">
                  <c:v>1429.6985999999997</c:v>
                </c:pt>
                <c:pt idx="1017">
                  <c:v>1431.1043999999999</c:v>
                </c:pt>
                <c:pt idx="1018">
                  <c:v>1432.5101999999997</c:v>
                </c:pt>
                <c:pt idx="1019">
                  <c:v>1433.9159999999999</c:v>
                </c:pt>
                <c:pt idx="1020">
                  <c:v>1435.3217999999999</c:v>
                </c:pt>
                <c:pt idx="1021">
                  <c:v>1436.7276000000002</c:v>
                </c:pt>
                <c:pt idx="1022">
                  <c:v>1438.1333999999997</c:v>
                </c:pt>
                <c:pt idx="1023">
                  <c:v>1439.5391999999997</c:v>
                </c:pt>
                <c:pt idx="1024">
                  <c:v>1440.9449999999997</c:v>
                </c:pt>
                <c:pt idx="1025">
                  <c:v>1442.3507999999997</c:v>
                </c:pt>
                <c:pt idx="1026">
                  <c:v>1443.7565999999997</c:v>
                </c:pt>
                <c:pt idx="1027">
                  <c:v>1445.1623999999997</c:v>
                </c:pt>
                <c:pt idx="1028">
                  <c:v>1446.5682000000002</c:v>
                </c:pt>
                <c:pt idx="1029">
                  <c:v>1447.9739999999999</c:v>
                </c:pt>
                <c:pt idx="1030">
                  <c:v>1449.3798000000002</c:v>
                </c:pt>
                <c:pt idx="1031">
                  <c:v>1450.7855999999997</c:v>
                </c:pt>
                <c:pt idx="1032">
                  <c:v>1452.1913999999997</c:v>
                </c:pt>
                <c:pt idx="1033">
                  <c:v>1453.5971999999997</c:v>
                </c:pt>
                <c:pt idx="1034">
                  <c:v>1455.0029999999997</c:v>
                </c:pt>
                <c:pt idx="1035">
                  <c:v>1456.4087999999997</c:v>
                </c:pt>
                <c:pt idx="1036">
                  <c:v>1457.8145999999997</c:v>
                </c:pt>
                <c:pt idx="1037">
                  <c:v>1459.2204000000002</c:v>
                </c:pt>
                <c:pt idx="1038">
                  <c:v>1460.6261999999999</c:v>
                </c:pt>
                <c:pt idx="1039">
                  <c:v>1462.0320000000002</c:v>
                </c:pt>
                <c:pt idx="1040">
                  <c:v>1463.4377999999997</c:v>
                </c:pt>
                <c:pt idx="1041">
                  <c:v>1464.8435999999999</c:v>
                </c:pt>
                <c:pt idx="1042">
                  <c:v>1466.2493999999997</c:v>
                </c:pt>
                <c:pt idx="1043">
                  <c:v>1467.6551999999997</c:v>
                </c:pt>
                <c:pt idx="1044">
                  <c:v>1469.0609999999997</c:v>
                </c:pt>
                <c:pt idx="1045">
                  <c:v>1470.4667999999999</c:v>
                </c:pt>
                <c:pt idx="1046">
                  <c:v>1471.8726000000001</c:v>
                </c:pt>
                <c:pt idx="1047">
                  <c:v>1473.2783999999997</c:v>
                </c:pt>
                <c:pt idx="1048">
                  <c:v>1474.6841999999999</c:v>
                </c:pt>
                <c:pt idx="1049">
                  <c:v>1476.0899999999997</c:v>
                </c:pt>
                <c:pt idx="1050">
                  <c:v>1477.4957999999999</c:v>
                </c:pt>
                <c:pt idx="1051">
                  <c:v>1478.9015999999997</c:v>
                </c:pt>
                <c:pt idx="1052">
                  <c:v>1480.3073999999997</c:v>
                </c:pt>
                <c:pt idx="1053">
                  <c:v>1481.7131999999997</c:v>
                </c:pt>
                <c:pt idx="1054">
                  <c:v>1483.1189999999999</c:v>
                </c:pt>
                <c:pt idx="1055">
                  <c:v>1484.5247999999999</c:v>
                </c:pt>
                <c:pt idx="1056">
                  <c:v>1485.9305999999997</c:v>
                </c:pt>
                <c:pt idx="1057">
                  <c:v>1487.3363999999999</c:v>
                </c:pt>
                <c:pt idx="1058">
                  <c:v>1488.7421999999997</c:v>
                </c:pt>
                <c:pt idx="1059">
                  <c:v>1490.1479999999999</c:v>
                </c:pt>
                <c:pt idx="1060">
                  <c:v>1491.5537999999997</c:v>
                </c:pt>
                <c:pt idx="1061">
                  <c:v>1492.9595999999999</c:v>
                </c:pt>
                <c:pt idx="1062">
                  <c:v>1494.3653999999999</c:v>
                </c:pt>
                <c:pt idx="1063">
                  <c:v>1495.7711999999999</c:v>
                </c:pt>
                <c:pt idx="1064">
                  <c:v>1497.1769999999997</c:v>
                </c:pt>
                <c:pt idx="1065">
                  <c:v>1498.5827999999997</c:v>
                </c:pt>
                <c:pt idx="1066">
                  <c:v>1499.9885999999999</c:v>
                </c:pt>
                <c:pt idx="1067">
                  <c:v>1501.3943999999997</c:v>
                </c:pt>
                <c:pt idx="1068">
                  <c:v>1502.8001999999999</c:v>
                </c:pt>
                <c:pt idx="1069">
                  <c:v>1504.2059999999997</c:v>
                </c:pt>
                <c:pt idx="1070">
                  <c:v>1505.6117999999999</c:v>
                </c:pt>
                <c:pt idx="1071">
                  <c:v>1507.0175999999999</c:v>
                </c:pt>
                <c:pt idx="1072">
                  <c:v>1508.4233999999999</c:v>
                </c:pt>
                <c:pt idx="1073">
                  <c:v>1509.8291999999997</c:v>
                </c:pt>
                <c:pt idx="1074">
                  <c:v>1511.2349999999997</c:v>
                </c:pt>
                <c:pt idx="1075">
                  <c:v>1512.6407999999999</c:v>
                </c:pt>
                <c:pt idx="1076">
                  <c:v>1514.0465999999997</c:v>
                </c:pt>
                <c:pt idx="1077">
                  <c:v>1515.4523999999999</c:v>
                </c:pt>
                <c:pt idx="1078">
                  <c:v>1516.8581999999997</c:v>
                </c:pt>
                <c:pt idx="1079">
                  <c:v>1518.2639999999999</c:v>
                </c:pt>
                <c:pt idx="1080">
                  <c:v>1519.6697999999999</c:v>
                </c:pt>
                <c:pt idx="1081">
                  <c:v>1521.0756000000001</c:v>
                </c:pt>
                <c:pt idx="1082">
                  <c:v>1522.4813999999997</c:v>
                </c:pt>
                <c:pt idx="1083">
                  <c:v>1523.8871999999997</c:v>
                </c:pt>
                <c:pt idx="1084">
                  <c:v>1525.2929999999997</c:v>
                </c:pt>
                <c:pt idx="1085">
                  <c:v>1526.6987999999997</c:v>
                </c:pt>
                <c:pt idx="1086">
                  <c:v>1528.1045999999999</c:v>
                </c:pt>
                <c:pt idx="1087">
                  <c:v>1529.5103999999997</c:v>
                </c:pt>
                <c:pt idx="1088">
                  <c:v>1530.9162000000001</c:v>
                </c:pt>
                <c:pt idx="1089">
                  <c:v>1532.3219999999999</c:v>
                </c:pt>
                <c:pt idx="1090">
                  <c:v>1533.7278000000001</c:v>
                </c:pt>
                <c:pt idx="1091">
                  <c:v>1535.1335999999997</c:v>
                </c:pt>
                <c:pt idx="1092">
                  <c:v>1536.5393999999997</c:v>
                </c:pt>
                <c:pt idx="1093">
                  <c:v>1537.9451999999997</c:v>
                </c:pt>
                <c:pt idx="1094">
                  <c:v>1539.3509999999997</c:v>
                </c:pt>
                <c:pt idx="1095">
                  <c:v>1540.7567999999999</c:v>
                </c:pt>
                <c:pt idx="1096">
                  <c:v>1542.1625999999999</c:v>
                </c:pt>
                <c:pt idx="1097">
                  <c:v>1543.5684000000001</c:v>
                </c:pt>
                <c:pt idx="1098">
                  <c:v>1544.9741999999999</c:v>
                </c:pt>
                <c:pt idx="1099">
                  <c:v>1546.38</c:v>
                </c:pt>
                <c:pt idx="1100">
                  <c:v>1547.7857999999997</c:v>
                </c:pt>
                <c:pt idx="1101">
                  <c:v>1549.1915999999999</c:v>
                </c:pt>
                <c:pt idx="1102">
                  <c:v>1550.5973999999997</c:v>
                </c:pt>
                <c:pt idx="1103">
                  <c:v>1552.0031999999997</c:v>
                </c:pt>
                <c:pt idx="1104">
                  <c:v>1553.4089999999999</c:v>
                </c:pt>
                <c:pt idx="1105">
                  <c:v>1554.8147999999999</c:v>
                </c:pt>
                <c:pt idx="1106">
                  <c:v>1556.2206000000001</c:v>
                </c:pt>
                <c:pt idx="1107">
                  <c:v>1557.6263999999996</c:v>
                </c:pt>
                <c:pt idx="1108">
                  <c:v>1559.0321999999999</c:v>
                </c:pt>
                <c:pt idx="1109">
                  <c:v>1560.4379999999996</c:v>
                </c:pt>
                <c:pt idx="1110">
                  <c:v>1561.8437999999999</c:v>
                </c:pt>
                <c:pt idx="1111">
                  <c:v>1563.2495999999996</c:v>
                </c:pt>
                <c:pt idx="1112">
                  <c:v>1564.6553999999996</c:v>
                </c:pt>
                <c:pt idx="1113">
                  <c:v>1566.0611999999996</c:v>
                </c:pt>
                <c:pt idx="1114">
                  <c:v>1567.4669999999999</c:v>
                </c:pt>
                <c:pt idx="1115">
                  <c:v>1568.8728000000001</c:v>
                </c:pt>
                <c:pt idx="1116">
                  <c:v>1570.2785999999996</c:v>
                </c:pt>
                <c:pt idx="1117">
                  <c:v>1571.6843999999999</c:v>
                </c:pt>
                <c:pt idx="1118">
                  <c:v>1573.0901999999996</c:v>
                </c:pt>
                <c:pt idx="1119">
                  <c:v>1574.4959999999999</c:v>
                </c:pt>
                <c:pt idx="1120">
                  <c:v>1575.9017999999996</c:v>
                </c:pt>
                <c:pt idx="1121">
                  <c:v>1577.3075999999999</c:v>
                </c:pt>
                <c:pt idx="1122">
                  <c:v>1578.7133999999999</c:v>
                </c:pt>
                <c:pt idx="1123">
                  <c:v>1580.1191999999999</c:v>
                </c:pt>
                <c:pt idx="1124">
                  <c:v>1581.5250000000001</c:v>
                </c:pt>
                <c:pt idx="1125">
                  <c:v>1582.9307999999996</c:v>
                </c:pt>
                <c:pt idx="1126">
                  <c:v>1584.3365999999999</c:v>
                </c:pt>
                <c:pt idx="1127">
                  <c:v>1585.7423999999996</c:v>
                </c:pt>
                <c:pt idx="1128">
                  <c:v>1587.1481999999999</c:v>
                </c:pt>
                <c:pt idx="1129">
                  <c:v>1588.5539999999996</c:v>
                </c:pt>
                <c:pt idx="1130">
                  <c:v>1589.9597999999999</c:v>
                </c:pt>
                <c:pt idx="1131">
                  <c:v>1591.3655999999999</c:v>
                </c:pt>
                <c:pt idx="1132">
                  <c:v>1592.7714000000001</c:v>
                </c:pt>
                <c:pt idx="1133">
                  <c:v>1594.1772000000001</c:v>
                </c:pt>
                <c:pt idx="1134">
                  <c:v>1595.5829999999996</c:v>
                </c:pt>
                <c:pt idx="1135">
                  <c:v>1596.9887999999999</c:v>
                </c:pt>
                <c:pt idx="1136">
                  <c:v>1598.3945999999996</c:v>
                </c:pt>
                <c:pt idx="1137">
                  <c:v>1599.8003999999999</c:v>
                </c:pt>
                <c:pt idx="1138">
                  <c:v>1601.2061999999996</c:v>
                </c:pt>
                <c:pt idx="1139">
                  <c:v>1602.6120000000001</c:v>
                </c:pt>
                <c:pt idx="1140">
                  <c:v>1604.0177999999999</c:v>
                </c:pt>
                <c:pt idx="1141">
                  <c:v>1605.4236000000001</c:v>
                </c:pt>
                <c:pt idx="1142">
                  <c:v>1606.8293999999996</c:v>
                </c:pt>
                <c:pt idx="1143">
                  <c:v>1608.2351999999996</c:v>
                </c:pt>
                <c:pt idx="1144">
                  <c:v>1609.6409999999998</c:v>
                </c:pt>
                <c:pt idx="1145">
                  <c:v>1611.0467999999996</c:v>
                </c:pt>
                <c:pt idx="1146">
                  <c:v>1612.4525999999998</c:v>
                </c:pt>
                <c:pt idx="1147">
                  <c:v>1613.8583999999996</c:v>
                </c:pt>
                <c:pt idx="1148">
                  <c:v>1615.2642000000001</c:v>
                </c:pt>
                <c:pt idx="1149">
                  <c:v>1616.6699999999998</c:v>
                </c:pt>
                <c:pt idx="1150">
                  <c:v>1618.0758000000001</c:v>
                </c:pt>
                <c:pt idx="1151">
                  <c:v>1619.4815999999996</c:v>
                </c:pt>
                <c:pt idx="1152">
                  <c:v>1620.8873999999998</c:v>
                </c:pt>
                <c:pt idx="1153">
                  <c:v>1622.2931999999998</c:v>
                </c:pt>
                <c:pt idx="1154">
                  <c:v>1623.6989999999996</c:v>
                </c:pt>
                <c:pt idx="1155">
                  <c:v>1625.1047999999998</c:v>
                </c:pt>
                <c:pt idx="1156">
                  <c:v>1626.5105999999998</c:v>
                </c:pt>
                <c:pt idx="1157">
                  <c:v>1627.9164000000001</c:v>
                </c:pt>
                <c:pt idx="1158">
                  <c:v>1629.3221999999996</c:v>
                </c:pt>
                <c:pt idx="1159">
                  <c:v>1630.7279999999998</c:v>
                </c:pt>
                <c:pt idx="1160">
                  <c:v>1632.1337999999996</c:v>
                </c:pt>
                <c:pt idx="1161">
                  <c:v>1633.5395999999998</c:v>
                </c:pt>
                <c:pt idx="1162">
                  <c:v>1634.9453999999998</c:v>
                </c:pt>
                <c:pt idx="1163">
                  <c:v>1636.3511999999996</c:v>
                </c:pt>
                <c:pt idx="1164">
                  <c:v>1637.7569999999998</c:v>
                </c:pt>
                <c:pt idx="1165">
                  <c:v>1639.1627999999998</c:v>
                </c:pt>
                <c:pt idx="1166">
                  <c:v>1640.5686000000001</c:v>
                </c:pt>
                <c:pt idx="1167">
                  <c:v>1641.9743999999996</c:v>
                </c:pt>
                <c:pt idx="1168">
                  <c:v>1643.3801999999998</c:v>
                </c:pt>
                <c:pt idx="1169">
                  <c:v>1644.7859999999996</c:v>
                </c:pt>
                <c:pt idx="1170">
                  <c:v>1646.1917999999998</c:v>
                </c:pt>
                <c:pt idx="1171">
                  <c:v>1647.5975999999996</c:v>
                </c:pt>
                <c:pt idx="1172">
                  <c:v>1649.0033999999998</c:v>
                </c:pt>
                <c:pt idx="1173">
                  <c:v>1650.4092000000001</c:v>
                </c:pt>
                <c:pt idx="1174">
                  <c:v>1651.8149999999998</c:v>
                </c:pt>
                <c:pt idx="1175">
                  <c:v>1653.2208000000001</c:v>
                </c:pt>
                <c:pt idx="1176">
                  <c:v>1654.6265999999996</c:v>
                </c:pt>
                <c:pt idx="1177">
                  <c:v>1656.0323999999998</c:v>
                </c:pt>
                <c:pt idx="1178">
                  <c:v>1657.4381999999996</c:v>
                </c:pt>
                <c:pt idx="1179">
                  <c:v>1658.8439999999998</c:v>
                </c:pt>
                <c:pt idx="1180">
                  <c:v>1660.2497999999996</c:v>
                </c:pt>
                <c:pt idx="1181">
                  <c:v>1661.6555999999998</c:v>
                </c:pt>
                <c:pt idx="1182">
                  <c:v>1663.0614</c:v>
                </c:pt>
                <c:pt idx="1183">
                  <c:v>1664.4671999999998</c:v>
                </c:pt>
                <c:pt idx="1184">
                  <c:v>1665.873</c:v>
                </c:pt>
                <c:pt idx="1185">
                  <c:v>1667.2787999999996</c:v>
                </c:pt>
                <c:pt idx="1186">
                  <c:v>1668.6845999999998</c:v>
                </c:pt>
                <c:pt idx="1187">
                  <c:v>1670.0903999999996</c:v>
                </c:pt>
                <c:pt idx="1188">
                  <c:v>1671.4961999999998</c:v>
                </c:pt>
                <c:pt idx="1189">
                  <c:v>1672.9019999999996</c:v>
                </c:pt>
                <c:pt idx="1190">
                  <c:v>1674.3078</c:v>
                </c:pt>
                <c:pt idx="1191">
                  <c:v>1675.7136</c:v>
                </c:pt>
                <c:pt idx="1192">
                  <c:v>1677.1194</c:v>
                </c:pt>
                <c:pt idx="1193">
                  <c:v>1678.5252</c:v>
                </c:pt>
                <c:pt idx="1194">
                  <c:v>1679.9309999999996</c:v>
                </c:pt>
                <c:pt idx="1195">
                  <c:v>1681.3367999999998</c:v>
                </c:pt>
                <c:pt idx="1196">
                  <c:v>1682.7425999999996</c:v>
                </c:pt>
                <c:pt idx="1197">
                  <c:v>1684.1483999999998</c:v>
                </c:pt>
                <c:pt idx="1198">
                  <c:v>1685.5541999999996</c:v>
                </c:pt>
                <c:pt idx="1199">
                  <c:v>1686.96</c:v>
                </c:pt>
                <c:pt idx="1200">
                  <c:v>1688.3657999999998</c:v>
                </c:pt>
                <c:pt idx="1201">
                  <c:v>1689.7716</c:v>
                </c:pt>
                <c:pt idx="1202">
                  <c:v>1691.1773999999998</c:v>
                </c:pt>
                <c:pt idx="1203">
                  <c:v>1692.5831999999996</c:v>
                </c:pt>
                <c:pt idx="1204">
                  <c:v>1693.9889999999998</c:v>
                </c:pt>
                <c:pt idx="1205">
                  <c:v>1695.3947999999996</c:v>
                </c:pt>
                <c:pt idx="1206">
                  <c:v>1696.8005999999998</c:v>
                </c:pt>
                <c:pt idx="1207">
                  <c:v>1698.2063999999998</c:v>
                </c:pt>
                <c:pt idx="1208">
                  <c:v>1699.6122</c:v>
                </c:pt>
                <c:pt idx="1209">
                  <c:v>1701.0179999999998</c:v>
                </c:pt>
                <c:pt idx="1210">
                  <c:v>1702.4238</c:v>
                </c:pt>
                <c:pt idx="1211">
                  <c:v>1703.8295999999998</c:v>
                </c:pt>
                <c:pt idx="1212">
                  <c:v>1705.2353999999998</c:v>
                </c:pt>
                <c:pt idx="1213">
                  <c:v>1706.6411999999998</c:v>
                </c:pt>
                <c:pt idx="1214">
                  <c:v>1708.0469999999996</c:v>
                </c:pt>
                <c:pt idx="1215">
                  <c:v>1709.4527999999998</c:v>
                </c:pt>
                <c:pt idx="1216">
                  <c:v>1710.8585999999998</c:v>
                </c:pt>
                <c:pt idx="1217">
                  <c:v>1712.2644</c:v>
                </c:pt>
                <c:pt idx="1218">
                  <c:v>1713.6701999999996</c:v>
                </c:pt>
                <c:pt idx="1219">
                  <c:v>1715.0759999999998</c:v>
                </c:pt>
                <c:pt idx="1220">
                  <c:v>1716.4817999999998</c:v>
                </c:pt>
                <c:pt idx="1221">
                  <c:v>1717.8875999999998</c:v>
                </c:pt>
                <c:pt idx="1222">
                  <c:v>1719.2933999999998</c:v>
                </c:pt>
                <c:pt idx="1223">
                  <c:v>1720.6991999999996</c:v>
                </c:pt>
                <c:pt idx="1224">
                  <c:v>1722.1049999999998</c:v>
                </c:pt>
                <c:pt idx="1225">
                  <c:v>1723.5107999999998</c:v>
                </c:pt>
                <c:pt idx="1226">
                  <c:v>1724.9166</c:v>
                </c:pt>
                <c:pt idx="1227">
                  <c:v>1726.3223999999996</c:v>
                </c:pt>
                <c:pt idx="1228">
                  <c:v>1727.7281999999998</c:v>
                </c:pt>
                <c:pt idx="1229">
                  <c:v>1729.1339999999996</c:v>
                </c:pt>
                <c:pt idx="1230">
                  <c:v>1730.5397999999998</c:v>
                </c:pt>
                <c:pt idx="1231">
                  <c:v>1731.9455999999998</c:v>
                </c:pt>
                <c:pt idx="1232">
                  <c:v>1733.3513999999998</c:v>
                </c:pt>
                <c:pt idx="1233">
                  <c:v>1734.7572</c:v>
                </c:pt>
                <c:pt idx="1234">
                  <c:v>1736.1629999999998</c:v>
                </c:pt>
                <c:pt idx="1235">
                  <c:v>1737.5688</c:v>
                </c:pt>
                <c:pt idx="1236">
                  <c:v>1738.9745999999996</c:v>
                </c:pt>
                <c:pt idx="1237">
                  <c:v>1740.3803999999998</c:v>
                </c:pt>
                <c:pt idx="1238">
                  <c:v>1741.7861999999996</c:v>
                </c:pt>
                <c:pt idx="1239">
                  <c:v>1743.1919999999998</c:v>
                </c:pt>
                <c:pt idx="1240">
                  <c:v>1744.5977999999998</c:v>
                </c:pt>
                <c:pt idx="1241">
                  <c:v>1746.0035999999998</c:v>
                </c:pt>
                <c:pt idx="1242">
                  <c:v>1747.4094</c:v>
                </c:pt>
                <c:pt idx="1243">
                  <c:v>1748.8152</c:v>
                </c:pt>
                <c:pt idx="1244">
                  <c:v>1750.221</c:v>
                </c:pt>
                <c:pt idx="1245">
                  <c:v>1751.6267999999995</c:v>
                </c:pt>
                <c:pt idx="1246">
                  <c:v>1753.0325999999998</c:v>
                </c:pt>
                <c:pt idx="1247">
                  <c:v>1754.4383999999995</c:v>
                </c:pt>
                <c:pt idx="1248">
                  <c:v>1755.8441999999998</c:v>
                </c:pt>
                <c:pt idx="1249">
                  <c:v>1757.2499999999998</c:v>
                </c:pt>
                <c:pt idx="1250">
                  <c:v>1758.6558</c:v>
                </c:pt>
                <c:pt idx="1251">
                  <c:v>1760.0616</c:v>
                </c:pt>
                <c:pt idx="1252">
                  <c:v>1761.4674</c:v>
                </c:pt>
                <c:pt idx="1253">
                  <c:v>1762.8731999999998</c:v>
                </c:pt>
                <c:pt idx="1254">
                  <c:v>1764.2789999999995</c:v>
                </c:pt>
                <c:pt idx="1255">
                  <c:v>1765.6847999999998</c:v>
                </c:pt>
                <c:pt idx="1256">
                  <c:v>1767.0905999999995</c:v>
                </c:pt>
                <c:pt idx="1257">
                  <c:v>1768.4963999999998</c:v>
                </c:pt>
                <c:pt idx="1258">
                  <c:v>1769.9021999999995</c:v>
                </c:pt>
                <c:pt idx="1259">
                  <c:v>1771.308</c:v>
                </c:pt>
                <c:pt idx="1260">
                  <c:v>1772.7138</c:v>
                </c:pt>
                <c:pt idx="1261">
                  <c:v>1774.1196</c:v>
                </c:pt>
                <c:pt idx="1262">
                  <c:v>1775.5253999999998</c:v>
                </c:pt>
                <c:pt idx="1263">
                  <c:v>1776.9311999999998</c:v>
                </c:pt>
                <c:pt idx="1264">
                  <c:v>1778.3369999999998</c:v>
                </c:pt>
                <c:pt idx="1265">
                  <c:v>1779.7427999999995</c:v>
                </c:pt>
                <c:pt idx="1266">
                  <c:v>1781.1485999999998</c:v>
                </c:pt>
                <c:pt idx="1267">
                  <c:v>1782.5543999999998</c:v>
                </c:pt>
                <c:pt idx="1268">
                  <c:v>1783.9602</c:v>
                </c:pt>
                <c:pt idx="1269">
                  <c:v>1785.366</c:v>
                </c:pt>
                <c:pt idx="1270">
                  <c:v>1786.7717999999998</c:v>
                </c:pt>
                <c:pt idx="1271">
                  <c:v>1788.1775999999998</c:v>
                </c:pt>
                <c:pt idx="1272">
                  <c:v>1789.5833999999998</c:v>
                </c:pt>
                <c:pt idx="1273">
                  <c:v>1790.9891999999998</c:v>
                </c:pt>
                <c:pt idx="1274">
                  <c:v>1792.3949999999995</c:v>
                </c:pt>
                <c:pt idx="1275">
                  <c:v>1793.8007999999998</c:v>
                </c:pt>
                <c:pt idx="1276">
                  <c:v>1795.2065999999998</c:v>
                </c:pt>
                <c:pt idx="1277">
                  <c:v>1796.6124</c:v>
                </c:pt>
                <c:pt idx="1278">
                  <c:v>1798.0182</c:v>
                </c:pt>
                <c:pt idx="1279">
                  <c:v>1799.4239999999998</c:v>
                </c:pt>
                <c:pt idx="1280">
                  <c:v>1800.8297999999998</c:v>
                </c:pt>
                <c:pt idx="1281">
                  <c:v>1802.2355999999997</c:v>
                </c:pt>
                <c:pt idx="1282">
                  <c:v>1803.6413999999997</c:v>
                </c:pt>
                <c:pt idx="1283">
                  <c:v>1805.0471999999997</c:v>
                </c:pt>
                <c:pt idx="1284">
                  <c:v>1806.453</c:v>
                </c:pt>
                <c:pt idx="1285">
                  <c:v>1807.8587999999997</c:v>
                </c:pt>
                <c:pt idx="1286">
                  <c:v>1809.2646</c:v>
                </c:pt>
                <c:pt idx="1287">
                  <c:v>1810.6703999999995</c:v>
                </c:pt>
                <c:pt idx="1288">
                  <c:v>1812.0761999999997</c:v>
                </c:pt>
                <c:pt idx="1289">
                  <c:v>1813.4819999999997</c:v>
                </c:pt>
                <c:pt idx="1290">
                  <c:v>1814.8877999999997</c:v>
                </c:pt>
                <c:pt idx="1291">
                  <c:v>1816.2935999999997</c:v>
                </c:pt>
                <c:pt idx="1292">
                  <c:v>1817.6993999999997</c:v>
                </c:pt>
                <c:pt idx="1293">
                  <c:v>1819.1052</c:v>
                </c:pt>
                <c:pt idx="1294">
                  <c:v>1820.5109999999997</c:v>
                </c:pt>
                <c:pt idx="1295">
                  <c:v>1821.9168</c:v>
                </c:pt>
                <c:pt idx="1296">
                  <c:v>1823.3225999999995</c:v>
                </c:pt>
                <c:pt idx="1297">
                  <c:v>1824.7283999999997</c:v>
                </c:pt>
                <c:pt idx="1298">
                  <c:v>1826.1341999999997</c:v>
                </c:pt>
                <c:pt idx="1299">
                  <c:v>1827.5399999999997</c:v>
                </c:pt>
                <c:pt idx="1300">
                  <c:v>1828.9457999999997</c:v>
                </c:pt>
                <c:pt idx="1301">
                  <c:v>1830.3516</c:v>
                </c:pt>
                <c:pt idx="1302">
                  <c:v>1831.7574</c:v>
                </c:pt>
                <c:pt idx="1303">
                  <c:v>1833.1632</c:v>
                </c:pt>
                <c:pt idx="1304">
                  <c:v>1834.5689999999997</c:v>
                </c:pt>
                <c:pt idx="1305">
                  <c:v>1835.9747999999995</c:v>
                </c:pt>
                <c:pt idx="1306">
                  <c:v>1837.3805999999997</c:v>
                </c:pt>
                <c:pt idx="1307">
                  <c:v>1838.7863999999995</c:v>
                </c:pt>
                <c:pt idx="1308">
                  <c:v>1840.1921999999997</c:v>
                </c:pt>
                <c:pt idx="1309">
                  <c:v>1841.5979999999997</c:v>
                </c:pt>
                <c:pt idx="1310">
                  <c:v>1843.0038</c:v>
                </c:pt>
                <c:pt idx="1311">
                  <c:v>1844.4096</c:v>
                </c:pt>
                <c:pt idx="1312">
                  <c:v>1845.8154</c:v>
                </c:pt>
                <c:pt idx="1313">
                  <c:v>1847.2211999999997</c:v>
                </c:pt>
                <c:pt idx="1314">
                  <c:v>1848.6269999999995</c:v>
                </c:pt>
                <c:pt idx="1315">
                  <c:v>1850.0327999999997</c:v>
                </c:pt>
                <c:pt idx="1316">
                  <c:v>1851.4385999999995</c:v>
                </c:pt>
                <c:pt idx="1317">
                  <c:v>1852.8443999999997</c:v>
                </c:pt>
                <c:pt idx="1318">
                  <c:v>1854.2501999999997</c:v>
                </c:pt>
                <c:pt idx="1319">
                  <c:v>1855.6559999999999</c:v>
                </c:pt>
                <c:pt idx="1320">
                  <c:v>1857.0617999999999</c:v>
                </c:pt>
                <c:pt idx="1321">
                  <c:v>1858.4675999999999</c:v>
                </c:pt>
                <c:pt idx="1322">
                  <c:v>1859.8733999999997</c:v>
                </c:pt>
                <c:pt idx="1323">
                  <c:v>1861.2791999999997</c:v>
                </c:pt>
                <c:pt idx="1324">
                  <c:v>1862.6849999999997</c:v>
                </c:pt>
                <c:pt idx="1325">
                  <c:v>1864.0907999999995</c:v>
                </c:pt>
                <c:pt idx="1326">
                  <c:v>1865.4965999999997</c:v>
                </c:pt>
                <c:pt idx="1327">
                  <c:v>1866.9023999999999</c:v>
                </c:pt>
                <c:pt idx="1328">
                  <c:v>1868.3081999999999</c:v>
                </c:pt>
                <c:pt idx="1329">
                  <c:v>1869.7139999999999</c:v>
                </c:pt>
                <c:pt idx="1330">
                  <c:v>1871.1197999999997</c:v>
                </c:pt>
                <c:pt idx="1331">
                  <c:v>1872.5255999999997</c:v>
                </c:pt>
                <c:pt idx="1332">
                  <c:v>1873.9313999999997</c:v>
                </c:pt>
                <c:pt idx="1333">
                  <c:v>1875.3371999999997</c:v>
                </c:pt>
                <c:pt idx="1334">
                  <c:v>1876.7429999999995</c:v>
                </c:pt>
                <c:pt idx="1335">
                  <c:v>1878.1487999999997</c:v>
                </c:pt>
                <c:pt idx="1336">
                  <c:v>1879.5545999999997</c:v>
                </c:pt>
                <c:pt idx="1337">
                  <c:v>1880.9603999999999</c:v>
                </c:pt>
                <c:pt idx="1338">
                  <c:v>1882.3661999999999</c:v>
                </c:pt>
                <c:pt idx="1339">
                  <c:v>1883.7719999999997</c:v>
                </c:pt>
                <c:pt idx="1340">
                  <c:v>1885.1777999999997</c:v>
                </c:pt>
                <c:pt idx="1341">
                  <c:v>1886.5835999999997</c:v>
                </c:pt>
                <c:pt idx="1342">
                  <c:v>1887.9893999999997</c:v>
                </c:pt>
                <c:pt idx="1343">
                  <c:v>1889.3951999999997</c:v>
                </c:pt>
                <c:pt idx="1344">
                  <c:v>1890.8009999999999</c:v>
                </c:pt>
                <c:pt idx="1345">
                  <c:v>1892.2067999999997</c:v>
                </c:pt>
                <c:pt idx="1346">
                  <c:v>1893.6125999999999</c:v>
                </c:pt>
                <c:pt idx="1347">
                  <c:v>1895.0183999999997</c:v>
                </c:pt>
                <c:pt idx="1348">
                  <c:v>1896.4241999999997</c:v>
                </c:pt>
                <c:pt idx="1349">
                  <c:v>1897.8299999999997</c:v>
                </c:pt>
                <c:pt idx="1350">
                  <c:v>1899.2357999999997</c:v>
                </c:pt>
                <c:pt idx="1351">
                  <c:v>1900.6415999999997</c:v>
                </c:pt>
                <c:pt idx="1352">
                  <c:v>1902.0473999999997</c:v>
                </c:pt>
                <c:pt idx="1353">
                  <c:v>1903.4531999999999</c:v>
                </c:pt>
                <c:pt idx="1354">
                  <c:v>1904.8589999999999</c:v>
                </c:pt>
                <c:pt idx="1355">
                  <c:v>1906.2647999999999</c:v>
                </c:pt>
                <c:pt idx="1356">
                  <c:v>1907.6705999999997</c:v>
                </c:pt>
                <c:pt idx="1357">
                  <c:v>1909.0763999999997</c:v>
                </c:pt>
                <c:pt idx="1358">
                  <c:v>1910.4821999999997</c:v>
                </c:pt>
                <c:pt idx="1359">
                  <c:v>1911.8879999999997</c:v>
                </c:pt>
                <c:pt idx="1360">
                  <c:v>1913.2937999999997</c:v>
                </c:pt>
                <c:pt idx="1361">
                  <c:v>1914.6995999999999</c:v>
                </c:pt>
                <c:pt idx="1362">
                  <c:v>1916.1053999999999</c:v>
                </c:pt>
                <c:pt idx="1363">
                  <c:v>1917.5111999999999</c:v>
                </c:pt>
                <c:pt idx="1364">
                  <c:v>1918.9169999999997</c:v>
                </c:pt>
                <c:pt idx="1365">
                  <c:v>1920.3227999999995</c:v>
                </c:pt>
                <c:pt idx="1366">
                  <c:v>1921.7285999999997</c:v>
                </c:pt>
                <c:pt idx="1367">
                  <c:v>1923.1343999999997</c:v>
                </c:pt>
                <c:pt idx="1368">
                  <c:v>1924.5401999999997</c:v>
                </c:pt>
                <c:pt idx="1369">
                  <c:v>1925.9459999999997</c:v>
                </c:pt>
                <c:pt idx="1370">
                  <c:v>1927.3517999999999</c:v>
                </c:pt>
                <c:pt idx="1371">
                  <c:v>1928.7575999999999</c:v>
                </c:pt>
                <c:pt idx="1372">
                  <c:v>1930.1633999999999</c:v>
                </c:pt>
                <c:pt idx="1373">
                  <c:v>1931.5691999999997</c:v>
                </c:pt>
                <c:pt idx="1374">
                  <c:v>1932.9749999999997</c:v>
                </c:pt>
                <c:pt idx="1375">
                  <c:v>1934.3807999999997</c:v>
                </c:pt>
                <c:pt idx="1376">
                  <c:v>1935.7865999999997</c:v>
                </c:pt>
                <c:pt idx="1377">
                  <c:v>1937.1923999999997</c:v>
                </c:pt>
                <c:pt idx="1378">
                  <c:v>1938.5981999999999</c:v>
                </c:pt>
                <c:pt idx="1379">
                  <c:v>1940.0039999999999</c:v>
                </c:pt>
                <c:pt idx="1380">
                  <c:v>1941.4097999999999</c:v>
                </c:pt>
                <c:pt idx="1381">
                  <c:v>1942.8155999999997</c:v>
                </c:pt>
                <c:pt idx="1382">
                  <c:v>1944.2213999999997</c:v>
                </c:pt>
                <c:pt idx="1383">
                  <c:v>1945.6271999999997</c:v>
                </c:pt>
                <c:pt idx="1384">
                  <c:v>1947.0329999999997</c:v>
                </c:pt>
                <c:pt idx="1385">
                  <c:v>1948.4387999999999</c:v>
                </c:pt>
                <c:pt idx="1386">
                  <c:v>1949.8445999999997</c:v>
                </c:pt>
                <c:pt idx="1387">
                  <c:v>1951.2503999999999</c:v>
                </c:pt>
                <c:pt idx="1388">
                  <c:v>1952.6561999999999</c:v>
                </c:pt>
                <c:pt idx="1389">
                  <c:v>1954.0619999999999</c:v>
                </c:pt>
                <c:pt idx="1390">
                  <c:v>1955.4677999999997</c:v>
                </c:pt>
                <c:pt idx="1391">
                  <c:v>1956.8735999999997</c:v>
                </c:pt>
                <c:pt idx="1392">
                  <c:v>1958.2793999999997</c:v>
                </c:pt>
                <c:pt idx="1393">
                  <c:v>1959.6851999999997</c:v>
                </c:pt>
                <c:pt idx="1394">
                  <c:v>1961.0909999999997</c:v>
                </c:pt>
                <c:pt idx="1395">
                  <c:v>1962.4967999999999</c:v>
                </c:pt>
                <c:pt idx="1396">
                  <c:v>1963.9025999999999</c:v>
                </c:pt>
                <c:pt idx="1397">
                  <c:v>1965.3083999999999</c:v>
                </c:pt>
                <c:pt idx="1398">
                  <c:v>1966.7141999999997</c:v>
                </c:pt>
                <c:pt idx="1399">
                  <c:v>1968.1199999999997</c:v>
                </c:pt>
                <c:pt idx="1400">
                  <c:v>1969.5257999999997</c:v>
                </c:pt>
                <c:pt idx="1401">
                  <c:v>1970.9315999999997</c:v>
                </c:pt>
                <c:pt idx="1402">
                  <c:v>1972.3373999999997</c:v>
                </c:pt>
                <c:pt idx="1403">
                  <c:v>1973.7431999999997</c:v>
                </c:pt>
                <c:pt idx="1404">
                  <c:v>1975.1489999999999</c:v>
                </c:pt>
                <c:pt idx="1405">
                  <c:v>1976.5548000000001</c:v>
                </c:pt>
                <c:pt idx="1406">
                  <c:v>1977.9605999999999</c:v>
                </c:pt>
                <c:pt idx="1407">
                  <c:v>1979.3663999999997</c:v>
                </c:pt>
                <c:pt idx="1408">
                  <c:v>1980.7721999999997</c:v>
                </c:pt>
                <c:pt idx="1409">
                  <c:v>1982.1779999999997</c:v>
                </c:pt>
                <c:pt idx="1410">
                  <c:v>1983.5837999999997</c:v>
                </c:pt>
                <c:pt idx="1411">
                  <c:v>1984.9895999999997</c:v>
                </c:pt>
                <c:pt idx="1412">
                  <c:v>1986.3953999999999</c:v>
                </c:pt>
                <c:pt idx="1413">
                  <c:v>1987.8011999999999</c:v>
                </c:pt>
                <c:pt idx="1414">
                  <c:v>1989.2070000000001</c:v>
                </c:pt>
                <c:pt idx="1415">
                  <c:v>1990.6127999999997</c:v>
                </c:pt>
                <c:pt idx="1416">
                  <c:v>1992.0185999999997</c:v>
                </c:pt>
                <c:pt idx="1417">
                  <c:v>1993.4243999999997</c:v>
                </c:pt>
                <c:pt idx="1418">
                  <c:v>1994.8301999999996</c:v>
                </c:pt>
                <c:pt idx="1419">
                  <c:v>1996.2359999999996</c:v>
                </c:pt>
                <c:pt idx="1420">
                  <c:v>1997.6417999999996</c:v>
                </c:pt>
                <c:pt idx="1421">
                  <c:v>1999.0475999999999</c:v>
                </c:pt>
                <c:pt idx="1422">
                  <c:v>2000.4533999999999</c:v>
                </c:pt>
                <c:pt idx="1423">
                  <c:v>2001.8591999999999</c:v>
                </c:pt>
                <c:pt idx="1424">
                  <c:v>2003.2649999999996</c:v>
                </c:pt>
                <c:pt idx="1425">
                  <c:v>2004.6707999999999</c:v>
                </c:pt>
                <c:pt idx="1426">
                  <c:v>2006.0765999999996</c:v>
                </c:pt>
                <c:pt idx="1427">
                  <c:v>2007.4823999999996</c:v>
                </c:pt>
                <c:pt idx="1428">
                  <c:v>2008.8881999999996</c:v>
                </c:pt>
                <c:pt idx="1429">
                  <c:v>2010.2939999999999</c:v>
                </c:pt>
                <c:pt idx="1430">
                  <c:v>2011.6997999999999</c:v>
                </c:pt>
                <c:pt idx="1431">
                  <c:v>2013.1055999999999</c:v>
                </c:pt>
                <c:pt idx="1432">
                  <c:v>2014.5113999999996</c:v>
                </c:pt>
                <c:pt idx="1433">
                  <c:v>2015.9171999999996</c:v>
                </c:pt>
                <c:pt idx="1434">
                  <c:v>2017.3229999999999</c:v>
                </c:pt>
                <c:pt idx="1435">
                  <c:v>2018.7287999999996</c:v>
                </c:pt>
                <c:pt idx="1436">
                  <c:v>2020.1345999999996</c:v>
                </c:pt>
                <c:pt idx="1437">
                  <c:v>2021.5403999999996</c:v>
                </c:pt>
                <c:pt idx="1438">
                  <c:v>2022.9461999999999</c:v>
                </c:pt>
                <c:pt idx="1439">
                  <c:v>2024.3519999999999</c:v>
                </c:pt>
                <c:pt idx="1440">
                  <c:v>2025.7577999999999</c:v>
                </c:pt>
                <c:pt idx="1441">
                  <c:v>2027.1635999999996</c:v>
                </c:pt>
                <c:pt idx="1442">
                  <c:v>2028.5693999999996</c:v>
                </c:pt>
                <c:pt idx="1443">
                  <c:v>2029.9751999999999</c:v>
                </c:pt>
                <c:pt idx="1444">
                  <c:v>2031.3809999999996</c:v>
                </c:pt>
                <c:pt idx="1445">
                  <c:v>2032.7867999999999</c:v>
                </c:pt>
                <c:pt idx="1446">
                  <c:v>2034.1925999999999</c:v>
                </c:pt>
                <c:pt idx="1447">
                  <c:v>2035.5983999999999</c:v>
                </c:pt>
                <c:pt idx="1448">
                  <c:v>2037.0041999999999</c:v>
                </c:pt>
                <c:pt idx="1449">
                  <c:v>2038.4099999999999</c:v>
                </c:pt>
                <c:pt idx="1450">
                  <c:v>2039.8157999999996</c:v>
                </c:pt>
                <c:pt idx="1451">
                  <c:v>2041.2215999999996</c:v>
                </c:pt>
                <c:pt idx="1452">
                  <c:v>2042.6273999999996</c:v>
                </c:pt>
                <c:pt idx="1453">
                  <c:v>2044.0331999999996</c:v>
                </c:pt>
                <c:pt idx="1454">
                  <c:v>2045.4389999999999</c:v>
                </c:pt>
                <c:pt idx="1455">
                  <c:v>2046.8447999999999</c:v>
                </c:pt>
                <c:pt idx="1456">
                  <c:v>2048.2505999999998</c:v>
                </c:pt>
                <c:pt idx="1457">
                  <c:v>2049.6563999999998</c:v>
                </c:pt>
                <c:pt idx="1458">
                  <c:v>2051.0621999999998</c:v>
                </c:pt>
                <c:pt idx="1459">
                  <c:v>2052.4679999999998</c:v>
                </c:pt>
                <c:pt idx="1460">
                  <c:v>2053.8737999999998</c:v>
                </c:pt>
                <c:pt idx="1461">
                  <c:v>2055.2795999999998</c:v>
                </c:pt>
                <c:pt idx="1462">
                  <c:v>2056.6853999999994</c:v>
                </c:pt>
                <c:pt idx="1463">
                  <c:v>2058.0911999999998</c:v>
                </c:pt>
                <c:pt idx="1464">
                  <c:v>2059.4969999999998</c:v>
                </c:pt>
                <c:pt idx="1465">
                  <c:v>2060.9027999999998</c:v>
                </c:pt>
                <c:pt idx="1466">
                  <c:v>2062.3085999999998</c:v>
                </c:pt>
                <c:pt idx="1467">
                  <c:v>2063.7143999999998</c:v>
                </c:pt>
                <c:pt idx="1468">
                  <c:v>2065.1201999999998</c:v>
                </c:pt>
                <c:pt idx="1469">
                  <c:v>2066.5259999999998</c:v>
                </c:pt>
                <c:pt idx="1470">
                  <c:v>2067.9317999999994</c:v>
                </c:pt>
                <c:pt idx="1471">
                  <c:v>2069.3375999999994</c:v>
                </c:pt>
                <c:pt idx="1472">
                  <c:v>2070.7433999999998</c:v>
                </c:pt>
                <c:pt idx="1473">
                  <c:v>2072.1491999999998</c:v>
                </c:pt>
                <c:pt idx="1474">
                  <c:v>2073.5549999999998</c:v>
                </c:pt>
                <c:pt idx="1475">
                  <c:v>2074.9607999999998</c:v>
                </c:pt>
                <c:pt idx="1476">
                  <c:v>2076.3665999999998</c:v>
                </c:pt>
                <c:pt idx="1477">
                  <c:v>2077.7723999999998</c:v>
                </c:pt>
                <c:pt idx="1478">
                  <c:v>2079.1781999999998</c:v>
                </c:pt>
                <c:pt idx="1479">
                  <c:v>2080.5839999999994</c:v>
                </c:pt>
                <c:pt idx="1480">
                  <c:v>2081.9897999999994</c:v>
                </c:pt>
                <c:pt idx="1481">
                  <c:v>2083.3955999999998</c:v>
                </c:pt>
                <c:pt idx="1482">
                  <c:v>2084.8013999999998</c:v>
                </c:pt>
                <c:pt idx="1483">
                  <c:v>2086.2071999999998</c:v>
                </c:pt>
                <c:pt idx="1484">
                  <c:v>2087.6129999999998</c:v>
                </c:pt>
                <c:pt idx="1485">
                  <c:v>2089.0187999999998</c:v>
                </c:pt>
                <c:pt idx="1486">
                  <c:v>2090.4245999999998</c:v>
                </c:pt>
                <c:pt idx="1487">
                  <c:v>2091.8303999999994</c:v>
                </c:pt>
                <c:pt idx="1488">
                  <c:v>2093.2361999999994</c:v>
                </c:pt>
                <c:pt idx="1489">
                  <c:v>2094.6419999999998</c:v>
                </c:pt>
                <c:pt idx="1490">
                  <c:v>2096.0477999999998</c:v>
                </c:pt>
                <c:pt idx="1491">
                  <c:v>2097.4535999999998</c:v>
                </c:pt>
                <c:pt idx="1492">
                  <c:v>2098.8593999999998</c:v>
                </c:pt>
                <c:pt idx="1493">
                  <c:v>2100.2651999999998</c:v>
                </c:pt>
                <c:pt idx="1494">
                  <c:v>2101.6709999999998</c:v>
                </c:pt>
                <c:pt idx="1495">
                  <c:v>2103.0767999999998</c:v>
                </c:pt>
                <c:pt idx="1496">
                  <c:v>2104.4825999999998</c:v>
                </c:pt>
                <c:pt idx="1497">
                  <c:v>2105.8883999999994</c:v>
                </c:pt>
                <c:pt idx="1498">
                  <c:v>2107.2941999999998</c:v>
                </c:pt>
                <c:pt idx="1499">
                  <c:v>2108.6999999999998</c:v>
                </c:pt>
                <c:pt idx="1500">
                  <c:v>2110.1057999999998</c:v>
                </c:pt>
                <c:pt idx="1501">
                  <c:v>2111.5115999999998</c:v>
                </c:pt>
                <c:pt idx="1502">
                  <c:v>2112.9173999999998</c:v>
                </c:pt>
                <c:pt idx="1503">
                  <c:v>2114.3231999999998</c:v>
                </c:pt>
                <c:pt idx="1504">
                  <c:v>2115.7289999999994</c:v>
                </c:pt>
                <c:pt idx="1505">
                  <c:v>2117.1347999999998</c:v>
                </c:pt>
                <c:pt idx="1506">
                  <c:v>2118.5405999999998</c:v>
                </c:pt>
                <c:pt idx="1507">
                  <c:v>2119.9463999999998</c:v>
                </c:pt>
                <c:pt idx="1508">
                  <c:v>2121.3521999999998</c:v>
                </c:pt>
                <c:pt idx="1509">
                  <c:v>2122.7579999999998</c:v>
                </c:pt>
                <c:pt idx="1510">
                  <c:v>2124.1637999999998</c:v>
                </c:pt>
                <c:pt idx="1511">
                  <c:v>2125.5695999999998</c:v>
                </c:pt>
                <c:pt idx="1512">
                  <c:v>2126.9753999999998</c:v>
                </c:pt>
                <c:pt idx="1513">
                  <c:v>2128.3811999999994</c:v>
                </c:pt>
                <c:pt idx="1514">
                  <c:v>2129.7869999999998</c:v>
                </c:pt>
                <c:pt idx="1515">
                  <c:v>2131.1927999999998</c:v>
                </c:pt>
                <c:pt idx="1516">
                  <c:v>2132.5985999999998</c:v>
                </c:pt>
                <c:pt idx="1517">
                  <c:v>2134.0043999999998</c:v>
                </c:pt>
                <c:pt idx="1518">
                  <c:v>2135.4101999999998</c:v>
                </c:pt>
                <c:pt idx="1519">
                  <c:v>2136.8159999999998</c:v>
                </c:pt>
                <c:pt idx="1520">
                  <c:v>2138.2217999999998</c:v>
                </c:pt>
                <c:pt idx="1521">
                  <c:v>2139.6275999999998</c:v>
                </c:pt>
                <c:pt idx="1522">
                  <c:v>2141.0333999999993</c:v>
                </c:pt>
                <c:pt idx="1523">
                  <c:v>2142.4391999999998</c:v>
                </c:pt>
                <c:pt idx="1524">
                  <c:v>2143.8449999999998</c:v>
                </c:pt>
                <c:pt idx="1525">
                  <c:v>2145.2507999999998</c:v>
                </c:pt>
                <c:pt idx="1526">
                  <c:v>2146.6565999999998</c:v>
                </c:pt>
                <c:pt idx="1527">
                  <c:v>2148.0623999999998</c:v>
                </c:pt>
                <c:pt idx="1528">
                  <c:v>2149.4681999999998</c:v>
                </c:pt>
                <c:pt idx="1529">
                  <c:v>2150.8739999999998</c:v>
                </c:pt>
                <c:pt idx="1530">
                  <c:v>2152.2797999999998</c:v>
                </c:pt>
                <c:pt idx="1531">
                  <c:v>2153.6855999999993</c:v>
                </c:pt>
                <c:pt idx="1532">
                  <c:v>2155.0913999999998</c:v>
                </c:pt>
                <c:pt idx="1533">
                  <c:v>2156.4971999999998</c:v>
                </c:pt>
                <c:pt idx="1534">
                  <c:v>2157.9029999999998</c:v>
                </c:pt>
                <c:pt idx="1535">
                  <c:v>2159.3087999999998</c:v>
                </c:pt>
                <c:pt idx="1536">
                  <c:v>2160.7145999999998</c:v>
                </c:pt>
                <c:pt idx="1537">
                  <c:v>2162.1203999999998</c:v>
                </c:pt>
                <c:pt idx="1538">
                  <c:v>2163.5261999999998</c:v>
                </c:pt>
                <c:pt idx="1539">
                  <c:v>2164.9319999999993</c:v>
                </c:pt>
                <c:pt idx="1540">
                  <c:v>2166.3377999999998</c:v>
                </c:pt>
                <c:pt idx="1541">
                  <c:v>2167.7435999999998</c:v>
                </c:pt>
                <c:pt idx="1542">
                  <c:v>2169.1493999999998</c:v>
                </c:pt>
                <c:pt idx="1543">
                  <c:v>2170.5551999999998</c:v>
                </c:pt>
                <c:pt idx="1544">
                  <c:v>2171.9609999999998</c:v>
                </c:pt>
                <c:pt idx="1545">
                  <c:v>2173.3667999999998</c:v>
                </c:pt>
                <c:pt idx="1546">
                  <c:v>2174.7725999999998</c:v>
                </c:pt>
                <c:pt idx="1547">
                  <c:v>2176.1783999999993</c:v>
                </c:pt>
                <c:pt idx="1548">
                  <c:v>2177.5841999999993</c:v>
                </c:pt>
                <c:pt idx="1549">
                  <c:v>2178.9899999999998</c:v>
                </c:pt>
                <c:pt idx="1550">
                  <c:v>2180.3957999999998</c:v>
                </c:pt>
                <c:pt idx="1551">
                  <c:v>2181.8015999999998</c:v>
                </c:pt>
                <c:pt idx="1552">
                  <c:v>2183.2073999999998</c:v>
                </c:pt>
                <c:pt idx="1553">
                  <c:v>2184.6131999999998</c:v>
                </c:pt>
                <c:pt idx="1554">
                  <c:v>2186.0189999999998</c:v>
                </c:pt>
                <c:pt idx="1555">
                  <c:v>2187.4247999999998</c:v>
                </c:pt>
                <c:pt idx="1556">
                  <c:v>2188.8305999999998</c:v>
                </c:pt>
                <c:pt idx="1557">
                  <c:v>2190.2363999999998</c:v>
                </c:pt>
                <c:pt idx="1558">
                  <c:v>2191.6421999999998</c:v>
                </c:pt>
                <c:pt idx="1559">
                  <c:v>2193.0479999999998</c:v>
                </c:pt>
                <c:pt idx="1560">
                  <c:v>2194.4537999999998</c:v>
                </c:pt>
                <c:pt idx="1561">
                  <c:v>2195.8595999999998</c:v>
                </c:pt>
                <c:pt idx="1562">
                  <c:v>2197.2653999999998</c:v>
                </c:pt>
                <c:pt idx="1563">
                  <c:v>2198.6711999999998</c:v>
                </c:pt>
                <c:pt idx="1564">
                  <c:v>2200.0769999999993</c:v>
                </c:pt>
                <c:pt idx="1565">
                  <c:v>2201.4827999999998</c:v>
                </c:pt>
                <c:pt idx="1566">
                  <c:v>2202.8885999999998</c:v>
                </c:pt>
                <c:pt idx="1567">
                  <c:v>2204.2943999999998</c:v>
                </c:pt>
                <c:pt idx="1568">
                  <c:v>2205.7001999999998</c:v>
                </c:pt>
                <c:pt idx="1569">
                  <c:v>2207.1059999999998</c:v>
                </c:pt>
                <c:pt idx="1570">
                  <c:v>2208.5117999999998</c:v>
                </c:pt>
                <c:pt idx="1571">
                  <c:v>2209.9175999999998</c:v>
                </c:pt>
                <c:pt idx="1572">
                  <c:v>2211.3233999999998</c:v>
                </c:pt>
                <c:pt idx="1573">
                  <c:v>2212.7291999999993</c:v>
                </c:pt>
                <c:pt idx="1574">
                  <c:v>2214.1349999999998</c:v>
                </c:pt>
                <c:pt idx="1575">
                  <c:v>2215.5407999999998</c:v>
                </c:pt>
                <c:pt idx="1576">
                  <c:v>2216.9465999999998</c:v>
                </c:pt>
                <c:pt idx="1577">
                  <c:v>2218.3523999999998</c:v>
                </c:pt>
                <c:pt idx="1578">
                  <c:v>2219.7581999999998</c:v>
                </c:pt>
                <c:pt idx="1579">
                  <c:v>2221.1639999999998</c:v>
                </c:pt>
                <c:pt idx="1580">
                  <c:v>2222.5697999999998</c:v>
                </c:pt>
                <c:pt idx="1581">
                  <c:v>2223.9755999999998</c:v>
                </c:pt>
                <c:pt idx="1582">
                  <c:v>2225.3813999999993</c:v>
                </c:pt>
                <c:pt idx="1583">
                  <c:v>2226.7871999999998</c:v>
                </c:pt>
                <c:pt idx="1584">
                  <c:v>2228.1929999999998</c:v>
                </c:pt>
                <c:pt idx="1585">
                  <c:v>2229.5987999999998</c:v>
                </c:pt>
                <c:pt idx="1586">
                  <c:v>2231.0045999999998</c:v>
                </c:pt>
                <c:pt idx="1587">
                  <c:v>2232.4103999999998</c:v>
                </c:pt>
                <c:pt idx="1588">
                  <c:v>2233.8161999999998</c:v>
                </c:pt>
                <c:pt idx="1589">
                  <c:v>2235.2219999999998</c:v>
                </c:pt>
                <c:pt idx="1590">
                  <c:v>2236.6277999999998</c:v>
                </c:pt>
                <c:pt idx="1591">
                  <c:v>2238.0335999999993</c:v>
                </c:pt>
                <c:pt idx="1592">
                  <c:v>2239.4393999999998</c:v>
                </c:pt>
                <c:pt idx="1593">
                  <c:v>2240.8451999999997</c:v>
                </c:pt>
                <c:pt idx="1594">
                  <c:v>2242.2509999999997</c:v>
                </c:pt>
                <c:pt idx="1595">
                  <c:v>2243.6567999999997</c:v>
                </c:pt>
                <c:pt idx="1596">
                  <c:v>2245.0625999999997</c:v>
                </c:pt>
                <c:pt idx="1597">
                  <c:v>2246.4683999999997</c:v>
                </c:pt>
                <c:pt idx="1598">
                  <c:v>2247.8741999999993</c:v>
                </c:pt>
                <c:pt idx="1599">
                  <c:v>2249.2799999999997</c:v>
                </c:pt>
                <c:pt idx="1600">
                  <c:v>2250.6857999999997</c:v>
                </c:pt>
                <c:pt idx="1601">
                  <c:v>2252.0915999999997</c:v>
                </c:pt>
                <c:pt idx="1602">
                  <c:v>2253.4973999999997</c:v>
                </c:pt>
                <c:pt idx="1603">
                  <c:v>2254.9031999999997</c:v>
                </c:pt>
                <c:pt idx="1604">
                  <c:v>2256.3089999999997</c:v>
                </c:pt>
                <c:pt idx="1605">
                  <c:v>2257.7147999999997</c:v>
                </c:pt>
                <c:pt idx="1606">
                  <c:v>2259.1205999999997</c:v>
                </c:pt>
                <c:pt idx="1607">
                  <c:v>2260.5263999999997</c:v>
                </c:pt>
                <c:pt idx="1608">
                  <c:v>2261.9321999999997</c:v>
                </c:pt>
                <c:pt idx="1609">
                  <c:v>2263.3379999999997</c:v>
                </c:pt>
                <c:pt idx="1610">
                  <c:v>2264.7437999999997</c:v>
                </c:pt>
                <c:pt idx="1611">
                  <c:v>2266.1495999999997</c:v>
                </c:pt>
                <c:pt idx="1612">
                  <c:v>2267.5553999999997</c:v>
                </c:pt>
                <c:pt idx="1613">
                  <c:v>2268.9611999999997</c:v>
                </c:pt>
                <c:pt idx="1614">
                  <c:v>2270.3669999999997</c:v>
                </c:pt>
                <c:pt idx="1615">
                  <c:v>2271.7727999999993</c:v>
                </c:pt>
                <c:pt idx="1616">
                  <c:v>2273.1785999999997</c:v>
                </c:pt>
                <c:pt idx="1617">
                  <c:v>2274.5843999999997</c:v>
                </c:pt>
                <c:pt idx="1618">
                  <c:v>2275.9901999999997</c:v>
                </c:pt>
                <c:pt idx="1619">
                  <c:v>2277.3959999999997</c:v>
                </c:pt>
                <c:pt idx="1620">
                  <c:v>2278.8017999999997</c:v>
                </c:pt>
                <c:pt idx="1621">
                  <c:v>2280.2075999999997</c:v>
                </c:pt>
                <c:pt idx="1622">
                  <c:v>2281.6133999999997</c:v>
                </c:pt>
                <c:pt idx="1623">
                  <c:v>2283.0191999999997</c:v>
                </c:pt>
                <c:pt idx="1624">
                  <c:v>2284.4249999999993</c:v>
                </c:pt>
                <c:pt idx="1625">
                  <c:v>2285.8307999999997</c:v>
                </c:pt>
                <c:pt idx="1626">
                  <c:v>2287.2365999999997</c:v>
                </c:pt>
                <c:pt idx="1627">
                  <c:v>2288.6423999999997</c:v>
                </c:pt>
                <c:pt idx="1628">
                  <c:v>2290.0482000000002</c:v>
                </c:pt>
                <c:pt idx="1629">
                  <c:v>2291.4539999999997</c:v>
                </c:pt>
                <c:pt idx="1630">
                  <c:v>2292.8597999999997</c:v>
                </c:pt>
                <c:pt idx="1631">
                  <c:v>2294.2655999999997</c:v>
                </c:pt>
                <c:pt idx="1632">
                  <c:v>2295.6713999999993</c:v>
                </c:pt>
                <c:pt idx="1633">
                  <c:v>2297.0771999999997</c:v>
                </c:pt>
                <c:pt idx="1634">
                  <c:v>2298.4829999999997</c:v>
                </c:pt>
                <c:pt idx="1635">
                  <c:v>2299.8887999999997</c:v>
                </c:pt>
                <c:pt idx="1636">
                  <c:v>2301.2945999999997</c:v>
                </c:pt>
                <c:pt idx="1637">
                  <c:v>2302.7003999999997</c:v>
                </c:pt>
                <c:pt idx="1638">
                  <c:v>2304.1061999999997</c:v>
                </c:pt>
                <c:pt idx="1639">
                  <c:v>2305.5119999999997</c:v>
                </c:pt>
                <c:pt idx="1640">
                  <c:v>2306.9177999999997</c:v>
                </c:pt>
                <c:pt idx="1641">
                  <c:v>2308.3235999999997</c:v>
                </c:pt>
                <c:pt idx="1642">
                  <c:v>2309.7293999999993</c:v>
                </c:pt>
                <c:pt idx="1643">
                  <c:v>2311.1351999999997</c:v>
                </c:pt>
                <c:pt idx="1644">
                  <c:v>2312.5409999999997</c:v>
                </c:pt>
                <c:pt idx="1645">
                  <c:v>2313.9467999999997</c:v>
                </c:pt>
                <c:pt idx="1646">
                  <c:v>2315.3525999999997</c:v>
                </c:pt>
                <c:pt idx="1647">
                  <c:v>2316.7583999999997</c:v>
                </c:pt>
                <c:pt idx="1648">
                  <c:v>2318.1642000000002</c:v>
                </c:pt>
                <c:pt idx="1649">
                  <c:v>2319.5699999999997</c:v>
                </c:pt>
                <c:pt idx="1650">
                  <c:v>2320.9757999999993</c:v>
                </c:pt>
                <c:pt idx="1651">
                  <c:v>2322.3816000000002</c:v>
                </c:pt>
                <c:pt idx="1652">
                  <c:v>2323.7873999999997</c:v>
                </c:pt>
                <c:pt idx="1653">
                  <c:v>2325.1931999999997</c:v>
                </c:pt>
              </c:numCache>
            </c:numRef>
          </c:xVal>
          <c:yVal>
            <c:numRef>
              <c:f>'SS2'!$B$2:$B$1655</c:f>
              <c:numCache>
                <c:formatCode>General</c:formatCode>
                <c:ptCount val="1654"/>
                <c:pt idx="0">
                  <c:v>4.0689200000000003</c:v>
                </c:pt>
                <c:pt idx="1">
                  <c:v>4.0683699999999998</c:v>
                </c:pt>
                <c:pt idx="2">
                  <c:v>4.0678099999999997</c:v>
                </c:pt>
                <c:pt idx="3">
                  <c:v>4.0672499999999996</c:v>
                </c:pt>
                <c:pt idx="4">
                  <c:v>4.0667</c:v>
                </c:pt>
                <c:pt idx="5">
                  <c:v>4.0661500000000004</c:v>
                </c:pt>
                <c:pt idx="6">
                  <c:v>4.0655999999999999</c:v>
                </c:pt>
                <c:pt idx="7">
                  <c:v>4.0650599999999999</c:v>
                </c:pt>
                <c:pt idx="8">
                  <c:v>4.0645100000000003</c:v>
                </c:pt>
                <c:pt idx="9">
                  <c:v>4.0639700000000003</c:v>
                </c:pt>
                <c:pt idx="10">
                  <c:v>4.0634300000000003</c:v>
                </c:pt>
                <c:pt idx="11">
                  <c:v>4.0628900000000003</c:v>
                </c:pt>
                <c:pt idx="12">
                  <c:v>4.06236</c:v>
                </c:pt>
                <c:pt idx="13">
                  <c:v>4.06182</c:v>
                </c:pt>
                <c:pt idx="14">
                  <c:v>4.0612899999999996</c:v>
                </c:pt>
                <c:pt idx="15">
                  <c:v>4.0607600000000001</c:v>
                </c:pt>
                <c:pt idx="16">
                  <c:v>4.0602400000000003</c:v>
                </c:pt>
                <c:pt idx="17">
                  <c:v>4.0597099999999999</c:v>
                </c:pt>
                <c:pt idx="18">
                  <c:v>4.0591900000000001</c:v>
                </c:pt>
                <c:pt idx="19">
                  <c:v>4.0586700000000002</c:v>
                </c:pt>
                <c:pt idx="20">
                  <c:v>4.0581500000000004</c:v>
                </c:pt>
                <c:pt idx="21">
                  <c:v>4.0576299999999996</c:v>
                </c:pt>
                <c:pt idx="22">
                  <c:v>4.0571099999999998</c:v>
                </c:pt>
                <c:pt idx="23">
                  <c:v>4.0566000000000004</c:v>
                </c:pt>
                <c:pt idx="24">
                  <c:v>4.0560799999999997</c:v>
                </c:pt>
                <c:pt idx="25">
                  <c:v>4.0555700000000003</c:v>
                </c:pt>
                <c:pt idx="26">
                  <c:v>4.0550600000000001</c:v>
                </c:pt>
                <c:pt idx="27">
                  <c:v>4.0545499999999999</c:v>
                </c:pt>
                <c:pt idx="28">
                  <c:v>4.0540500000000002</c:v>
                </c:pt>
                <c:pt idx="29">
                  <c:v>4.0535399999999999</c:v>
                </c:pt>
                <c:pt idx="30">
                  <c:v>4.0530400000000002</c:v>
                </c:pt>
                <c:pt idx="31">
                  <c:v>4.0525399999999996</c:v>
                </c:pt>
                <c:pt idx="32">
                  <c:v>4.0520399999999999</c:v>
                </c:pt>
                <c:pt idx="33">
                  <c:v>4.0515400000000001</c:v>
                </c:pt>
                <c:pt idx="34">
                  <c:v>4.0510400000000004</c:v>
                </c:pt>
                <c:pt idx="35">
                  <c:v>4.0505500000000003</c:v>
                </c:pt>
                <c:pt idx="36">
                  <c:v>4.0500600000000002</c:v>
                </c:pt>
                <c:pt idx="37">
                  <c:v>4.0495599999999996</c:v>
                </c:pt>
                <c:pt idx="38">
                  <c:v>4.0490700000000004</c:v>
                </c:pt>
                <c:pt idx="39">
                  <c:v>4.0485800000000003</c:v>
                </c:pt>
                <c:pt idx="40">
                  <c:v>4.0480999999999998</c:v>
                </c:pt>
                <c:pt idx="41">
                  <c:v>4.0476099999999997</c:v>
                </c:pt>
                <c:pt idx="42">
                  <c:v>4.0471300000000001</c:v>
                </c:pt>
                <c:pt idx="43">
                  <c:v>4.04664</c:v>
                </c:pt>
                <c:pt idx="44">
                  <c:v>4.0461600000000004</c:v>
                </c:pt>
                <c:pt idx="45">
                  <c:v>4.0456799999999999</c:v>
                </c:pt>
                <c:pt idx="46">
                  <c:v>4.0452000000000004</c:v>
                </c:pt>
                <c:pt idx="47">
                  <c:v>4.0447199999999999</c:v>
                </c:pt>
                <c:pt idx="48">
                  <c:v>4.0442400000000003</c:v>
                </c:pt>
                <c:pt idx="49">
                  <c:v>4.0437700000000003</c:v>
                </c:pt>
                <c:pt idx="50">
                  <c:v>4.0432899999999998</c:v>
                </c:pt>
                <c:pt idx="51">
                  <c:v>4.0428199999999999</c:v>
                </c:pt>
                <c:pt idx="52">
                  <c:v>4.0423499999999999</c:v>
                </c:pt>
                <c:pt idx="53">
                  <c:v>4.0418799999999999</c:v>
                </c:pt>
                <c:pt idx="54">
                  <c:v>4.0414099999999999</c:v>
                </c:pt>
                <c:pt idx="55">
                  <c:v>4.04094</c:v>
                </c:pt>
                <c:pt idx="56">
                  <c:v>4.04047</c:v>
                </c:pt>
                <c:pt idx="57">
                  <c:v>4.0400099999999997</c:v>
                </c:pt>
                <c:pt idx="58">
                  <c:v>4.0395399999999997</c:v>
                </c:pt>
                <c:pt idx="59">
                  <c:v>4.0390800000000002</c:v>
                </c:pt>
                <c:pt idx="60">
                  <c:v>4.0386199999999999</c:v>
                </c:pt>
                <c:pt idx="61">
                  <c:v>4.0381499999999999</c:v>
                </c:pt>
                <c:pt idx="62">
                  <c:v>4.0376899999999996</c:v>
                </c:pt>
                <c:pt idx="63">
                  <c:v>4.0372300000000001</c:v>
                </c:pt>
                <c:pt idx="64">
                  <c:v>4.0367800000000003</c:v>
                </c:pt>
                <c:pt idx="65">
                  <c:v>4.0363199999999999</c:v>
                </c:pt>
                <c:pt idx="66">
                  <c:v>4.0358599999999996</c:v>
                </c:pt>
                <c:pt idx="67">
                  <c:v>4.0354099999999997</c:v>
                </c:pt>
                <c:pt idx="68">
                  <c:v>4.0349599999999999</c:v>
                </c:pt>
                <c:pt idx="69">
                  <c:v>4.0345000000000004</c:v>
                </c:pt>
                <c:pt idx="70">
                  <c:v>4.0340499999999997</c:v>
                </c:pt>
                <c:pt idx="71">
                  <c:v>4.0335999999999999</c:v>
                </c:pt>
                <c:pt idx="72">
                  <c:v>4.03315</c:v>
                </c:pt>
                <c:pt idx="73">
                  <c:v>4.0327000000000002</c:v>
                </c:pt>
                <c:pt idx="74">
                  <c:v>4.0322500000000003</c:v>
                </c:pt>
                <c:pt idx="75">
                  <c:v>4.0318100000000001</c:v>
                </c:pt>
                <c:pt idx="76">
                  <c:v>4.0313600000000003</c:v>
                </c:pt>
                <c:pt idx="77">
                  <c:v>4.0309200000000001</c:v>
                </c:pt>
                <c:pt idx="78">
                  <c:v>4.0304700000000002</c:v>
                </c:pt>
                <c:pt idx="79">
                  <c:v>4.03003</c:v>
                </c:pt>
                <c:pt idx="80">
                  <c:v>4.0295899999999998</c:v>
                </c:pt>
                <c:pt idx="81">
                  <c:v>4.0291499999999996</c:v>
                </c:pt>
                <c:pt idx="82">
                  <c:v>4.0287100000000002</c:v>
                </c:pt>
                <c:pt idx="83">
                  <c:v>4.02827</c:v>
                </c:pt>
                <c:pt idx="84">
                  <c:v>4.0278299999999998</c:v>
                </c:pt>
                <c:pt idx="85">
                  <c:v>4.0273899999999996</c:v>
                </c:pt>
                <c:pt idx="86">
                  <c:v>4.0269500000000003</c:v>
                </c:pt>
                <c:pt idx="87">
                  <c:v>4.0265199999999997</c:v>
                </c:pt>
                <c:pt idx="88">
                  <c:v>4.0260800000000003</c:v>
                </c:pt>
                <c:pt idx="89">
                  <c:v>4.0256499999999997</c:v>
                </c:pt>
                <c:pt idx="90">
                  <c:v>4.02522</c:v>
                </c:pt>
                <c:pt idx="91">
                  <c:v>4.0247799999999998</c:v>
                </c:pt>
                <c:pt idx="92">
                  <c:v>4.0243500000000001</c:v>
                </c:pt>
                <c:pt idx="93">
                  <c:v>4.0239200000000004</c:v>
                </c:pt>
                <c:pt idx="94">
                  <c:v>4.0234899999999998</c:v>
                </c:pt>
                <c:pt idx="95">
                  <c:v>4.0230600000000001</c:v>
                </c:pt>
                <c:pt idx="96">
                  <c:v>4.0226300000000004</c:v>
                </c:pt>
                <c:pt idx="97">
                  <c:v>4.0221999999999998</c:v>
                </c:pt>
                <c:pt idx="98">
                  <c:v>4.0217799999999997</c:v>
                </c:pt>
                <c:pt idx="99">
                  <c:v>4.02135</c:v>
                </c:pt>
                <c:pt idx="100">
                  <c:v>4.0209299999999999</c:v>
                </c:pt>
                <c:pt idx="101">
                  <c:v>4.0205000000000002</c:v>
                </c:pt>
                <c:pt idx="102">
                  <c:v>4.0200800000000001</c:v>
                </c:pt>
                <c:pt idx="103">
                  <c:v>4.0196500000000004</c:v>
                </c:pt>
                <c:pt idx="104">
                  <c:v>4.0192300000000003</c:v>
                </c:pt>
                <c:pt idx="105">
                  <c:v>4.0188100000000002</c:v>
                </c:pt>
                <c:pt idx="106">
                  <c:v>4.0183900000000001</c:v>
                </c:pt>
                <c:pt idx="107">
                  <c:v>4.01797</c:v>
                </c:pt>
                <c:pt idx="108">
                  <c:v>4.01755</c:v>
                </c:pt>
                <c:pt idx="109">
                  <c:v>4.0171299999999999</c:v>
                </c:pt>
                <c:pt idx="110">
                  <c:v>4.0167099999999998</c:v>
                </c:pt>
                <c:pt idx="111">
                  <c:v>4.0162899999999997</c:v>
                </c:pt>
                <c:pt idx="112">
                  <c:v>4.0158800000000001</c:v>
                </c:pt>
                <c:pt idx="113">
                  <c:v>4.01546</c:v>
                </c:pt>
                <c:pt idx="114">
                  <c:v>4.0150499999999996</c:v>
                </c:pt>
                <c:pt idx="115">
                  <c:v>4.0146300000000004</c:v>
                </c:pt>
                <c:pt idx="116">
                  <c:v>4.0142199999999999</c:v>
                </c:pt>
                <c:pt idx="117">
                  <c:v>4.0137999999999998</c:v>
                </c:pt>
                <c:pt idx="118">
                  <c:v>4.0133900000000002</c:v>
                </c:pt>
                <c:pt idx="119">
                  <c:v>4.0129799999999998</c:v>
                </c:pt>
                <c:pt idx="120">
                  <c:v>4.0125700000000002</c:v>
                </c:pt>
                <c:pt idx="121">
                  <c:v>4.0121500000000001</c:v>
                </c:pt>
                <c:pt idx="122">
                  <c:v>4.0117399999999996</c:v>
                </c:pt>
                <c:pt idx="123">
                  <c:v>4.0113300000000001</c:v>
                </c:pt>
                <c:pt idx="124">
                  <c:v>4.0109300000000001</c:v>
                </c:pt>
                <c:pt idx="125">
                  <c:v>4.0105199999999996</c:v>
                </c:pt>
                <c:pt idx="126">
                  <c:v>4.0101100000000001</c:v>
                </c:pt>
                <c:pt idx="127">
                  <c:v>4.0096999999999996</c:v>
                </c:pt>
                <c:pt idx="128">
                  <c:v>4.00929</c:v>
                </c:pt>
                <c:pt idx="129">
                  <c:v>4.0088900000000001</c:v>
                </c:pt>
                <c:pt idx="130">
                  <c:v>4.0084799999999996</c:v>
                </c:pt>
                <c:pt idx="131">
                  <c:v>4.0080799999999996</c:v>
                </c:pt>
                <c:pt idx="132">
                  <c:v>4.0076700000000001</c:v>
                </c:pt>
                <c:pt idx="133">
                  <c:v>4.0072700000000001</c:v>
                </c:pt>
                <c:pt idx="134">
                  <c:v>4.0068700000000002</c:v>
                </c:pt>
                <c:pt idx="135">
                  <c:v>4.0064599999999997</c:v>
                </c:pt>
                <c:pt idx="136">
                  <c:v>4.0060599999999997</c:v>
                </c:pt>
                <c:pt idx="137">
                  <c:v>4.0056599999999998</c:v>
                </c:pt>
                <c:pt idx="138">
                  <c:v>4.0052599999999998</c:v>
                </c:pt>
                <c:pt idx="139">
                  <c:v>4.0048599999999999</c:v>
                </c:pt>
                <c:pt idx="140">
                  <c:v>4.0044599999999999</c:v>
                </c:pt>
                <c:pt idx="141">
                  <c:v>4.00406</c:v>
                </c:pt>
                <c:pt idx="142">
                  <c:v>4.00366</c:v>
                </c:pt>
                <c:pt idx="143">
                  <c:v>4.00326</c:v>
                </c:pt>
                <c:pt idx="144">
                  <c:v>4.0028600000000001</c:v>
                </c:pt>
                <c:pt idx="145">
                  <c:v>4.0024699999999998</c:v>
                </c:pt>
                <c:pt idx="146">
                  <c:v>4.0020699999999998</c:v>
                </c:pt>
                <c:pt idx="147">
                  <c:v>4.0016699999999998</c:v>
                </c:pt>
                <c:pt idx="148">
                  <c:v>4.0012800000000004</c:v>
                </c:pt>
                <c:pt idx="149">
                  <c:v>4.0008800000000004</c:v>
                </c:pt>
                <c:pt idx="150">
                  <c:v>4.0004900000000001</c:v>
                </c:pt>
                <c:pt idx="151">
                  <c:v>4.0000900000000001</c:v>
                </c:pt>
                <c:pt idx="152">
                  <c:v>3.9996999999999998</c:v>
                </c:pt>
                <c:pt idx="153">
                  <c:v>3.9993099999999999</c:v>
                </c:pt>
                <c:pt idx="154">
                  <c:v>3.99891</c:v>
                </c:pt>
                <c:pt idx="155">
                  <c:v>3.9985200000000001</c:v>
                </c:pt>
                <c:pt idx="156">
                  <c:v>3.9981300000000002</c:v>
                </c:pt>
                <c:pt idx="157">
                  <c:v>3.9977399999999998</c:v>
                </c:pt>
                <c:pt idx="158">
                  <c:v>3.99735</c:v>
                </c:pt>
                <c:pt idx="159">
                  <c:v>3.9969600000000001</c:v>
                </c:pt>
                <c:pt idx="160">
                  <c:v>3.9965700000000002</c:v>
                </c:pt>
                <c:pt idx="161">
                  <c:v>3.9961799999999998</c:v>
                </c:pt>
                <c:pt idx="162">
                  <c:v>3.99579</c:v>
                </c:pt>
                <c:pt idx="163">
                  <c:v>3.9954000000000001</c:v>
                </c:pt>
                <c:pt idx="164">
                  <c:v>3.9950100000000002</c:v>
                </c:pt>
                <c:pt idx="165">
                  <c:v>3.9946299999999999</c:v>
                </c:pt>
                <c:pt idx="166">
                  <c:v>3.99424</c:v>
                </c:pt>
                <c:pt idx="167">
                  <c:v>3.9938500000000001</c:v>
                </c:pt>
                <c:pt idx="168">
                  <c:v>3.9934699999999999</c:v>
                </c:pt>
                <c:pt idx="169">
                  <c:v>3.99308</c:v>
                </c:pt>
                <c:pt idx="170">
                  <c:v>3.9926900000000001</c:v>
                </c:pt>
                <c:pt idx="171">
                  <c:v>3.9923099999999998</c:v>
                </c:pt>
                <c:pt idx="172">
                  <c:v>3.9919199999999999</c:v>
                </c:pt>
                <c:pt idx="173">
                  <c:v>3.9915400000000001</c:v>
                </c:pt>
                <c:pt idx="174">
                  <c:v>3.9911599999999998</c:v>
                </c:pt>
                <c:pt idx="175">
                  <c:v>3.9907699999999999</c:v>
                </c:pt>
                <c:pt idx="176">
                  <c:v>3.9903900000000001</c:v>
                </c:pt>
                <c:pt idx="177">
                  <c:v>3.9900099999999998</c:v>
                </c:pt>
                <c:pt idx="178">
                  <c:v>3.98963</c:v>
                </c:pt>
                <c:pt idx="179">
                  <c:v>3.9892400000000001</c:v>
                </c:pt>
                <c:pt idx="180">
                  <c:v>3.9888599999999999</c:v>
                </c:pt>
                <c:pt idx="181">
                  <c:v>3.98848</c:v>
                </c:pt>
                <c:pt idx="182">
                  <c:v>3.9881000000000002</c:v>
                </c:pt>
                <c:pt idx="183">
                  <c:v>3.9877199999999999</c:v>
                </c:pt>
                <c:pt idx="184">
                  <c:v>3.9873400000000001</c:v>
                </c:pt>
                <c:pt idx="185">
                  <c:v>3.9869599999999998</c:v>
                </c:pt>
                <c:pt idx="186">
                  <c:v>3.98658</c:v>
                </c:pt>
                <c:pt idx="187">
                  <c:v>3.9862099999999998</c:v>
                </c:pt>
                <c:pt idx="188">
                  <c:v>3.98583</c:v>
                </c:pt>
                <c:pt idx="189">
                  <c:v>3.9854500000000002</c:v>
                </c:pt>
                <c:pt idx="190">
                  <c:v>3.9850699999999999</c:v>
                </c:pt>
                <c:pt idx="191">
                  <c:v>3.9847000000000001</c:v>
                </c:pt>
                <c:pt idx="192">
                  <c:v>3.9843199999999999</c:v>
                </c:pt>
                <c:pt idx="193">
                  <c:v>3.98394</c:v>
                </c:pt>
                <c:pt idx="194">
                  <c:v>3.9835699999999998</c:v>
                </c:pt>
                <c:pt idx="195">
                  <c:v>3.98319</c:v>
                </c:pt>
                <c:pt idx="196">
                  <c:v>3.9828199999999998</c:v>
                </c:pt>
                <c:pt idx="197">
                  <c:v>3.98244</c:v>
                </c:pt>
                <c:pt idx="198">
                  <c:v>3.9820700000000002</c:v>
                </c:pt>
                <c:pt idx="199">
                  <c:v>3.9817</c:v>
                </c:pt>
                <c:pt idx="200">
                  <c:v>3.9813200000000002</c:v>
                </c:pt>
                <c:pt idx="201">
                  <c:v>3.98095</c:v>
                </c:pt>
                <c:pt idx="202">
                  <c:v>3.9805799999999998</c:v>
                </c:pt>
                <c:pt idx="203">
                  <c:v>3.9802</c:v>
                </c:pt>
                <c:pt idx="204">
                  <c:v>3.9798300000000002</c:v>
                </c:pt>
                <c:pt idx="205">
                  <c:v>3.97946</c:v>
                </c:pt>
                <c:pt idx="206">
                  <c:v>3.9790899999999998</c:v>
                </c:pt>
                <c:pt idx="207">
                  <c:v>3.97872</c:v>
                </c:pt>
                <c:pt idx="208">
                  <c:v>3.9783499999999998</c:v>
                </c:pt>
                <c:pt idx="209">
                  <c:v>3.9779800000000001</c:v>
                </c:pt>
                <c:pt idx="210">
                  <c:v>3.9776099999999999</c:v>
                </c:pt>
                <c:pt idx="211">
                  <c:v>3.9772400000000001</c:v>
                </c:pt>
                <c:pt idx="212">
                  <c:v>3.9768699999999999</c:v>
                </c:pt>
                <c:pt idx="213">
                  <c:v>3.9765000000000001</c:v>
                </c:pt>
                <c:pt idx="214">
                  <c:v>3.9761299999999999</c:v>
                </c:pt>
                <c:pt idx="215">
                  <c:v>3.9757600000000002</c:v>
                </c:pt>
                <c:pt idx="216">
                  <c:v>3.97539</c:v>
                </c:pt>
                <c:pt idx="217">
                  <c:v>3.9750200000000002</c:v>
                </c:pt>
                <c:pt idx="218">
                  <c:v>3.9746600000000001</c:v>
                </c:pt>
                <c:pt idx="219">
                  <c:v>3.9742899999999999</c:v>
                </c:pt>
                <c:pt idx="220">
                  <c:v>3.9739200000000001</c:v>
                </c:pt>
                <c:pt idx="221">
                  <c:v>3.97356</c:v>
                </c:pt>
                <c:pt idx="222">
                  <c:v>3.9731900000000002</c:v>
                </c:pt>
                <c:pt idx="223">
                  <c:v>3.9728300000000001</c:v>
                </c:pt>
                <c:pt idx="224">
                  <c:v>3.9724599999999999</c:v>
                </c:pt>
                <c:pt idx="225">
                  <c:v>3.9720900000000001</c:v>
                </c:pt>
                <c:pt idx="226">
                  <c:v>3.97173</c:v>
                </c:pt>
                <c:pt idx="227">
                  <c:v>3.9713699999999998</c:v>
                </c:pt>
                <c:pt idx="228">
                  <c:v>3.9710000000000001</c:v>
                </c:pt>
                <c:pt idx="229">
                  <c:v>3.9706399999999999</c:v>
                </c:pt>
                <c:pt idx="230">
                  <c:v>3.9702700000000002</c:v>
                </c:pt>
                <c:pt idx="231">
                  <c:v>3.96991</c:v>
                </c:pt>
                <c:pt idx="232">
                  <c:v>3.9695499999999999</c:v>
                </c:pt>
                <c:pt idx="233">
                  <c:v>3.9691800000000002</c:v>
                </c:pt>
                <c:pt idx="234">
                  <c:v>3.96882</c:v>
                </c:pt>
                <c:pt idx="235">
                  <c:v>3.9684599999999999</c:v>
                </c:pt>
                <c:pt idx="236">
                  <c:v>3.9681000000000002</c:v>
                </c:pt>
                <c:pt idx="237">
                  <c:v>3.96774</c:v>
                </c:pt>
                <c:pt idx="238">
                  <c:v>3.9673699999999998</c:v>
                </c:pt>
                <c:pt idx="239">
                  <c:v>3.9670100000000001</c:v>
                </c:pt>
                <c:pt idx="240">
                  <c:v>3.96665</c:v>
                </c:pt>
                <c:pt idx="241">
                  <c:v>3.9662899999999999</c:v>
                </c:pt>
                <c:pt idx="242">
                  <c:v>3.9659300000000002</c:v>
                </c:pt>
                <c:pt idx="243">
                  <c:v>3.96557</c:v>
                </c:pt>
                <c:pt idx="244">
                  <c:v>3.9652099999999999</c:v>
                </c:pt>
                <c:pt idx="245">
                  <c:v>3.9648500000000002</c:v>
                </c:pt>
                <c:pt idx="246">
                  <c:v>3.9644900000000001</c:v>
                </c:pt>
                <c:pt idx="247">
                  <c:v>3.96414</c:v>
                </c:pt>
                <c:pt idx="248">
                  <c:v>3.9637799999999999</c:v>
                </c:pt>
                <c:pt idx="249">
                  <c:v>3.9634200000000002</c:v>
                </c:pt>
                <c:pt idx="250">
                  <c:v>3.96306</c:v>
                </c:pt>
                <c:pt idx="251">
                  <c:v>3.9626999999999999</c:v>
                </c:pt>
                <c:pt idx="252">
                  <c:v>3.9623499999999998</c:v>
                </c:pt>
                <c:pt idx="253">
                  <c:v>3.9619900000000001</c:v>
                </c:pt>
                <c:pt idx="254">
                  <c:v>3.96163</c:v>
                </c:pt>
                <c:pt idx="255">
                  <c:v>3.9612799999999999</c:v>
                </c:pt>
                <c:pt idx="256">
                  <c:v>3.9609200000000002</c:v>
                </c:pt>
                <c:pt idx="257">
                  <c:v>3.9605600000000001</c:v>
                </c:pt>
                <c:pt idx="258">
                  <c:v>3.96021</c:v>
                </c:pt>
                <c:pt idx="259">
                  <c:v>3.9598499999999999</c:v>
                </c:pt>
                <c:pt idx="260">
                  <c:v>3.9594999999999998</c:v>
                </c:pt>
                <c:pt idx="261">
                  <c:v>3.9591400000000001</c:v>
                </c:pt>
                <c:pt idx="262">
                  <c:v>3.95879</c:v>
                </c:pt>
                <c:pt idx="263">
                  <c:v>3.9584299999999999</c:v>
                </c:pt>
                <c:pt idx="264">
                  <c:v>3.9580799999999998</c:v>
                </c:pt>
                <c:pt idx="265">
                  <c:v>3.9577200000000001</c:v>
                </c:pt>
                <c:pt idx="266">
                  <c:v>3.9573700000000001</c:v>
                </c:pt>
                <c:pt idx="267">
                  <c:v>3.95702</c:v>
                </c:pt>
                <c:pt idx="268">
                  <c:v>3.9566599999999998</c:v>
                </c:pt>
                <c:pt idx="269">
                  <c:v>3.9563100000000002</c:v>
                </c:pt>
                <c:pt idx="270">
                  <c:v>3.9559600000000001</c:v>
                </c:pt>
                <c:pt idx="271">
                  <c:v>3.9556</c:v>
                </c:pt>
                <c:pt idx="272">
                  <c:v>3.9552499999999999</c:v>
                </c:pt>
                <c:pt idx="273">
                  <c:v>3.9548999999999999</c:v>
                </c:pt>
                <c:pt idx="274">
                  <c:v>3.9545499999999998</c:v>
                </c:pt>
                <c:pt idx="275">
                  <c:v>3.9542000000000002</c:v>
                </c:pt>
                <c:pt idx="276">
                  <c:v>3.9538500000000001</c:v>
                </c:pt>
                <c:pt idx="277">
                  <c:v>3.9534899999999999</c:v>
                </c:pt>
                <c:pt idx="278">
                  <c:v>3.9531399999999999</c:v>
                </c:pt>
                <c:pt idx="279">
                  <c:v>3.9527899999999998</c:v>
                </c:pt>
                <c:pt idx="280">
                  <c:v>3.9524400000000002</c:v>
                </c:pt>
                <c:pt idx="281">
                  <c:v>3.9520900000000001</c:v>
                </c:pt>
                <c:pt idx="282">
                  <c:v>3.95174</c:v>
                </c:pt>
                <c:pt idx="283">
                  <c:v>3.95139</c:v>
                </c:pt>
                <c:pt idx="284">
                  <c:v>3.9510399999999999</c:v>
                </c:pt>
                <c:pt idx="285">
                  <c:v>3.9506899999999998</c:v>
                </c:pt>
                <c:pt idx="286">
                  <c:v>3.9503400000000002</c:v>
                </c:pt>
                <c:pt idx="287">
                  <c:v>3.95</c:v>
                </c:pt>
                <c:pt idx="288">
                  <c:v>3.9496500000000001</c:v>
                </c:pt>
                <c:pt idx="289">
                  <c:v>3.9493</c:v>
                </c:pt>
                <c:pt idx="290">
                  <c:v>3.94895</c:v>
                </c:pt>
                <c:pt idx="291">
                  <c:v>3.9485999999999999</c:v>
                </c:pt>
                <c:pt idx="292">
                  <c:v>3.9482499999999998</c:v>
                </c:pt>
                <c:pt idx="293">
                  <c:v>3.9479099999999998</c:v>
                </c:pt>
                <c:pt idx="294">
                  <c:v>3.9475600000000002</c:v>
                </c:pt>
                <c:pt idx="295">
                  <c:v>3.9472100000000001</c:v>
                </c:pt>
                <c:pt idx="296">
                  <c:v>3.94686</c:v>
                </c:pt>
                <c:pt idx="297">
                  <c:v>3.94652</c:v>
                </c:pt>
                <c:pt idx="298">
                  <c:v>3.94617</c:v>
                </c:pt>
                <c:pt idx="299">
                  <c:v>3.9458199999999999</c:v>
                </c:pt>
                <c:pt idx="300">
                  <c:v>3.9454799999999999</c:v>
                </c:pt>
                <c:pt idx="301">
                  <c:v>3.9451299999999998</c:v>
                </c:pt>
                <c:pt idx="302">
                  <c:v>3.9447899999999998</c:v>
                </c:pt>
                <c:pt idx="303">
                  <c:v>3.9444400000000002</c:v>
                </c:pt>
                <c:pt idx="304">
                  <c:v>3.9441000000000002</c:v>
                </c:pt>
                <c:pt idx="305">
                  <c:v>3.9437500000000001</c:v>
                </c:pt>
                <c:pt idx="306">
                  <c:v>3.9434100000000001</c:v>
                </c:pt>
                <c:pt idx="307">
                  <c:v>3.94306</c:v>
                </c:pt>
                <c:pt idx="308">
                  <c:v>3.94272</c:v>
                </c:pt>
                <c:pt idx="309">
                  <c:v>3.9423699999999999</c:v>
                </c:pt>
                <c:pt idx="310">
                  <c:v>3.9420299999999999</c:v>
                </c:pt>
                <c:pt idx="311">
                  <c:v>3.9416799999999999</c:v>
                </c:pt>
                <c:pt idx="312">
                  <c:v>3.9413399999999998</c:v>
                </c:pt>
                <c:pt idx="313">
                  <c:v>3.9409999999999998</c:v>
                </c:pt>
                <c:pt idx="314">
                  <c:v>3.9406500000000002</c:v>
                </c:pt>
                <c:pt idx="315">
                  <c:v>3.9403100000000002</c:v>
                </c:pt>
                <c:pt idx="316">
                  <c:v>3.9399700000000002</c:v>
                </c:pt>
                <c:pt idx="317">
                  <c:v>3.9396300000000002</c:v>
                </c:pt>
                <c:pt idx="318">
                  <c:v>3.9392800000000001</c:v>
                </c:pt>
                <c:pt idx="319">
                  <c:v>3.9389400000000001</c:v>
                </c:pt>
                <c:pt idx="320">
                  <c:v>3.9386000000000001</c:v>
                </c:pt>
                <c:pt idx="321">
                  <c:v>3.9382600000000001</c:v>
                </c:pt>
                <c:pt idx="322">
                  <c:v>3.93791</c:v>
                </c:pt>
                <c:pt idx="323">
                  <c:v>3.93757</c:v>
                </c:pt>
                <c:pt idx="324">
                  <c:v>3.93723</c:v>
                </c:pt>
                <c:pt idx="325">
                  <c:v>3.93689</c:v>
                </c:pt>
                <c:pt idx="326">
                  <c:v>3.93655</c:v>
                </c:pt>
                <c:pt idx="327">
                  <c:v>3.93621</c:v>
                </c:pt>
                <c:pt idx="328">
                  <c:v>3.93587</c:v>
                </c:pt>
                <c:pt idx="329">
                  <c:v>3.9355199999999999</c:v>
                </c:pt>
                <c:pt idx="330">
                  <c:v>3.9351799999999999</c:v>
                </c:pt>
                <c:pt idx="331">
                  <c:v>3.9348399999999999</c:v>
                </c:pt>
                <c:pt idx="332">
                  <c:v>3.9344999999999999</c:v>
                </c:pt>
                <c:pt idx="333">
                  <c:v>3.9341599999999999</c:v>
                </c:pt>
                <c:pt idx="334">
                  <c:v>3.9338199999999999</c:v>
                </c:pt>
                <c:pt idx="335">
                  <c:v>3.9334799999999999</c:v>
                </c:pt>
                <c:pt idx="336">
                  <c:v>3.9331399999999999</c:v>
                </c:pt>
                <c:pt idx="337">
                  <c:v>3.9328099999999999</c:v>
                </c:pt>
                <c:pt idx="338">
                  <c:v>3.9324699999999999</c:v>
                </c:pt>
                <c:pt idx="339">
                  <c:v>3.9321299999999999</c:v>
                </c:pt>
                <c:pt idx="340">
                  <c:v>3.9317899999999999</c:v>
                </c:pt>
                <c:pt idx="341">
                  <c:v>3.9314499999999999</c:v>
                </c:pt>
                <c:pt idx="342">
                  <c:v>3.9311099999999999</c:v>
                </c:pt>
                <c:pt idx="343">
                  <c:v>3.9307699999999999</c:v>
                </c:pt>
                <c:pt idx="344">
                  <c:v>3.9304299999999999</c:v>
                </c:pt>
                <c:pt idx="345">
                  <c:v>3.9300999999999999</c:v>
                </c:pt>
                <c:pt idx="346">
                  <c:v>3.9297599999999999</c:v>
                </c:pt>
                <c:pt idx="347">
                  <c:v>3.9294199999999999</c:v>
                </c:pt>
                <c:pt idx="348">
                  <c:v>3.9290799999999999</c:v>
                </c:pt>
                <c:pt idx="349">
                  <c:v>3.92875</c:v>
                </c:pt>
                <c:pt idx="350">
                  <c:v>3.92841</c:v>
                </c:pt>
                <c:pt idx="351">
                  <c:v>3.92807</c:v>
                </c:pt>
                <c:pt idx="352">
                  <c:v>3.9277299999999999</c:v>
                </c:pt>
                <c:pt idx="353">
                  <c:v>3.9274</c:v>
                </c:pt>
                <c:pt idx="354">
                  <c:v>3.92706</c:v>
                </c:pt>
                <c:pt idx="355">
                  <c:v>3.92672</c:v>
                </c:pt>
                <c:pt idx="356">
                  <c:v>3.92639</c:v>
                </c:pt>
                <c:pt idx="357">
                  <c:v>3.92605</c:v>
                </c:pt>
                <c:pt idx="358">
                  <c:v>3.9257200000000001</c:v>
                </c:pt>
                <c:pt idx="359">
                  <c:v>3.9253800000000001</c:v>
                </c:pt>
                <c:pt idx="360">
                  <c:v>3.9250400000000001</c:v>
                </c:pt>
                <c:pt idx="361">
                  <c:v>3.9247100000000001</c:v>
                </c:pt>
                <c:pt idx="362">
                  <c:v>3.9243700000000001</c:v>
                </c:pt>
                <c:pt idx="363">
                  <c:v>3.9240400000000002</c:v>
                </c:pt>
                <c:pt idx="364">
                  <c:v>3.9237000000000002</c:v>
                </c:pt>
                <c:pt idx="365">
                  <c:v>3.9233699999999998</c:v>
                </c:pt>
                <c:pt idx="366">
                  <c:v>3.9230299999999998</c:v>
                </c:pt>
                <c:pt idx="367">
                  <c:v>3.9226999999999999</c:v>
                </c:pt>
                <c:pt idx="368">
                  <c:v>3.9223599999999998</c:v>
                </c:pt>
                <c:pt idx="369">
                  <c:v>3.9220299999999999</c:v>
                </c:pt>
                <c:pt idx="370">
                  <c:v>3.9216899999999999</c:v>
                </c:pt>
                <c:pt idx="371">
                  <c:v>3.92136</c:v>
                </c:pt>
                <c:pt idx="372">
                  <c:v>3.92103</c:v>
                </c:pt>
                <c:pt idx="373">
                  <c:v>3.92069</c:v>
                </c:pt>
                <c:pt idx="374">
                  <c:v>3.9203600000000001</c:v>
                </c:pt>
                <c:pt idx="375">
                  <c:v>3.9200200000000001</c:v>
                </c:pt>
                <c:pt idx="376">
                  <c:v>3.9196900000000001</c:v>
                </c:pt>
                <c:pt idx="377">
                  <c:v>3.9193600000000002</c:v>
                </c:pt>
                <c:pt idx="378">
                  <c:v>3.9190200000000002</c:v>
                </c:pt>
                <c:pt idx="379">
                  <c:v>3.9186899999999998</c:v>
                </c:pt>
                <c:pt idx="380">
                  <c:v>3.9183599999999998</c:v>
                </c:pt>
                <c:pt idx="381">
                  <c:v>3.9180199999999998</c:v>
                </c:pt>
                <c:pt idx="382">
                  <c:v>3.9176899999999999</c:v>
                </c:pt>
                <c:pt idx="383">
                  <c:v>3.91736</c:v>
                </c:pt>
                <c:pt idx="384">
                  <c:v>3.91703</c:v>
                </c:pt>
                <c:pt idx="385">
                  <c:v>3.91669</c:v>
                </c:pt>
                <c:pt idx="386">
                  <c:v>3.9163600000000001</c:v>
                </c:pt>
                <c:pt idx="387">
                  <c:v>3.9160300000000001</c:v>
                </c:pt>
                <c:pt idx="388">
                  <c:v>3.9157000000000002</c:v>
                </c:pt>
                <c:pt idx="389">
                  <c:v>3.9153600000000002</c:v>
                </c:pt>
                <c:pt idx="390">
                  <c:v>3.9150299999999998</c:v>
                </c:pt>
                <c:pt idx="391">
                  <c:v>3.9146999999999998</c:v>
                </c:pt>
                <c:pt idx="392">
                  <c:v>3.9143699999999999</c:v>
                </c:pt>
                <c:pt idx="393">
                  <c:v>3.91404</c:v>
                </c:pt>
                <c:pt idx="394">
                  <c:v>3.91371</c:v>
                </c:pt>
                <c:pt idx="395">
                  <c:v>3.91337</c:v>
                </c:pt>
                <c:pt idx="396">
                  <c:v>3.9130400000000001</c:v>
                </c:pt>
                <c:pt idx="397">
                  <c:v>3.9127100000000001</c:v>
                </c:pt>
                <c:pt idx="398">
                  <c:v>3.9123800000000002</c:v>
                </c:pt>
                <c:pt idx="399">
                  <c:v>3.9120499999999998</c:v>
                </c:pt>
                <c:pt idx="400">
                  <c:v>3.9117199999999999</c:v>
                </c:pt>
                <c:pt idx="401">
                  <c:v>3.9113899999999999</c:v>
                </c:pt>
                <c:pt idx="402">
                  <c:v>3.91106</c:v>
                </c:pt>
                <c:pt idx="403">
                  <c:v>3.91073</c:v>
                </c:pt>
                <c:pt idx="404">
                  <c:v>3.9104000000000001</c:v>
                </c:pt>
                <c:pt idx="405">
                  <c:v>3.9100700000000002</c:v>
                </c:pt>
                <c:pt idx="406">
                  <c:v>3.9097400000000002</c:v>
                </c:pt>
                <c:pt idx="407">
                  <c:v>3.9094099999999998</c:v>
                </c:pt>
                <c:pt idx="408">
                  <c:v>3.9090799999999999</c:v>
                </c:pt>
                <c:pt idx="409">
                  <c:v>3.9087499999999999</c:v>
                </c:pt>
                <c:pt idx="410">
                  <c:v>3.90842</c:v>
                </c:pt>
                <c:pt idx="411">
                  <c:v>3.9080900000000001</c:v>
                </c:pt>
                <c:pt idx="412">
                  <c:v>3.9077600000000001</c:v>
                </c:pt>
                <c:pt idx="413">
                  <c:v>3.9074300000000002</c:v>
                </c:pt>
                <c:pt idx="414">
                  <c:v>3.9070999999999998</c:v>
                </c:pt>
                <c:pt idx="415">
                  <c:v>3.9067699999999999</c:v>
                </c:pt>
                <c:pt idx="416">
                  <c:v>3.9064399999999999</c:v>
                </c:pt>
                <c:pt idx="417">
                  <c:v>3.90611</c:v>
                </c:pt>
                <c:pt idx="418">
                  <c:v>3.90578</c:v>
                </c:pt>
                <c:pt idx="419">
                  <c:v>3.9054500000000001</c:v>
                </c:pt>
                <c:pt idx="420">
                  <c:v>3.9051300000000002</c:v>
                </c:pt>
                <c:pt idx="421">
                  <c:v>3.9047999999999998</c:v>
                </c:pt>
                <c:pt idx="422">
                  <c:v>3.9044699999999999</c:v>
                </c:pt>
                <c:pt idx="423">
                  <c:v>3.9041399999999999</c:v>
                </c:pt>
                <c:pt idx="424">
                  <c:v>3.90381</c:v>
                </c:pt>
                <c:pt idx="425">
                  <c:v>3.9034800000000001</c:v>
                </c:pt>
                <c:pt idx="426">
                  <c:v>3.9031600000000002</c:v>
                </c:pt>
                <c:pt idx="427">
                  <c:v>3.9028299999999998</c:v>
                </c:pt>
                <c:pt idx="428">
                  <c:v>3.9024999999999999</c:v>
                </c:pt>
                <c:pt idx="429">
                  <c:v>3.9021699999999999</c:v>
                </c:pt>
                <c:pt idx="430">
                  <c:v>3.90184</c:v>
                </c:pt>
                <c:pt idx="431">
                  <c:v>3.9015200000000001</c:v>
                </c:pt>
                <c:pt idx="432">
                  <c:v>3.9011900000000002</c:v>
                </c:pt>
                <c:pt idx="433">
                  <c:v>3.9008600000000002</c:v>
                </c:pt>
                <c:pt idx="434">
                  <c:v>3.9005299999999998</c:v>
                </c:pt>
                <c:pt idx="435">
                  <c:v>3.90021</c:v>
                </c:pt>
                <c:pt idx="436">
                  <c:v>3.89988</c:v>
                </c:pt>
                <c:pt idx="437">
                  <c:v>3.8995500000000001</c:v>
                </c:pt>
                <c:pt idx="438">
                  <c:v>3.8992300000000002</c:v>
                </c:pt>
                <c:pt idx="439">
                  <c:v>3.8988999999999998</c:v>
                </c:pt>
                <c:pt idx="440">
                  <c:v>3.8985699999999999</c:v>
                </c:pt>
                <c:pt idx="441">
                  <c:v>3.89825</c:v>
                </c:pt>
                <c:pt idx="442">
                  <c:v>3.8979200000000001</c:v>
                </c:pt>
                <c:pt idx="443">
                  <c:v>3.8975900000000001</c:v>
                </c:pt>
                <c:pt idx="444">
                  <c:v>3.8972699999999998</c:v>
                </c:pt>
                <c:pt idx="445">
                  <c:v>3.8969399999999998</c:v>
                </c:pt>
                <c:pt idx="446">
                  <c:v>3.8966099999999999</c:v>
                </c:pt>
                <c:pt idx="447">
                  <c:v>3.89629</c:v>
                </c:pt>
                <c:pt idx="448">
                  <c:v>3.8959600000000001</c:v>
                </c:pt>
                <c:pt idx="449">
                  <c:v>3.8956300000000001</c:v>
                </c:pt>
                <c:pt idx="450">
                  <c:v>3.8953099999999998</c:v>
                </c:pt>
                <c:pt idx="451">
                  <c:v>3.8949799999999999</c:v>
                </c:pt>
                <c:pt idx="452">
                  <c:v>3.89466</c:v>
                </c:pt>
                <c:pt idx="453">
                  <c:v>3.8943300000000001</c:v>
                </c:pt>
                <c:pt idx="454">
                  <c:v>3.8940000000000001</c:v>
                </c:pt>
                <c:pt idx="455">
                  <c:v>3.8936799999999998</c:v>
                </c:pt>
                <c:pt idx="456">
                  <c:v>3.8933499999999999</c:v>
                </c:pt>
                <c:pt idx="457">
                  <c:v>3.89303</c:v>
                </c:pt>
                <c:pt idx="458">
                  <c:v>3.8927</c:v>
                </c:pt>
                <c:pt idx="459">
                  <c:v>3.8923800000000002</c:v>
                </c:pt>
                <c:pt idx="460">
                  <c:v>3.8920499999999998</c:v>
                </c:pt>
                <c:pt idx="461">
                  <c:v>3.8917299999999999</c:v>
                </c:pt>
                <c:pt idx="462">
                  <c:v>3.8914</c:v>
                </c:pt>
                <c:pt idx="463">
                  <c:v>3.8910800000000001</c:v>
                </c:pt>
                <c:pt idx="464">
                  <c:v>3.8907500000000002</c:v>
                </c:pt>
                <c:pt idx="465">
                  <c:v>3.8904299999999998</c:v>
                </c:pt>
                <c:pt idx="466">
                  <c:v>3.8900999999999999</c:v>
                </c:pt>
                <c:pt idx="467">
                  <c:v>3.88978</c:v>
                </c:pt>
                <c:pt idx="468">
                  <c:v>3.8894500000000001</c:v>
                </c:pt>
                <c:pt idx="469">
                  <c:v>3.8891300000000002</c:v>
                </c:pt>
                <c:pt idx="470">
                  <c:v>3.8888099999999999</c:v>
                </c:pt>
                <c:pt idx="471">
                  <c:v>3.8884799999999999</c:v>
                </c:pt>
                <c:pt idx="472">
                  <c:v>3.8881600000000001</c:v>
                </c:pt>
                <c:pt idx="473">
                  <c:v>3.8878300000000001</c:v>
                </c:pt>
                <c:pt idx="474">
                  <c:v>3.8875099999999998</c:v>
                </c:pt>
                <c:pt idx="475">
                  <c:v>3.8871799999999999</c:v>
                </c:pt>
                <c:pt idx="476">
                  <c:v>3.88686</c:v>
                </c:pt>
                <c:pt idx="477">
                  <c:v>3.8865400000000001</c:v>
                </c:pt>
                <c:pt idx="478">
                  <c:v>3.8862100000000002</c:v>
                </c:pt>
                <c:pt idx="479">
                  <c:v>3.8858899999999998</c:v>
                </c:pt>
                <c:pt idx="480">
                  <c:v>3.88557</c:v>
                </c:pt>
                <c:pt idx="481">
                  <c:v>3.88524</c:v>
                </c:pt>
                <c:pt idx="482">
                  <c:v>3.8849200000000002</c:v>
                </c:pt>
                <c:pt idx="483">
                  <c:v>3.8845999999999998</c:v>
                </c:pt>
                <c:pt idx="484">
                  <c:v>3.8842699999999999</c:v>
                </c:pt>
                <c:pt idx="485">
                  <c:v>3.88395</c:v>
                </c:pt>
                <c:pt idx="486">
                  <c:v>3.8836300000000001</c:v>
                </c:pt>
                <c:pt idx="487">
                  <c:v>3.8833000000000002</c:v>
                </c:pt>
                <c:pt idx="488">
                  <c:v>3.8829799999999999</c:v>
                </c:pt>
                <c:pt idx="489">
                  <c:v>3.88266</c:v>
                </c:pt>
                <c:pt idx="490">
                  <c:v>3.8823300000000001</c:v>
                </c:pt>
                <c:pt idx="491">
                  <c:v>3.8820100000000002</c:v>
                </c:pt>
                <c:pt idx="492">
                  <c:v>3.8816899999999999</c:v>
                </c:pt>
                <c:pt idx="493">
                  <c:v>3.88137</c:v>
                </c:pt>
                <c:pt idx="494">
                  <c:v>3.88104</c:v>
                </c:pt>
                <c:pt idx="495">
                  <c:v>3.8807200000000002</c:v>
                </c:pt>
                <c:pt idx="496">
                  <c:v>3.8803999999999998</c:v>
                </c:pt>
                <c:pt idx="497">
                  <c:v>3.88008</c:v>
                </c:pt>
                <c:pt idx="498">
                  <c:v>3.8797600000000001</c:v>
                </c:pt>
                <c:pt idx="499">
                  <c:v>3.8794300000000002</c:v>
                </c:pt>
                <c:pt idx="500">
                  <c:v>3.8791099999999998</c:v>
                </c:pt>
                <c:pt idx="501">
                  <c:v>3.87879</c:v>
                </c:pt>
                <c:pt idx="502">
                  <c:v>3.8784700000000001</c:v>
                </c:pt>
                <c:pt idx="503">
                  <c:v>3.8781500000000002</c:v>
                </c:pt>
                <c:pt idx="504">
                  <c:v>3.8778299999999999</c:v>
                </c:pt>
                <c:pt idx="505">
                  <c:v>3.8774999999999999</c:v>
                </c:pt>
                <c:pt idx="506">
                  <c:v>3.8771800000000001</c:v>
                </c:pt>
                <c:pt idx="507">
                  <c:v>3.8768600000000002</c:v>
                </c:pt>
                <c:pt idx="508">
                  <c:v>3.8765399999999999</c:v>
                </c:pt>
                <c:pt idx="509">
                  <c:v>3.87622</c:v>
                </c:pt>
                <c:pt idx="510">
                  <c:v>3.8759000000000001</c:v>
                </c:pt>
                <c:pt idx="511">
                  <c:v>3.8755799999999998</c:v>
                </c:pt>
                <c:pt idx="512">
                  <c:v>3.8752599999999999</c:v>
                </c:pt>
                <c:pt idx="513">
                  <c:v>3.87493</c:v>
                </c:pt>
                <c:pt idx="514">
                  <c:v>3.8746100000000001</c:v>
                </c:pt>
                <c:pt idx="515">
                  <c:v>3.8742899999999998</c:v>
                </c:pt>
                <c:pt idx="516">
                  <c:v>3.8739699999999999</c:v>
                </c:pt>
                <c:pt idx="517">
                  <c:v>3.87365</c:v>
                </c:pt>
                <c:pt idx="518">
                  <c:v>3.8733300000000002</c:v>
                </c:pt>
                <c:pt idx="519">
                  <c:v>3.8730099999999998</c:v>
                </c:pt>
                <c:pt idx="520">
                  <c:v>3.87269</c:v>
                </c:pt>
                <c:pt idx="521">
                  <c:v>3.8723700000000001</c:v>
                </c:pt>
                <c:pt idx="522">
                  <c:v>3.8720500000000002</c:v>
                </c:pt>
                <c:pt idx="523">
                  <c:v>3.8717299999999999</c:v>
                </c:pt>
                <c:pt idx="524">
                  <c:v>3.87141</c:v>
                </c:pt>
                <c:pt idx="525">
                  <c:v>3.8710900000000001</c:v>
                </c:pt>
                <c:pt idx="526">
                  <c:v>3.8707699999999998</c:v>
                </c:pt>
                <c:pt idx="527">
                  <c:v>3.8704499999999999</c:v>
                </c:pt>
                <c:pt idx="528">
                  <c:v>3.8701400000000001</c:v>
                </c:pt>
                <c:pt idx="529">
                  <c:v>3.8698199999999998</c:v>
                </c:pt>
                <c:pt idx="530">
                  <c:v>3.8694999999999999</c:v>
                </c:pt>
                <c:pt idx="531">
                  <c:v>3.8691800000000001</c:v>
                </c:pt>
                <c:pt idx="532">
                  <c:v>3.8688600000000002</c:v>
                </c:pt>
                <c:pt idx="533">
                  <c:v>3.8685399999999999</c:v>
                </c:pt>
                <c:pt idx="534">
                  <c:v>3.86822</c:v>
                </c:pt>
                <c:pt idx="535">
                  <c:v>3.8679000000000001</c:v>
                </c:pt>
                <c:pt idx="536">
                  <c:v>3.8675799999999998</c:v>
                </c:pt>
                <c:pt idx="537">
                  <c:v>3.86727</c:v>
                </c:pt>
                <c:pt idx="538">
                  <c:v>3.8669500000000001</c:v>
                </c:pt>
                <c:pt idx="539">
                  <c:v>3.8666299999999998</c:v>
                </c:pt>
                <c:pt idx="540">
                  <c:v>3.8663099999999999</c:v>
                </c:pt>
                <c:pt idx="541">
                  <c:v>3.86599</c:v>
                </c:pt>
                <c:pt idx="542">
                  <c:v>3.8656700000000002</c:v>
                </c:pt>
                <c:pt idx="543">
                  <c:v>3.8653599999999999</c:v>
                </c:pt>
                <c:pt idx="544">
                  <c:v>3.86504</c:v>
                </c:pt>
                <c:pt idx="545">
                  <c:v>3.8647200000000002</c:v>
                </c:pt>
                <c:pt idx="546">
                  <c:v>3.8643999999999998</c:v>
                </c:pt>
                <c:pt idx="547">
                  <c:v>3.86409</c:v>
                </c:pt>
                <c:pt idx="548">
                  <c:v>3.8637700000000001</c:v>
                </c:pt>
                <c:pt idx="549">
                  <c:v>3.8634499999999998</c:v>
                </c:pt>
                <c:pt idx="550">
                  <c:v>3.86314</c:v>
                </c:pt>
                <c:pt idx="551">
                  <c:v>3.8628200000000001</c:v>
                </c:pt>
                <c:pt idx="552">
                  <c:v>3.8624999999999998</c:v>
                </c:pt>
                <c:pt idx="553">
                  <c:v>3.86219</c:v>
                </c:pt>
                <c:pt idx="554">
                  <c:v>3.8618700000000001</c:v>
                </c:pt>
                <c:pt idx="555">
                  <c:v>3.8615499999999998</c:v>
                </c:pt>
                <c:pt idx="556">
                  <c:v>3.86124</c:v>
                </c:pt>
                <c:pt idx="557">
                  <c:v>3.8609200000000001</c:v>
                </c:pt>
                <c:pt idx="558">
                  <c:v>3.8605999999999998</c:v>
                </c:pt>
                <c:pt idx="559">
                  <c:v>3.86029</c:v>
                </c:pt>
                <c:pt idx="560">
                  <c:v>3.8599700000000001</c:v>
                </c:pt>
                <c:pt idx="561">
                  <c:v>3.8596599999999999</c:v>
                </c:pt>
                <c:pt idx="562">
                  <c:v>3.85934</c:v>
                </c:pt>
                <c:pt idx="563">
                  <c:v>3.8590300000000002</c:v>
                </c:pt>
                <c:pt idx="564">
                  <c:v>3.8587099999999999</c:v>
                </c:pt>
                <c:pt idx="565">
                  <c:v>3.8584000000000001</c:v>
                </c:pt>
                <c:pt idx="566">
                  <c:v>3.8580800000000002</c:v>
                </c:pt>
                <c:pt idx="567">
                  <c:v>3.8577699999999999</c:v>
                </c:pt>
                <c:pt idx="568">
                  <c:v>3.85745</c:v>
                </c:pt>
                <c:pt idx="569">
                  <c:v>3.8571399999999998</c:v>
                </c:pt>
                <c:pt idx="570">
                  <c:v>3.8568199999999999</c:v>
                </c:pt>
                <c:pt idx="571">
                  <c:v>3.8565100000000001</c:v>
                </c:pt>
                <c:pt idx="572">
                  <c:v>3.8561899999999998</c:v>
                </c:pt>
                <c:pt idx="573">
                  <c:v>3.85588</c:v>
                </c:pt>
                <c:pt idx="574">
                  <c:v>3.8555700000000002</c:v>
                </c:pt>
                <c:pt idx="575">
                  <c:v>3.8552499999999998</c:v>
                </c:pt>
                <c:pt idx="576">
                  <c:v>3.85494</c:v>
                </c:pt>
                <c:pt idx="577">
                  <c:v>3.8546299999999998</c:v>
                </c:pt>
                <c:pt idx="578">
                  <c:v>3.8543099999999999</c:v>
                </c:pt>
                <c:pt idx="579">
                  <c:v>3.8540000000000001</c:v>
                </c:pt>
                <c:pt idx="580">
                  <c:v>3.8536899999999998</c:v>
                </c:pt>
                <c:pt idx="581">
                  <c:v>3.85337</c:v>
                </c:pt>
                <c:pt idx="582">
                  <c:v>3.8530600000000002</c:v>
                </c:pt>
                <c:pt idx="583">
                  <c:v>3.8527499999999999</c:v>
                </c:pt>
                <c:pt idx="584">
                  <c:v>3.8524400000000001</c:v>
                </c:pt>
                <c:pt idx="585">
                  <c:v>3.8521299999999998</c:v>
                </c:pt>
                <c:pt idx="586">
                  <c:v>3.85181</c:v>
                </c:pt>
                <c:pt idx="587">
                  <c:v>3.8515000000000001</c:v>
                </c:pt>
                <c:pt idx="588">
                  <c:v>3.8511899999999999</c:v>
                </c:pt>
                <c:pt idx="589">
                  <c:v>3.8508800000000001</c:v>
                </c:pt>
                <c:pt idx="590">
                  <c:v>3.8505699999999998</c:v>
                </c:pt>
                <c:pt idx="591">
                  <c:v>3.85026</c:v>
                </c:pt>
                <c:pt idx="592">
                  <c:v>3.8499500000000002</c:v>
                </c:pt>
                <c:pt idx="593">
                  <c:v>3.8496299999999999</c:v>
                </c:pt>
                <c:pt idx="594">
                  <c:v>3.8493200000000001</c:v>
                </c:pt>
                <c:pt idx="595">
                  <c:v>3.8490099999999998</c:v>
                </c:pt>
                <c:pt idx="596">
                  <c:v>3.8487</c:v>
                </c:pt>
                <c:pt idx="597">
                  <c:v>3.8483900000000002</c:v>
                </c:pt>
                <c:pt idx="598">
                  <c:v>3.8480799999999999</c:v>
                </c:pt>
                <c:pt idx="599">
                  <c:v>3.8477700000000001</c:v>
                </c:pt>
                <c:pt idx="600">
                  <c:v>3.8474599999999999</c:v>
                </c:pt>
                <c:pt idx="601">
                  <c:v>3.8471500000000001</c:v>
                </c:pt>
                <c:pt idx="602">
                  <c:v>3.8468499999999999</c:v>
                </c:pt>
                <c:pt idx="603">
                  <c:v>3.8465400000000001</c:v>
                </c:pt>
                <c:pt idx="604">
                  <c:v>3.8462299999999998</c:v>
                </c:pt>
                <c:pt idx="605">
                  <c:v>3.84592</c:v>
                </c:pt>
                <c:pt idx="606">
                  <c:v>3.8456100000000002</c:v>
                </c:pt>
                <c:pt idx="607">
                  <c:v>3.8452999999999999</c:v>
                </c:pt>
                <c:pt idx="608">
                  <c:v>3.8449900000000001</c:v>
                </c:pt>
                <c:pt idx="609">
                  <c:v>3.8446899999999999</c:v>
                </c:pt>
                <c:pt idx="610">
                  <c:v>3.8443800000000001</c:v>
                </c:pt>
                <c:pt idx="611">
                  <c:v>3.8440699999999999</c:v>
                </c:pt>
                <c:pt idx="612">
                  <c:v>3.8437600000000001</c:v>
                </c:pt>
                <c:pt idx="613">
                  <c:v>3.8434599999999999</c:v>
                </c:pt>
                <c:pt idx="614">
                  <c:v>3.8431500000000001</c:v>
                </c:pt>
                <c:pt idx="615">
                  <c:v>3.8428399999999998</c:v>
                </c:pt>
                <c:pt idx="616">
                  <c:v>3.8425400000000001</c:v>
                </c:pt>
                <c:pt idx="617">
                  <c:v>3.8422299999999998</c:v>
                </c:pt>
                <c:pt idx="618">
                  <c:v>3.8419300000000001</c:v>
                </c:pt>
                <c:pt idx="619">
                  <c:v>3.8416199999999998</c:v>
                </c:pt>
                <c:pt idx="620">
                  <c:v>3.84131</c:v>
                </c:pt>
                <c:pt idx="621">
                  <c:v>3.8410099999999998</c:v>
                </c:pt>
                <c:pt idx="622">
                  <c:v>3.8407</c:v>
                </c:pt>
                <c:pt idx="623">
                  <c:v>3.8403999999999998</c:v>
                </c:pt>
                <c:pt idx="624">
                  <c:v>3.84009</c:v>
                </c:pt>
                <c:pt idx="625">
                  <c:v>3.8397899999999998</c:v>
                </c:pt>
                <c:pt idx="626">
                  <c:v>3.8394900000000001</c:v>
                </c:pt>
                <c:pt idx="627">
                  <c:v>3.8391799999999998</c:v>
                </c:pt>
                <c:pt idx="628">
                  <c:v>3.8388800000000001</c:v>
                </c:pt>
                <c:pt idx="629">
                  <c:v>3.8385699999999998</c:v>
                </c:pt>
                <c:pt idx="630">
                  <c:v>3.8382700000000001</c:v>
                </c:pt>
                <c:pt idx="631">
                  <c:v>3.8379699999999999</c:v>
                </c:pt>
                <c:pt idx="632">
                  <c:v>3.8376600000000001</c:v>
                </c:pt>
                <c:pt idx="633">
                  <c:v>3.8373599999999999</c:v>
                </c:pt>
                <c:pt idx="634">
                  <c:v>3.8370600000000001</c:v>
                </c:pt>
                <c:pt idx="635">
                  <c:v>3.8367599999999999</c:v>
                </c:pt>
                <c:pt idx="636">
                  <c:v>3.8364600000000002</c:v>
                </c:pt>
                <c:pt idx="637">
                  <c:v>3.8361499999999999</c:v>
                </c:pt>
                <c:pt idx="638">
                  <c:v>3.8358500000000002</c:v>
                </c:pt>
                <c:pt idx="639">
                  <c:v>3.83555</c:v>
                </c:pt>
                <c:pt idx="640">
                  <c:v>3.8352499999999998</c:v>
                </c:pt>
                <c:pt idx="641">
                  <c:v>3.8349500000000001</c:v>
                </c:pt>
                <c:pt idx="642">
                  <c:v>3.8346499999999999</c:v>
                </c:pt>
                <c:pt idx="643">
                  <c:v>3.8343500000000001</c:v>
                </c:pt>
                <c:pt idx="644">
                  <c:v>3.83405</c:v>
                </c:pt>
                <c:pt idx="645">
                  <c:v>3.8337500000000002</c:v>
                </c:pt>
                <c:pt idx="646">
                  <c:v>3.83345</c:v>
                </c:pt>
                <c:pt idx="647">
                  <c:v>3.8331499999999998</c:v>
                </c:pt>
                <c:pt idx="648">
                  <c:v>3.8328500000000001</c:v>
                </c:pt>
                <c:pt idx="649">
                  <c:v>3.8325499999999999</c:v>
                </c:pt>
                <c:pt idx="650">
                  <c:v>3.8322500000000002</c:v>
                </c:pt>
                <c:pt idx="651">
                  <c:v>3.83196</c:v>
                </c:pt>
                <c:pt idx="652">
                  <c:v>3.8316599999999998</c:v>
                </c:pt>
                <c:pt idx="653">
                  <c:v>3.8313600000000001</c:v>
                </c:pt>
                <c:pt idx="654">
                  <c:v>3.8310599999999999</c:v>
                </c:pt>
                <c:pt idx="655">
                  <c:v>3.8307699999999998</c:v>
                </c:pt>
                <c:pt idx="656">
                  <c:v>3.83047</c:v>
                </c:pt>
                <c:pt idx="657">
                  <c:v>3.8301699999999999</c:v>
                </c:pt>
                <c:pt idx="658">
                  <c:v>3.8298800000000002</c:v>
                </c:pt>
                <c:pt idx="659">
                  <c:v>3.82958</c:v>
                </c:pt>
                <c:pt idx="660">
                  <c:v>3.8292799999999998</c:v>
                </c:pt>
                <c:pt idx="661">
                  <c:v>3.8289900000000001</c:v>
                </c:pt>
                <c:pt idx="662">
                  <c:v>3.8286899999999999</c:v>
                </c:pt>
                <c:pt idx="663">
                  <c:v>3.8283999999999998</c:v>
                </c:pt>
                <c:pt idx="664">
                  <c:v>3.8281000000000001</c:v>
                </c:pt>
                <c:pt idx="665">
                  <c:v>3.8278099999999999</c:v>
                </c:pt>
                <c:pt idx="666">
                  <c:v>3.8275100000000002</c:v>
                </c:pt>
                <c:pt idx="667">
                  <c:v>3.8272200000000001</c:v>
                </c:pt>
                <c:pt idx="668">
                  <c:v>3.8269299999999999</c:v>
                </c:pt>
                <c:pt idx="669">
                  <c:v>3.8266300000000002</c:v>
                </c:pt>
                <c:pt idx="670">
                  <c:v>3.8263400000000001</c:v>
                </c:pt>
                <c:pt idx="671">
                  <c:v>3.82605</c:v>
                </c:pt>
                <c:pt idx="672">
                  <c:v>3.8257500000000002</c:v>
                </c:pt>
                <c:pt idx="673">
                  <c:v>3.8254600000000001</c:v>
                </c:pt>
                <c:pt idx="674">
                  <c:v>3.82517</c:v>
                </c:pt>
                <c:pt idx="675">
                  <c:v>3.8248799999999998</c:v>
                </c:pt>
                <c:pt idx="676">
                  <c:v>3.8245900000000002</c:v>
                </c:pt>
                <c:pt idx="677">
                  <c:v>3.8243</c:v>
                </c:pt>
                <c:pt idx="678">
                  <c:v>3.8240099999999999</c:v>
                </c:pt>
                <c:pt idx="679">
                  <c:v>3.8237199999999998</c:v>
                </c:pt>
                <c:pt idx="680">
                  <c:v>3.8234300000000001</c:v>
                </c:pt>
                <c:pt idx="681">
                  <c:v>3.82314</c:v>
                </c:pt>
                <c:pt idx="682">
                  <c:v>3.8228499999999999</c:v>
                </c:pt>
                <c:pt idx="683">
                  <c:v>3.8225600000000002</c:v>
                </c:pt>
                <c:pt idx="684">
                  <c:v>3.8222700000000001</c:v>
                </c:pt>
                <c:pt idx="685">
                  <c:v>3.8219799999999999</c:v>
                </c:pt>
                <c:pt idx="686">
                  <c:v>3.8216899999999998</c:v>
                </c:pt>
                <c:pt idx="687">
                  <c:v>3.8214000000000001</c:v>
                </c:pt>
                <c:pt idx="688">
                  <c:v>3.8211200000000001</c:v>
                </c:pt>
                <c:pt idx="689">
                  <c:v>3.8208299999999999</c:v>
                </c:pt>
                <c:pt idx="690">
                  <c:v>3.8205399999999998</c:v>
                </c:pt>
                <c:pt idx="691">
                  <c:v>3.8202500000000001</c:v>
                </c:pt>
                <c:pt idx="692">
                  <c:v>3.8199700000000001</c:v>
                </c:pt>
                <c:pt idx="693">
                  <c:v>3.81968</c:v>
                </c:pt>
                <c:pt idx="694">
                  <c:v>3.8193899999999998</c:v>
                </c:pt>
                <c:pt idx="695">
                  <c:v>3.8191099999999998</c:v>
                </c:pt>
                <c:pt idx="696">
                  <c:v>3.8188200000000001</c:v>
                </c:pt>
                <c:pt idx="697">
                  <c:v>3.81854</c:v>
                </c:pt>
                <c:pt idx="698">
                  <c:v>3.8182499999999999</c:v>
                </c:pt>
                <c:pt idx="699">
                  <c:v>3.8179699999999999</c:v>
                </c:pt>
                <c:pt idx="700">
                  <c:v>3.8176899999999998</c:v>
                </c:pt>
                <c:pt idx="701">
                  <c:v>3.8174000000000001</c:v>
                </c:pt>
                <c:pt idx="702">
                  <c:v>3.8171200000000001</c:v>
                </c:pt>
                <c:pt idx="703">
                  <c:v>3.81684</c:v>
                </c:pt>
                <c:pt idx="704">
                  <c:v>3.8165499999999999</c:v>
                </c:pt>
                <c:pt idx="705">
                  <c:v>3.8162699999999998</c:v>
                </c:pt>
                <c:pt idx="706">
                  <c:v>3.8159900000000002</c:v>
                </c:pt>
                <c:pt idx="707">
                  <c:v>3.8157100000000002</c:v>
                </c:pt>
                <c:pt idx="708">
                  <c:v>3.81542</c:v>
                </c:pt>
                <c:pt idx="709">
                  <c:v>3.81514</c:v>
                </c:pt>
                <c:pt idx="710">
                  <c:v>3.8148599999999999</c:v>
                </c:pt>
                <c:pt idx="711">
                  <c:v>3.8145799999999999</c:v>
                </c:pt>
                <c:pt idx="712">
                  <c:v>3.8142999999999998</c:v>
                </c:pt>
                <c:pt idx="713">
                  <c:v>3.8140200000000002</c:v>
                </c:pt>
                <c:pt idx="714">
                  <c:v>3.8137400000000001</c:v>
                </c:pt>
                <c:pt idx="715">
                  <c:v>3.8134600000000001</c:v>
                </c:pt>
                <c:pt idx="716">
                  <c:v>3.81318</c:v>
                </c:pt>
                <c:pt idx="717">
                  <c:v>3.81291</c:v>
                </c:pt>
                <c:pt idx="718">
                  <c:v>3.81263</c:v>
                </c:pt>
                <c:pt idx="719">
                  <c:v>3.8123499999999999</c:v>
                </c:pt>
                <c:pt idx="720">
                  <c:v>3.8120699999999998</c:v>
                </c:pt>
                <c:pt idx="721">
                  <c:v>3.8117899999999998</c:v>
                </c:pt>
                <c:pt idx="722">
                  <c:v>3.8115199999999998</c:v>
                </c:pt>
                <c:pt idx="723">
                  <c:v>3.8112400000000002</c:v>
                </c:pt>
                <c:pt idx="724">
                  <c:v>3.8109600000000001</c:v>
                </c:pt>
                <c:pt idx="725">
                  <c:v>3.8106900000000001</c:v>
                </c:pt>
                <c:pt idx="726">
                  <c:v>3.8104100000000001</c:v>
                </c:pt>
                <c:pt idx="727">
                  <c:v>3.8101400000000001</c:v>
                </c:pt>
                <c:pt idx="728">
                  <c:v>3.80986</c:v>
                </c:pt>
                <c:pt idx="729">
                  <c:v>3.80959</c:v>
                </c:pt>
                <c:pt idx="730">
                  <c:v>3.80931</c:v>
                </c:pt>
                <c:pt idx="731">
                  <c:v>3.80904</c:v>
                </c:pt>
                <c:pt idx="732">
                  <c:v>3.80877</c:v>
                </c:pt>
                <c:pt idx="733">
                  <c:v>3.8084899999999999</c:v>
                </c:pt>
                <c:pt idx="734">
                  <c:v>3.8082199999999999</c:v>
                </c:pt>
                <c:pt idx="735">
                  <c:v>3.8079499999999999</c:v>
                </c:pt>
                <c:pt idx="736">
                  <c:v>3.8076699999999999</c:v>
                </c:pt>
                <c:pt idx="737">
                  <c:v>3.8073999999999999</c:v>
                </c:pt>
                <c:pt idx="738">
                  <c:v>3.8071299999999999</c:v>
                </c:pt>
                <c:pt idx="739">
                  <c:v>3.8068599999999999</c:v>
                </c:pt>
                <c:pt idx="740">
                  <c:v>3.8065899999999999</c:v>
                </c:pt>
                <c:pt idx="741">
                  <c:v>3.8063199999999999</c:v>
                </c:pt>
                <c:pt idx="742">
                  <c:v>3.8060499999999999</c:v>
                </c:pt>
                <c:pt idx="743">
                  <c:v>3.8057799999999999</c:v>
                </c:pt>
                <c:pt idx="744">
                  <c:v>3.8055099999999999</c:v>
                </c:pt>
                <c:pt idx="745">
                  <c:v>3.80524</c:v>
                </c:pt>
                <c:pt idx="746">
                  <c:v>3.80497</c:v>
                </c:pt>
                <c:pt idx="747">
                  <c:v>3.8047</c:v>
                </c:pt>
                <c:pt idx="748">
                  <c:v>3.80443</c:v>
                </c:pt>
                <c:pt idx="749">
                  <c:v>3.8041700000000001</c:v>
                </c:pt>
                <c:pt idx="750">
                  <c:v>3.8039000000000001</c:v>
                </c:pt>
                <c:pt idx="751">
                  <c:v>3.8036300000000001</c:v>
                </c:pt>
                <c:pt idx="752">
                  <c:v>3.8033600000000001</c:v>
                </c:pt>
                <c:pt idx="753">
                  <c:v>3.8031000000000001</c:v>
                </c:pt>
                <c:pt idx="754">
                  <c:v>3.8028300000000002</c:v>
                </c:pt>
                <c:pt idx="755">
                  <c:v>3.8025600000000002</c:v>
                </c:pt>
                <c:pt idx="756">
                  <c:v>3.8022999999999998</c:v>
                </c:pt>
                <c:pt idx="757">
                  <c:v>3.8020299999999998</c:v>
                </c:pt>
                <c:pt idx="758">
                  <c:v>3.8017699999999999</c:v>
                </c:pt>
                <c:pt idx="759">
                  <c:v>3.8014999999999999</c:v>
                </c:pt>
                <c:pt idx="760">
                  <c:v>3.80124</c:v>
                </c:pt>
                <c:pt idx="761">
                  <c:v>3.80098</c:v>
                </c:pt>
                <c:pt idx="762">
                  <c:v>3.80071</c:v>
                </c:pt>
                <c:pt idx="763">
                  <c:v>3.8004500000000001</c:v>
                </c:pt>
                <c:pt idx="764">
                  <c:v>3.8001900000000002</c:v>
                </c:pt>
                <c:pt idx="765">
                  <c:v>3.7999200000000002</c:v>
                </c:pt>
                <c:pt idx="766">
                  <c:v>3.7996599999999998</c:v>
                </c:pt>
                <c:pt idx="767">
                  <c:v>3.7993999999999999</c:v>
                </c:pt>
                <c:pt idx="768">
                  <c:v>3.79914</c:v>
                </c:pt>
                <c:pt idx="769">
                  <c:v>3.79888</c:v>
                </c:pt>
                <c:pt idx="770">
                  <c:v>3.7986200000000001</c:v>
                </c:pt>
                <c:pt idx="771">
                  <c:v>3.7983600000000002</c:v>
                </c:pt>
                <c:pt idx="772">
                  <c:v>3.7980999999999998</c:v>
                </c:pt>
                <c:pt idx="773">
                  <c:v>3.7978399999999999</c:v>
                </c:pt>
                <c:pt idx="774">
                  <c:v>3.79758</c:v>
                </c:pt>
                <c:pt idx="775">
                  <c:v>3.79732</c:v>
                </c:pt>
                <c:pt idx="776">
                  <c:v>3.7970600000000001</c:v>
                </c:pt>
                <c:pt idx="777">
                  <c:v>3.7968000000000002</c:v>
                </c:pt>
                <c:pt idx="778">
                  <c:v>3.7965399999999998</c:v>
                </c:pt>
                <c:pt idx="779">
                  <c:v>3.7962799999999999</c:v>
                </c:pt>
                <c:pt idx="780">
                  <c:v>3.79603</c:v>
                </c:pt>
                <c:pt idx="781">
                  <c:v>3.7957700000000001</c:v>
                </c:pt>
                <c:pt idx="782">
                  <c:v>3.7955100000000002</c:v>
                </c:pt>
                <c:pt idx="783">
                  <c:v>3.7952599999999999</c:v>
                </c:pt>
                <c:pt idx="784">
                  <c:v>3.7949999999999999</c:v>
                </c:pt>
                <c:pt idx="785">
                  <c:v>3.79474</c:v>
                </c:pt>
                <c:pt idx="786">
                  <c:v>3.7944900000000001</c:v>
                </c:pt>
                <c:pt idx="787">
                  <c:v>3.7942300000000002</c:v>
                </c:pt>
                <c:pt idx="788">
                  <c:v>3.7939799999999999</c:v>
                </c:pt>
                <c:pt idx="789">
                  <c:v>3.79372</c:v>
                </c:pt>
                <c:pt idx="790">
                  <c:v>3.7934700000000001</c:v>
                </c:pt>
                <c:pt idx="791">
                  <c:v>3.7932199999999998</c:v>
                </c:pt>
                <c:pt idx="792">
                  <c:v>3.7929599999999999</c:v>
                </c:pt>
                <c:pt idx="793">
                  <c:v>3.79271</c:v>
                </c:pt>
                <c:pt idx="794">
                  <c:v>3.7924600000000002</c:v>
                </c:pt>
                <c:pt idx="795">
                  <c:v>3.7921999999999998</c:v>
                </c:pt>
                <c:pt idx="796">
                  <c:v>3.7919499999999999</c:v>
                </c:pt>
                <c:pt idx="797">
                  <c:v>3.7917000000000001</c:v>
                </c:pt>
                <c:pt idx="798">
                  <c:v>3.7914500000000002</c:v>
                </c:pt>
                <c:pt idx="799">
                  <c:v>3.7911999999999999</c:v>
                </c:pt>
                <c:pt idx="800">
                  <c:v>3.79095</c:v>
                </c:pt>
                <c:pt idx="801">
                  <c:v>3.7907000000000002</c:v>
                </c:pt>
                <c:pt idx="802">
                  <c:v>3.7904499999999999</c:v>
                </c:pt>
                <c:pt idx="803">
                  <c:v>3.7902</c:v>
                </c:pt>
                <c:pt idx="804">
                  <c:v>3.7899500000000002</c:v>
                </c:pt>
                <c:pt idx="805">
                  <c:v>3.7896999999999998</c:v>
                </c:pt>
                <c:pt idx="806">
                  <c:v>3.78945</c:v>
                </c:pt>
                <c:pt idx="807">
                  <c:v>3.7892000000000001</c:v>
                </c:pt>
                <c:pt idx="808">
                  <c:v>3.7889499999999998</c:v>
                </c:pt>
                <c:pt idx="809">
                  <c:v>3.7887</c:v>
                </c:pt>
                <c:pt idx="810">
                  <c:v>3.7884600000000002</c:v>
                </c:pt>
                <c:pt idx="811">
                  <c:v>3.7882099999999999</c:v>
                </c:pt>
                <c:pt idx="812">
                  <c:v>3.78796</c:v>
                </c:pt>
                <c:pt idx="813">
                  <c:v>3.7877100000000001</c:v>
                </c:pt>
                <c:pt idx="814">
                  <c:v>3.7874699999999999</c:v>
                </c:pt>
                <c:pt idx="815">
                  <c:v>3.78722</c:v>
                </c:pt>
                <c:pt idx="816">
                  <c:v>3.7869799999999998</c:v>
                </c:pt>
                <c:pt idx="817">
                  <c:v>3.7867299999999999</c:v>
                </c:pt>
                <c:pt idx="818">
                  <c:v>3.7864900000000001</c:v>
                </c:pt>
                <c:pt idx="819">
                  <c:v>3.7862399999999998</c:v>
                </c:pt>
                <c:pt idx="820">
                  <c:v>3.786</c:v>
                </c:pt>
                <c:pt idx="821">
                  <c:v>3.7857500000000002</c:v>
                </c:pt>
                <c:pt idx="822">
                  <c:v>3.7855099999999999</c:v>
                </c:pt>
                <c:pt idx="823">
                  <c:v>3.7852600000000001</c:v>
                </c:pt>
                <c:pt idx="824">
                  <c:v>3.7850199999999998</c:v>
                </c:pt>
                <c:pt idx="825">
                  <c:v>3.78478</c:v>
                </c:pt>
                <c:pt idx="826">
                  <c:v>3.7845399999999998</c:v>
                </c:pt>
                <c:pt idx="827">
                  <c:v>3.7842899999999999</c:v>
                </c:pt>
                <c:pt idx="828">
                  <c:v>3.7840500000000001</c:v>
                </c:pt>
                <c:pt idx="829">
                  <c:v>3.7838099999999999</c:v>
                </c:pt>
                <c:pt idx="830">
                  <c:v>3.7835700000000001</c:v>
                </c:pt>
                <c:pt idx="831">
                  <c:v>3.7833299999999999</c:v>
                </c:pt>
                <c:pt idx="832">
                  <c:v>3.7830900000000001</c:v>
                </c:pt>
                <c:pt idx="833">
                  <c:v>3.7828499999999998</c:v>
                </c:pt>
                <c:pt idx="834">
                  <c:v>3.78261</c:v>
                </c:pt>
                <c:pt idx="835">
                  <c:v>3.7823699999999998</c:v>
                </c:pt>
                <c:pt idx="836">
                  <c:v>3.78213</c:v>
                </c:pt>
                <c:pt idx="837">
                  <c:v>3.7818900000000002</c:v>
                </c:pt>
                <c:pt idx="838">
                  <c:v>3.78165</c:v>
                </c:pt>
                <c:pt idx="839">
                  <c:v>3.7814100000000002</c:v>
                </c:pt>
                <c:pt idx="840">
                  <c:v>3.7811699999999999</c:v>
                </c:pt>
                <c:pt idx="841">
                  <c:v>3.7809300000000001</c:v>
                </c:pt>
                <c:pt idx="842">
                  <c:v>3.7806899999999999</c:v>
                </c:pt>
                <c:pt idx="843">
                  <c:v>3.7804600000000002</c:v>
                </c:pt>
                <c:pt idx="844">
                  <c:v>3.7802199999999999</c:v>
                </c:pt>
                <c:pt idx="845">
                  <c:v>3.7799800000000001</c:v>
                </c:pt>
                <c:pt idx="846">
                  <c:v>3.7797499999999999</c:v>
                </c:pt>
                <c:pt idx="847">
                  <c:v>3.7795100000000001</c:v>
                </c:pt>
                <c:pt idx="848">
                  <c:v>3.7792699999999999</c:v>
                </c:pt>
                <c:pt idx="849">
                  <c:v>3.7790400000000002</c:v>
                </c:pt>
                <c:pt idx="850">
                  <c:v>3.7787999999999999</c:v>
                </c:pt>
                <c:pt idx="851">
                  <c:v>3.7785700000000002</c:v>
                </c:pt>
                <c:pt idx="852">
                  <c:v>3.77833</c:v>
                </c:pt>
                <c:pt idx="853">
                  <c:v>3.7780999999999998</c:v>
                </c:pt>
                <c:pt idx="854">
                  <c:v>3.77786</c:v>
                </c:pt>
                <c:pt idx="855">
                  <c:v>3.7776299999999998</c:v>
                </c:pt>
                <c:pt idx="856">
                  <c:v>3.7774000000000001</c:v>
                </c:pt>
                <c:pt idx="857">
                  <c:v>3.7771599999999999</c:v>
                </c:pt>
                <c:pt idx="858">
                  <c:v>3.7769300000000001</c:v>
                </c:pt>
                <c:pt idx="859">
                  <c:v>3.7766999999999999</c:v>
                </c:pt>
                <c:pt idx="860">
                  <c:v>3.7764600000000002</c:v>
                </c:pt>
                <c:pt idx="861">
                  <c:v>3.77623</c:v>
                </c:pt>
                <c:pt idx="862">
                  <c:v>3.7759999999999998</c:v>
                </c:pt>
                <c:pt idx="863">
                  <c:v>3.7757700000000001</c:v>
                </c:pt>
                <c:pt idx="864">
                  <c:v>3.7755399999999999</c:v>
                </c:pt>
                <c:pt idx="865">
                  <c:v>3.7753000000000001</c:v>
                </c:pt>
                <c:pt idx="866">
                  <c:v>3.7750699999999999</c:v>
                </c:pt>
                <c:pt idx="867">
                  <c:v>3.7748400000000002</c:v>
                </c:pt>
                <c:pt idx="868">
                  <c:v>3.77461</c:v>
                </c:pt>
                <c:pt idx="869">
                  <c:v>3.7743799999999998</c:v>
                </c:pt>
                <c:pt idx="870">
                  <c:v>3.7741500000000001</c:v>
                </c:pt>
                <c:pt idx="871">
                  <c:v>3.7739199999999999</c:v>
                </c:pt>
                <c:pt idx="872">
                  <c:v>3.7736900000000002</c:v>
                </c:pt>
                <c:pt idx="873">
                  <c:v>3.77346</c:v>
                </c:pt>
                <c:pt idx="874">
                  <c:v>3.7732299999999999</c:v>
                </c:pt>
                <c:pt idx="875">
                  <c:v>3.7730100000000002</c:v>
                </c:pt>
                <c:pt idx="876">
                  <c:v>3.77278</c:v>
                </c:pt>
                <c:pt idx="877">
                  <c:v>3.7725499999999998</c:v>
                </c:pt>
                <c:pt idx="878">
                  <c:v>3.7723200000000001</c:v>
                </c:pt>
                <c:pt idx="879">
                  <c:v>3.7720899999999999</c:v>
                </c:pt>
                <c:pt idx="880">
                  <c:v>3.7718699999999998</c:v>
                </c:pt>
                <c:pt idx="881">
                  <c:v>3.7716400000000001</c:v>
                </c:pt>
                <c:pt idx="882">
                  <c:v>3.7714099999999999</c:v>
                </c:pt>
                <c:pt idx="883">
                  <c:v>3.7711899999999998</c:v>
                </c:pt>
                <c:pt idx="884">
                  <c:v>3.7709600000000001</c:v>
                </c:pt>
                <c:pt idx="885">
                  <c:v>3.7707299999999999</c:v>
                </c:pt>
                <c:pt idx="886">
                  <c:v>3.7705099999999998</c:v>
                </c:pt>
                <c:pt idx="887">
                  <c:v>3.7702800000000001</c:v>
                </c:pt>
                <c:pt idx="888">
                  <c:v>3.77006</c:v>
                </c:pt>
                <c:pt idx="889">
                  <c:v>3.7698299999999998</c:v>
                </c:pt>
                <c:pt idx="890">
                  <c:v>3.7696100000000001</c:v>
                </c:pt>
                <c:pt idx="891">
                  <c:v>3.76938</c:v>
                </c:pt>
                <c:pt idx="892">
                  <c:v>3.7691599999999998</c:v>
                </c:pt>
                <c:pt idx="893">
                  <c:v>3.7689300000000001</c:v>
                </c:pt>
                <c:pt idx="894">
                  <c:v>3.76871</c:v>
                </c:pt>
                <c:pt idx="895">
                  <c:v>3.7684899999999999</c:v>
                </c:pt>
                <c:pt idx="896">
                  <c:v>3.7682600000000002</c:v>
                </c:pt>
                <c:pt idx="897">
                  <c:v>3.7680400000000001</c:v>
                </c:pt>
                <c:pt idx="898">
                  <c:v>3.7678199999999999</c:v>
                </c:pt>
                <c:pt idx="899">
                  <c:v>3.7675900000000002</c:v>
                </c:pt>
                <c:pt idx="900">
                  <c:v>3.7673700000000001</c:v>
                </c:pt>
                <c:pt idx="901">
                  <c:v>3.76715</c:v>
                </c:pt>
                <c:pt idx="902">
                  <c:v>3.7669299999999999</c:v>
                </c:pt>
                <c:pt idx="903">
                  <c:v>3.7667000000000002</c:v>
                </c:pt>
                <c:pt idx="904">
                  <c:v>3.7664800000000001</c:v>
                </c:pt>
                <c:pt idx="905">
                  <c:v>3.7662599999999999</c:v>
                </c:pt>
                <c:pt idx="906">
                  <c:v>3.7660399999999998</c:v>
                </c:pt>
                <c:pt idx="907">
                  <c:v>3.7658200000000002</c:v>
                </c:pt>
                <c:pt idx="908">
                  <c:v>3.7656000000000001</c:v>
                </c:pt>
                <c:pt idx="909">
                  <c:v>3.7653799999999999</c:v>
                </c:pt>
                <c:pt idx="910">
                  <c:v>3.7651599999999998</c:v>
                </c:pt>
                <c:pt idx="911">
                  <c:v>3.7649400000000002</c:v>
                </c:pt>
                <c:pt idx="912">
                  <c:v>3.7647200000000001</c:v>
                </c:pt>
                <c:pt idx="913">
                  <c:v>3.7645</c:v>
                </c:pt>
                <c:pt idx="914">
                  <c:v>3.7642799999999998</c:v>
                </c:pt>
                <c:pt idx="915">
                  <c:v>3.7640600000000002</c:v>
                </c:pt>
                <c:pt idx="916">
                  <c:v>3.7638400000000001</c:v>
                </c:pt>
                <c:pt idx="917">
                  <c:v>3.76362</c:v>
                </c:pt>
                <c:pt idx="918">
                  <c:v>3.7633999999999999</c:v>
                </c:pt>
                <c:pt idx="919">
                  <c:v>3.7631899999999998</c:v>
                </c:pt>
                <c:pt idx="920">
                  <c:v>3.7629700000000001</c:v>
                </c:pt>
                <c:pt idx="921">
                  <c:v>3.76275</c:v>
                </c:pt>
                <c:pt idx="922">
                  <c:v>3.7625299999999999</c:v>
                </c:pt>
                <c:pt idx="923">
                  <c:v>3.7623099999999998</c:v>
                </c:pt>
                <c:pt idx="924">
                  <c:v>3.7621000000000002</c:v>
                </c:pt>
                <c:pt idx="925">
                  <c:v>3.7618800000000001</c:v>
                </c:pt>
                <c:pt idx="926">
                  <c:v>3.76166</c:v>
                </c:pt>
                <c:pt idx="927">
                  <c:v>3.76145</c:v>
                </c:pt>
                <c:pt idx="928">
                  <c:v>3.7612299999999999</c:v>
                </c:pt>
                <c:pt idx="929">
                  <c:v>3.7610100000000002</c:v>
                </c:pt>
                <c:pt idx="930">
                  <c:v>3.7608000000000001</c:v>
                </c:pt>
                <c:pt idx="931">
                  <c:v>3.76058</c:v>
                </c:pt>
                <c:pt idx="932">
                  <c:v>3.76037</c:v>
                </c:pt>
                <c:pt idx="933">
                  <c:v>3.7601499999999999</c:v>
                </c:pt>
                <c:pt idx="934">
                  <c:v>3.7599300000000002</c:v>
                </c:pt>
                <c:pt idx="935">
                  <c:v>3.7597200000000002</c:v>
                </c:pt>
                <c:pt idx="936">
                  <c:v>3.7595000000000001</c:v>
                </c:pt>
                <c:pt idx="937">
                  <c:v>3.75929</c:v>
                </c:pt>
                <c:pt idx="938">
                  <c:v>3.7590699999999999</c:v>
                </c:pt>
                <c:pt idx="939">
                  <c:v>3.7588599999999999</c:v>
                </c:pt>
                <c:pt idx="940">
                  <c:v>3.7586499999999998</c:v>
                </c:pt>
                <c:pt idx="941">
                  <c:v>3.7584300000000002</c:v>
                </c:pt>
                <c:pt idx="942">
                  <c:v>3.7582200000000001</c:v>
                </c:pt>
                <c:pt idx="943">
                  <c:v>3.758</c:v>
                </c:pt>
                <c:pt idx="944">
                  <c:v>3.75779</c:v>
                </c:pt>
                <c:pt idx="945">
                  <c:v>3.7575799999999999</c:v>
                </c:pt>
                <c:pt idx="946">
                  <c:v>3.7573599999999998</c:v>
                </c:pt>
                <c:pt idx="947">
                  <c:v>3.7571500000000002</c:v>
                </c:pt>
                <c:pt idx="948">
                  <c:v>3.7569400000000002</c:v>
                </c:pt>
                <c:pt idx="949">
                  <c:v>3.7567300000000001</c:v>
                </c:pt>
                <c:pt idx="950">
                  <c:v>3.75651</c:v>
                </c:pt>
                <c:pt idx="951">
                  <c:v>3.7563</c:v>
                </c:pt>
                <c:pt idx="952">
                  <c:v>3.7560899999999999</c:v>
                </c:pt>
                <c:pt idx="953">
                  <c:v>3.7558799999999999</c:v>
                </c:pt>
                <c:pt idx="954">
                  <c:v>3.7556600000000002</c:v>
                </c:pt>
                <c:pt idx="955">
                  <c:v>3.7554500000000002</c:v>
                </c:pt>
                <c:pt idx="956">
                  <c:v>3.7552400000000001</c:v>
                </c:pt>
                <c:pt idx="957">
                  <c:v>3.7550300000000001</c:v>
                </c:pt>
                <c:pt idx="958">
                  <c:v>3.75482</c:v>
                </c:pt>
                <c:pt idx="959">
                  <c:v>3.75461</c:v>
                </c:pt>
                <c:pt idx="960">
                  <c:v>3.7544</c:v>
                </c:pt>
                <c:pt idx="961">
                  <c:v>3.7541899999999999</c:v>
                </c:pt>
                <c:pt idx="962">
                  <c:v>3.7539799999999999</c:v>
                </c:pt>
                <c:pt idx="963">
                  <c:v>3.7537600000000002</c:v>
                </c:pt>
                <c:pt idx="964">
                  <c:v>3.7535500000000002</c:v>
                </c:pt>
                <c:pt idx="965">
                  <c:v>3.7533400000000001</c:v>
                </c:pt>
                <c:pt idx="966">
                  <c:v>3.7531300000000001</c:v>
                </c:pt>
                <c:pt idx="967">
                  <c:v>3.75292</c:v>
                </c:pt>
                <c:pt idx="968">
                  <c:v>3.75271</c:v>
                </c:pt>
                <c:pt idx="969">
                  <c:v>3.7524999999999999</c:v>
                </c:pt>
                <c:pt idx="970">
                  <c:v>3.7523</c:v>
                </c:pt>
                <c:pt idx="971">
                  <c:v>3.7520899999999999</c:v>
                </c:pt>
                <c:pt idx="972">
                  <c:v>3.7518799999999999</c:v>
                </c:pt>
                <c:pt idx="973">
                  <c:v>3.7516699999999998</c:v>
                </c:pt>
                <c:pt idx="974">
                  <c:v>3.7514599999999998</c:v>
                </c:pt>
                <c:pt idx="975">
                  <c:v>3.7512500000000002</c:v>
                </c:pt>
                <c:pt idx="976">
                  <c:v>3.7510400000000002</c:v>
                </c:pt>
                <c:pt idx="977">
                  <c:v>3.7508300000000001</c:v>
                </c:pt>
                <c:pt idx="978">
                  <c:v>3.7506200000000001</c:v>
                </c:pt>
                <c:pt idx="979">
                  <c:v>3.7504200000000001</c:v>
                </c:pt>
                <c:pt idx="980">
                  <c:v>3.75021</c:v>
                </c:pt>
                <c:pt idx="981">
                  <c:v>3.75</c:v>
                </c:pt>
                <c:pt idx="982">
                  <c:v>3.74979</c:v>
                </c:pt>
                <c:pt idx="983">
                  <c:v>3.7495799999999999</c:v>
                </c:pt>
                <c:pt idx="984">
                  <c:v>3.7493799999999999</c:v>
                </c:pt>
                <c:pt idx="985">
                  <c:v>3.7491699999999999</c:v>
                </c:pt>
                <c:pt idx="986">
                  <c:v>3.7489599999999998</c:v>
                </c:pt>
                <c:pt idx="987">
                  <c:v>3.7487499999999998</c:v>
                </c:pt>
                <c:pt idx="988">
                  <c:v>3.7485499999999998</c:v>
                </c:pt>
                <c:pt idx="989">
                  <c:v>3.7483399999999998</c:v>
                </c:pt>
                <c:pt idx="990">
                  <c:v>3.7481300000000002</c:v>
                </c:pt>
                <c:pt idx="991">
                  <c:v>3.7479300000000002</c:v>
                </c:pt>
                <c:pt idx="992">
                  <c:v>3.7477200000000002</c:v>
                </c:pt>
                <c:pt idx="993">
                  <c:v>3.7475100000000001</c:v>
                </c:pt>
                <c:pt idx="994">
                  <c:v>3.7473100000000001</c:v>
                </c:pt>
                <c:pt idx="995">
                  <c:v>3.7471000000000001</c:v>
                </c:pt>
                <c:pt idx="996">
                  <c:v>3.7468900000000001</c:v>
                </c:pt>
                <c:pt idx="997">
                  <c:v>3.7466900000000001</c:v>
                </c:pt>
                <c:pt idx="998">
                  <c:v>3.74648</c:v>
                </c:pt>
                <c:pt idx="999">
                  <c:v>3.74627</c:v>
                </c:pt>
                <c:pt idx="1000">
                  <c:v>3.74607</c:v>
                </c:pt>
                <c:pt idx="1001">
                  <c:v>3.74586</c:v>
                </c:pt>
                <c:pt idx="1002">
                  <c:v>3.74566</c:v>
                </c:pt>
                <c:pt idx="1003">
                  <c:v>3.7454499999999999</c:v>
                </c:pt>
                <c:pt idx="1004">
                  <c:v>3.74525</c:v>
                </c:pt>
                <c:pt idx="1005">
                  <c:v>3.7450399999999999</c:v>
                </c:pt>
                <c:pt idx="1006">
                  <c:v>3.7448299999999999</c:v>
                </c:pt>
                <c:pt idx="1007">
                  <c:v>3.7446299999999999</c:v>
                </c:pt>
                <c:pt idx="1008">
                  <c:v>3.7444199999999999</c:v>
                </c:pt>
                <c:pt idx="1009">
                  <c:v>3.7442199999999999</c:v>
                </c:pt>
                <c:pt idx="1010">
                  <c:v>3.7440099999999998</c:v>
                </c:pt>
                <c:pt idx="1011">
                  <c:v>3.7438099999999999</c:v>
                </c:pt>
                <c:pt idx="1012">
                  <c:v>3.7435999999999998</c:v>
                </c:pt>
                <c:pt idx="1013">
                  <c:v>3.7433999999999998</c:v>
                </c:pt>
                <c:pt idx="1014">
                  <c:v>3.7431899999999998</c:v>
                </c:pt>
                <c:pt idx="1015">
                  <c:v>3.7429899999999998</c:v>
                </c:pt>
                <c:pt idx="1016">
                  <c:v>3.7427800000000002</c:v>
                </c:pt>
                <c:pt idx="1017">
                  <c:v>3.7425799999999998</c:v>
                </c:pt>
                <c:pt idx="1018">
                  <c:v>3.7423700000000002</c:v>
                </c:pt>
                <c:pt idx="1019">
                  <c:v>3.7421700000000002</c:v>
                </c:pt>
                <c:pt idx="1020">
                  <c:v>3.7419600000000002</c:v>
                </c:pt>
                <c:pt idx="1021">
                  <c:v>3.7417600000000002</c:v>
                </c:pt>
                <c:pt idx="1022">
                  <c:v>3.7415600000000002</c:v>
                </c:pt>
                <c:pt idx="1023">
                  <c:v>3.7413500000000002</c:v>
                </c:pt>
                <c:pt idx="1024">
                  <c:v>3.7411500000000002</c:v>
                </c:pt>
                <c:pt idx="1025">
                  <c:v>3.7409400000000002</c:v>
                </c:pt>
                <c:pt idx="1026">
                  <c:v>3.7407400000000002</c:v>
                </c:pt>
                <c:pt idx="1027">
                  <c:v>3.7405300000000001</c:v>
                </c:pt>
                <c:pt idx="1028">
                  <c:v>3.7403300000000002</c:v>
                </c:pt>
                <c:pt idx="1029">
                  <c:v>3.7401300000000002</c:v>
                </c:pt>
                <c:pt idx="1030">
                  <c:v>3.7399200000000001</c:v>
                </c:pt>
                <c:pt idx="1031">
                  <c:v>3.7397200000000002</c:v>
                </c:pt>
                <c:pt idx="1032">
                  <c:v>3.7395100000000001</c:v>
                </c:pt>
                <c:pt idx="1033">
                  <c:v>3.7393100000000001</c:v>
                </c:pt>
                <c:pt idx="1034">
                  <c:v>3.7391100000000002</c:v>
                </c:pt>
                <c:pt idx="1035">
                  <c:v>3.7389000000000001</c:v>
                </c:pt>
                <c:pt idx="1036">
                  <c:v>3.7387000000000001</c:v>
                </c:pt>
                <c:pt idx="1037">
                  <c:v>3.7384900000000001</c:v>
                </c:pt>
                <c:pt idx="1038">
                  <c:v>3.7382900000000001</c:v>
                </c:pt>
                <c:pt idx="1039">
                  <c:v>3.7380900000000001</c:v>
                </c:pt>
                <c:pt idx="1040">
                  <c:v>3.7378800000000001</c:v>
                </c:pt>
                <c:pt idx="1041">
                  <c:v>3.7376800000000001</c:v>
                </c:pt>
                <c:pt idx="1042">
                  <c:v>3.7374700000000001</c:v>
                </c:pt>
                <c:pt idx="1043">
                  <c:v>3.7372700000000001</c:v>
                </c:pt>
                <c:pt idx="1044">
                  <c:v>3.7370700000000001</c:v>
                </c:pt>
                <c:pt idx="1045">
                  <c:v>3.7368600000000001</c:v>
                </c:pt>
                <c:pt idx="1046">
                  <c:v>3.7366600000000001</c:v>
                </c:pt>
                <c:pt idx="1047">
                  <c:v>3.7364600000000001</c:v>
                </c:pt>
                <c:pt idx="1048">
                  <c:v>3.7362500000000001</c:v>
                </c:pt>
                <c:pt idx="1049">
                  <c:v>3.7360500000000001</c:v>
                </c:pt>
                <c:pt idx="1050">
                  <c:v>3.73584</c:v>
                </c:pt>
                <c:pt idx="1051">
                  <c:v>3.7356400000000001</c:v>
                </c:pt>
                <c:pt idx="1052">
                  <c:v>3.7354400000000001</c:v>
                </c:pt>
                <c:pt idx="1053">
                  <c:v>3.7352300000000001</c:v>
                </c:pt>
                <c:pt idx="1054">
                  <c:v>3.7350300000000001</c:v>
                </c:pt>
                <c:pt idx="1055">
                  <c:v>3.73482</c:v>
                </c:pt>
                <c:pt idx="1056">
                  <c:v>3.7346200000000001</c:v>
                </c:pt>
                <c:pt idx="1057">
                  <c:v>3.7344200000000001</c:v>
                </c:pt>
                <c:pt idx="1058">
                  <c:v>3.73421</c:v>
                </c:pt>
                <c:pt idx="1059">
                  <c:v>3.7340100000000001</c:v>
                </c:pt>
                <c:pt idx="1060">
                  <c:v>3.7338</c:v>
                </c:pt>
                <c:pt idx="1061">
                  <c:v>3.7336</c:v>
                </c:pt>
                <c:pt idx="1062">
                  <c:v>3.7334000000000001</c:v>
                </c:pt>
                <c:pt idx="1063">
                  <c:v>3.73319</c:v>
                </c:pt>
                <c:pt idx="1064">
                  <c:v>3.73299</c:v>
                </c:pt>
                <c:pt idx="1065">
                  <c:v>3.73278</c:v>
                </c:pt>
                <c:pt idx="1066">
                  <c:v>3.73258</c:v>
                </c:pt>
                <c:pt idx="1067">
                  <c:v>3.73237</c:v>
                </c:pt>
                <c:pt idx="1068">
                  <c:v>3.73217</c:v>
                </c:pt>
                <c:pt idx="1069">
                  <c:v>3.73197</c:v>
                </c:pt>
                <c:pt idx="1070">
                  <c:v>3.73176</c:v>
                </c:pt>
                <c:pt idx="1071">
                  <c:v>3.73156</c:v>
                </c:pt>
                <c:pt idx="1072">
                  <c:v>3.7313499999999999</c:v>
                </c:pt>
                <c:pt idx="1073">
                  <c:v>3.73115</c:v>
                </c:pt>
                <c:pt idx="1074">
                  <c:v>3.7309399999999999</c:v>
                </c:pt>
                <c:pt idx="1075">
                  <c:v>3.7307399999999999</c:v>
                </c:pt>
                <c:pt idx="1076">
                  <c:v>3.7305299999999999</c:v>
                </c:pt>
                <c:pt idx="1077">
                  <c:v>3.7303299999999999</c:v>
                </c:pt>
                <c:pt idx="1078">
                  <c:v>3.7301199999999999</c:v>
                </c:pt>
                <c:pt idx="1079">
                  <c:v>3.7299199999999999</c:v>
                </c:pt>
                <c:pt idx="1080">
                  <c:v>3.7297099999999999</c:v>
                </c:pt>
                <c:pt idx="1081">
                  <c:v>3.7295099999999999</c:v>
                </c:pt>
                <c:pt idx="1082">
                  <c:v>3.7292999999999998</c:v>
                </c:pt>
                <c:pt idx="1083">
                  <c:v>3.7290999999999999</c:v>
                </c:pt>
                <c:pt idx="1084">
                  <c:v>3.7288899999999998</c:v>
                </c:pt>
                <c:pt idx="1085">
                  <c:v>3.7286800000000002</c:v>
                </c:pt>
                <c:pt idx="1086">
                  <c:v>3.7284799999999998</c:v>
                </c:pt>
                <c:pt idx="1087">
                  <c:v>3.7282700000000002</c:v>
                </c:pt>
                <c:pt idx="1088">
                  <c:v>3.7280700000000002</c:v>
                </c:pt>
                <c:pt idx="1089">
                  <c:v>3.7278600000000002</c:v>
                </c:pt>
                <c:pt idx="1090">
                  <c:v>3.7276500000000001</c:v>
                </c:pt>
                <c:pt idx="1091">
                  <c:v>3.7274500000000002</c:v>
                </c:pt>
                <c:pt idx="1092">
                  <c:v>3.7272400000000001</c:v>
                </c:pt>
                <c:pt idx="1093">
                  <c:v>3.7270300000000001</c:v>
                </c:pt>
                <c:pt idx="1094">
                  <c:v>3.7268300000000001</c:v>
                </c:pt>
                <c:pt idx="1095">
                  <c:v>3.72662</c:v>
                </c:pt>
                <c:pt idx="1096">
                  <c:v>3.72641</c:v>
                </c:pt>
                <c:pt idx="1097">
                  <c:v>3.72621</c:v>
                </c:pt>
                <c:pt idx="1098">
                  <c:v>3.726</c:v>
                </c:pt>
                <c:pt idx="1099">
                  <c:v>3.7257899999999999</c:v>
                </c:pt>
                <c:pt idx="1100">
                  <c:v>3.7255799999999999</c:v>
                </c:pt>
                <c:pt idx="1101">
                  <c:v>3.7253799999999999</c:v>
                </c:pt>
                <c:pt idx="1102">
                  <c:v>3.7251699999999999</c:v>
                </c:pt>
                <c:pt idx="1103">
                  <c:v>3.7249599999999998</c:v>
                </c:pt>
                <c:pt idx="1104">
                  <c:v>3.7247499999999998</c:v>
                </c:pt>
                <c:pt idx="1105">
                  <c:v>3.7245400000000002</c:v>
                </c:pt>
                <c:pt idx="1106">
                  <c:v>3.7243300000000001</c:v>
                </c:pt>
                <c:pt idx="1107">
                  <c:v>3.7241200000000001</c:v>
                </c:pt>
                <c:pt idx="1108">
                  <c:v>3.7239100000000001</c:v>
                </c:pt>
                <c:pt idx="1109">
                  <c:v>3.7237100000000001</c:v>
                </c:pt>
                <c:pt idx="1110">
                  <c:v>3.7235</c:v>
                </c:pt>
                <c:pt idx="1111">
                  <c:v>3.72329</c:v>
                </c:pt>
                <c:pt idx="1112">
                  <c:v>3.7230799999999999</c:v>
                </c:pt>
                <c:pt idx="1113">
                  <c:v>3.7228699999999999</c:v>
                </c:pt>
                <c:pt idx="1114">
                  <c:v>3.7226599999999999</c:v>
                </c:pt>
                <c:pt idx="1115">
                  <c:v>3.7224499999999998</c:v>
                </c:pt>
                <c:pt idx="1116">
                  <c:v>3.7222300000000001</c:v>
                </c:pt>
                <c:pt idx="1117">
                  <c:v>3.7220200000000001</c:v>
                </c:pt>
                <c:pt idx="1118">
                  <c:v>3.7218100000000001</c:v>
                </c:pt>
                <c:pt idx="1119">
                  <c:v>3.7216</c:v>
                </c:pt>
                <c:pt idx="1120">
                  <c:v>3.72139</c:v>
                </c:pt>
                <c:pt idx="1121">
                  <c:v>3.7211799999999999</c:v>
                </c:pt>
                <c:pt idx="1122">
                  <c:v>3.7209599999999998</c:v>
                </c:pt>
                <c:pt idx="1123">
                  <c:v>3.7207499999999998</c:v>
                </c:pt>
                <c:pt idx="1124">
                  <c:v>3.7205400000000002</c:v>
                </c:pt>
                <c:pt idx="1125">
                  <c:v>3.7203300000000001</c:v>
                </c:pt>
                <c:pt idx="1126">
                  <c:v>3.72011</c:v>
                </c:pt>
                <c:pt idx="1127">
                  <c:v>3.7199</c:v>
                </c:pt>
                <c:pt idx="1128">
                  <c:v>3.7196799999999999</c:v>
                </c:pt>
                <c:pt idx="1129">
                  <c:v>3.7194699999999998</c:v>
                </c:pt>
                <c:pt idx="1130">
                  <c:v>3.7192599999999998</c:v>
                </c:pt>
                <c:pt idx="1131">
                  <c:v>3.7190400000000001</c:v>
                </c:pt>
                <c:pt idx="1132">
                  <c:v>3.71882</c:v>
                </c:pt>
                <c:pt idx="1133">
                  <c:v>3.71861</c:v>
                </c:pt>
                <c:pt idx="1134">
                  <c:v>3.7183899999999999</c:v>
                </c:pt>
                <c:pt idx="1135">
                  <c:v>3.7181799999999998</c:v>
                </c:pt>
                <c:pt idx="1136">
                  <c:v>3.7179600000000002</c:v>
                </c:pt>
                <c:pt idx="1137">
                  <c:v>3.71774</c:v>
                </c:pt>
                <c:pt idx="1138">
                  <c:v>3.71753</c:v>
                </c:pt>
                <c:pt idx="1139">
                  <c:v>3.7173099999999999</c:v>
                </c:pt>
                <c:pt idx="1140">
                  <c:v>3.7170899999999998</c:v>
                </c:pt>
                <c:pt idx="1141">
                  <c:v>3.7168700000000001</c:v>
                </c:pt>
                <c:pt idx="1142">
                  <c:v>3.71665</c:v>
                </c:pt>
                <c:pt idx="1143">
                  <c:v>3.71644</c:v>
                </c:pt>
                <c:pt idx="1144">
                  <c:v>3.7162199999999999</c:v>
                </c:pt>
                <c:pt idx="1145">
                  <c:v>3.7160000000000002</c:v>
                </c:pt>
                <c:pt idx="1146">
                  <c:v>3.7157800000000001</c:v>
                </c:pt>
                <c:pt idx="1147">
                  <c:v>3.71556</c:v>
                </c:pt>
                <c:pt idx="1148">
                  <c:v>3.7153299999999998</c:v>
                </c:pt>
                <c:pt idx="1149">
                  <c:v>3.7151100000000001</c:v>
                </c:pt>
                <c:pt idx="1150">
                  <c:v>3.71489</c:v>
                </c:pt>
                <c:pt idx="1151">
                  <c:v>3.7146699999999999</c:v>
                </c:pt>
                <c:pt idx="1152">
                  <c:v>3.7144499999999998</c:v>
                </c:pt>
                <c:pt idx="1153">
                  <c:v>3.7142200000000001</c:v>
                </c:pt>
                <c:pt idx="1154">
                  <c:v>3.714</c:v>
                </c:pt>
                <c:pt idx="1155">
                  <c:v>3.7137699999999998</c:v>
                </c:pt>
                <c:pt idx="1156">
                  <c:v>3.7135500000000001</c:v>
                </c:pt>
                <c:pt idx="1157">
                  <c:v>3.71333</c:v>
                </c:pt>
                <c:pt idx="1158">
                  <c:v>3.7130999999999998</c:v>
                </c:pt>
                <c:pt idx="1159">
                  <c:v>3.7128700000000001</c:v>
                </c:pt>
                <c:pt idx="1160">
                  <c:v>3.71265</c:v>
                </c:pt>
                <c:pt idx="1161">
                  <c:v>3.7124199999999998</c:v>
                </c:pt>
                <c:pt idx="1162">
                  <c:v>3.7121900000000001</c:v>
                </c:pt>
                <c:pt idx="1163">
                  <c:v>3.7119599999999999</c:v>
                </c:pt>
                <c:pt idx="1164">
                  <c:v>3.7117300000000002</c:v>
                </c:pt>
                <c:pt idx="1165">
                  <c:v>3.7115100000000001</c:v>
                </c:pt>
                <c:pt idx="1166">
                  <c:v>3.7112699999999998</c:v>
                </c:pt>
                <c:pt idx="1167">
                  <c:v>3.7110400000000001</c:v>
                </c:pt>
                <c:pt idx="1168">
                  <c:v>3.7108099999999999</c:v>
                </c:pt>
                <c:pt idx="1169">
                  <c:v>3.7105800000000002</c:v>
                </c:pt>
                <c:pt idx="1170">
                  <c:v>3.71035</c:v>
                </c:pt>
                <c:pt idx="1171">
                  <c:v>3.7101199999999999</c:v>
                </c:pt>
                <c:pt idx="1172">
                  <c:v>3.7098800000000001</c:v>
                </c:pt>
                <c:pt idx="1173">
                  <c:v>3.7096499999999999</c:v>
                </c:pt>
                <c:pt idx="1174">
                  <c:v>3.7094100000000001</c:v>
                </c:pt>
                <c:pt idx="1175">
                  <c:v>3.7091799999999999</c:v>
                </c:pt>
                <c:pt idx="1176">
                  <c:v>3.7089400000000001</c:v>
                </c:pt>
                <c:pt idx="1177">
                  <c:v>3.70871</c:v>
                </c:pt>
                <c:pt idx="1178">
                  <c:v>3.7084700000000002</c:v>
                </c:pt>
                <c:pt idx="1179">
                  <c:v>3.7082299999999999</c:v>
                </c:pt>
                <c:pt idx="1180">
                  <c:v>3.7079900000000001</c:v>
                </c:pt>
                <c:pt idx="1181">
                  <c:v>3.7077499999999999</c:v>
                </c:pt>
                <c:pt idx="1182">
                  <c:v>3.7075100000000001</c:v>
                </c:pt>
                <c:pt idx="1183">
                  <c:v>3.7072699999999998</c:v>
                </c:pt>
                <c:pt idx="1184">
                  <c:v>3.70703</c:v>
                </c:pt>
                <c:pt idx="1185">
                  <c:v>3.7067899999999998</c:v>
                </c:pt>
                <c:pt idx="1186">
                  <c:v>3.7065399999999999</c:v>
                </c:pt>
                <c:pt idx="1187">
                  <c:v>3.7063000000000001</c:v>
                </c:pt>
                <c:pt idx="1188">
                  <c:v>3.7060499999999998</c:v>
                </c:pt>
                <c:pt idx="1189">
                  <c:v>3.70581</c:v>
                </c:pt>
                <c:pt idx="1190">
                  <c:v>3.7055600000000002</c:v>
                </c:pt>
                <c:pt idx="1191">
                  <c:v>3.7053099999999999</c:v>
                </c:pt>
                <c:pt idx="1192">
                  <c:v>3.70506</c:v>
                </c:pt>
                <c:pt idx="1193">
                  <c:v>3.7048100000000002</c:v>
                </c:pt>
                <c:pt idx="1194">
                  <c:v>3.7045599999999999</c:v>
                </c:pt>
                <c:pt idx="1195">
                  <c:v>3.70431</c:v>
                </c:pt>
                <c:pt idx="1196">
                  <c:v>3.7040600000000001</c:v>
                </c:pt>
                <c:pt idx="1197">
                  <c:v>3.7038099999999998</c:v>
                </c:pt>
                <c:pt idx="1198">
                  <c:v>3.7035499999999999</c:v>
                </c:pt>
                <c:pt idx="1199">
                  <c:v>3.7033</c:v>
                </c:pt>
                <c:pt idx="1200">
                  <c:v>3.7030400000000001</c:v>
                </c:pt>
                <c:pt idx="1201">
                  <c:v>3.7027899999999998</c:v>
                </c:pt>
                <c:pt idx="1202">
                  <c:v>3.7025299999999999</c:v>
                </c:pt>
                <c:pt idx="1203">
                  <c:v>3.7022699999999999</c:v>
                </c:pt>
                <c:pt idx="1204">
                  <c:v>3.70201</c:v>
                </c:pt>
                <c:pt idx="1205">
                  <c:v>3.7017500000000001</c:v>
                </c:pt>
                <c:pt idx="1206">
                  <c:v>3.7014900000000002</c:v>
                </c:pt>
                <c:pt idx="1207">
                  <c:v>3.7012200000000002</c:v>
                </c:pt>
                <c:pt idx="1208">
                  <c:v>3.7009599999999998</c:v>
                </c:pt>
                <c:pt idx="1209">
                  <c:v>3.7006899999999998</c:v>
                </c:pt>
                <c:pt idx="1210">
                  <c:v>3.7004299999999999</c:v>
                </c:pt>
                <c:pt idx="1211">
                  <c:v>3.7001599999999999</c:v>
                </c:pt>
                <c:pt idx="1212">
                  <c:v>3.6998899999999999</c:v>
                </c:pt>
                <c:pt idx="1213">
                  <c:v>3.6996199999999999</c:v>
                </c:pt>
                <c:pt idx="1214">
                  <c:v>3.6993499999999999</c:v>
                </c:pt>
                <c:pt idx="1215">
                  <c:v>3.6990799999999999</c:v>
                </c:pt>
                <c:pt idx="1216">
                  <c:v>3.6987999999999999</c:v>
                </c:pt>
                <c:pt idx="1217">
                  <c:v>3.6985299999999999</c:v>
                </c:pt>
                <c:pt idx="1218">
                  <c:v>3.6982499999999998</c:v>
                </c:pt>
                <c:pt idx="1219">
                  <c:v>3.6979799999999998</c:v>
                </c:pt>
                <c:pt idx="1220">
                  <c:v>3.6977000000000002</c:v>
                </c:pt>
                <c:pt idx="1221">
                  <c:v>3.6974200000000002</c:v>
                </c:pt>
                <c:pt idx="1222">
                  <c:v>3.6971400000000001</c:v>
                </c:pt>
                <c:pt idx="1223">
                  <c:v>3.69685</c:v>
                </c:pt>
                <c:pt idx="1224">
                  <c:v>3.6965699999999999</c:v>
                </c:pt>
                <c:pt idx="1225">
                  <c:v>3.6962799999999998</c:v>
                </c:pt>
                <c:pt idx="1226">
                  <c:v>3.6960000000000002</c:v>
                </c:pt>
                <c:pt idx="1227">
                  <c:v>3.6957100000000001</c:v>
                </c:pt>
                <c:pt idx="1228">
                  <c:v>3.6954199999999999</c:v>
                </c:pt>
                <c:pt idx="1229">
                  <c:v>3.6951299999999998</c:v>
                </c:pt>
                <c:pt idx="1230">
                  <c:v>3.6948300000000001</c:v>
                </c:pt>
                <c:pt idx="1231">
                  <c:v>3.6945399999999999</c:v>
                </c:pt>
                <c:pt idx="1232">
                  <c:v>3.6942400000000002</c:v>
                </c:pt>
                <c:pt idx="1233">
                  <c:v>3.69394</c:v>
                </c:pt>
                <c:pt idx="1234">
                  <c:v>3.6936399999999998</c:v>
                </c:pt>
                <c:pt idx="1235">
                  <c:v>3.6933400000000001</c:v>
                </c:pt>
                <c:pt idx="1236">
                  <c:v>3.6930399999999999</c:v>
                </c:pt>
                <c:pt idx="1237">
                  <c:v>3.6927400000000001</c:v>
                </c:pt>
                <c:pt idx="1238">
                  <c:v>3.6924299999999999</c:v>
                </c:pt>
                <c:pt idx="1239">
                  <c:v>3.6921200000000001</c:v>
                </c:pt>
                <c:pt idx="1240">
                  <c:v>3.6918099999999998</c:v>
                </c:pt>
                <c:pt idx="1241">
                  <c:v>3.6915</c:v>
                </c:pt>
                <c:pt idx="1242">
                  <c:v>3.6911900000000002</c:v>
                </c:pt>
                <c:pt idx="1243">
                  <c:v>3.6908699999999999</c:v>
                </c:pt>
                <c:pt idx="1244">
                  <c:v>3.6905600000000001</c:v>
                </c:pt>
                <c:pt idx="1245">
                  <c:v>3.6902400000000002</c:v>
                </c:pt>
                <c:pt idx="1246">
                  <c:v>3.6899199999999999</c:v>
                </c:pt>
                <c:pt idx="1247">
                  <c:v>3.6895899999999999</c:v>
                </c:pt>
                <c:pt idx="1248">
                  <c:v>3.68927</c:v>
                </c:pt>
                <c:pt idx="1249">
                  <c:v>3.6889400000000001</c:v>
                </c:pt>
                <c:pt idx="1250">
                  <c:v>3.6886100000000002</c:v>
                </c:pt>
                <c:pt idx="1251">
                  <c:v>3.6882799999999998</c:v>
                </c:pt>
                <c:pt idx="1252">
                  <c:v>3.6879499999999998</c:v>
                </c:pt>
                <c:pt idx="1253">
                  <c:v>3.6876199999999999</c:v>
                </c:pt>
                <c:pt idx="1254">
                  <c:v>3.6872799999999999</c:v>
                </c:pt>
                <c:pt idx="1255">
                  <c:v>3.6869399999999999</c:v>
                </c:pt>
                <c:pt idx="1256">
                  <c:v>3.6865999999999999</c:v>
                </c:pt>
                <c:pt idx="1257">
                  <c:v>3.6862599999999999</c:v>
                </c:pt>
                <c:pt idx="1258">
                  <c:v>3.6859099999999998</c:v>
                </c:pt>
                <c:pt idx="1259">
                  <c:v>3.6855600000000002</c:v>
                </c:pt>
                <c:pt idx="1260">
                  <c:v>3.6852100000000001</c:v>
                </c:pt>
                <c:pt idx="1261">
                  <c:v>3.68486</c:v>
                </c:pt>
                <c:pt idx="1262">
                  <c:v>3.68451</c:v>
                </c:pt>
                <c:pt idx="1263">
                  <c:v>3.6841499999999998</c:v>
                </c:pt>
                <c:pt idx="1264">
                  <c:v>3.6837900000000001</c:v>
                </c:pt>
                <c:pt idx="1265">
                  <c:v>3.68343</c:v>
                </c:pt>
                <c:pt idx="1266">
                  <c:v>3.6830599999999998</c:v>
                </c:pt>
                <c:pt idx="1267">
                  <c:v>3.6827000000000001</c:v>
                </c:pt>
                <c:pt idx="1268">
                  <c:v>3.6823299999999999</c:v>
                </c:pt>
                <c:pt idx="1269">
                  <c:v>3.6819600000000001</c:v>
                </c:pt>
                <c:pt idx="1270">
                  <c:v>3.6815799999999999</c:v>
                </c:pt>
                <c:pt idx="1271">
                  <c:v>3.6812100000000001</c:v>
                </c:pt>
                <c:pt idx="1272">
                  <c:v>3.6808299999999998</c:v>
                </c:pt>
                <c:pt idx="1273">
                  <c:v>3.6804399999999999</c:v>
                </c:pt>
                <c:pt idx="1274">
                  <c:v>3.6800600000000001</c:v>
                </c:pt>
                <c:pt idx="1275">
                  <c:v>3.6796700000000002</c:v>
                </c:pt>
                <c:pt idx="1276">
                  <c:v>3.6792799999999999</c:v>
                </c:pt>
                <c:pt idx="1277">
                  <c:v>3.67889</c:v>
                </c:pt>
                <c:pt idx="1278">
                  <c:v>3.67849</c:v>
                </c:pt>
                <c:pt idx="1279">
                  <c:v>3.6781000000000001</c:v>
                </c:pt>
                <c:pt idx="1280">
                  <c:v>3.6777000000000002</c:v>
                </c:pt>
                <c:pt idx="1281">
                  <c:v>3.6772900000000002</c:v>
                </c:pt>
                <c:pt idx="1282">
                  <c:v>3.6768900000000002</c:v>
                </c:pt>
                <c:pt idx="1283">
                  <c:v>3.6764800000000002</c:v>
                </c:pt>
                <c:pt idx="1284">
                  <c:v>3.6760600000000001</c:v>
                </c:pt>
                <c:pt idx="1285">
                  <c:v>3.6756500000000001</c:v>
                </c:pt>
                <c:pt idx="1286">
                  <c:v>3.67523</c:v>
                </c:pt>
                <c:pt idx="1287">
                  <c:v>3.6748099999999999</c:v>
                </c:pt>
                <c:pt idx="1288">
                  <c:v>3.6743800000000002</c:v>
                </c:pt>
                <c:pt idx="1289">
                  <c:v>3.6739600000000001</c:v>
                </c:pt>
                <c:pt idx="1290">
                  <c:v>3.67353</c:v>
                </c:pt>
                <c:pt idx="1291">
                  <c:v>3.6730900000000002</c:v>
                </c:pt>
                <c:pt idx="1292">
                  <c:v>3.67265</c:v>
                </c:pt>
                <c:pt idx="1293">
                  <c:v>3.6722199999999998</c:v>
                </c:pt>
                <c:pt idx="1294">
                  <c:v>3.67177</c:v>
                </c:pt>
                <c:pt idx="1295">
                  <c:v>3.6713300000000002</c:v>
                </c:pt>
                <c:pt idx="1296">
                  <c:v>3.6708799999999999</c:v>
                </c:pt>
                <c:pt idx="1297">
                  <c:v>3.67042</c:v>
                </c:pt>
                <c:pt idx="1298">
                  <c:v>3.6699700000000002</c:v>
                </c:pt>
                <c:pt idx="1299">
                  <c:v>3.6695099999999998</c:v>
                </c:pt>
                <c:pt idx="1300">
                  <c:v>3.6690499999999999</c:v>
                </c:pt>
                <c:pt idx="1301">
                  <c:v>3.66858</c:v>
                </c:pt>
                <c:pt idx="1302">
                  <c:v>3.66811</c:v>
                </c:pt>
                <c:pt idx="1303">
                  <c:v>3.66764</c:v>
                </c:pt>
                <c:pt idx="1304">
                  <c:v>3.66717</c:v>
                </c:pt>
                <c:pt idx="1305">
                  <c:v>3.66669</c:v>
                </c:pt>
                <c:pt idx="1306">
                  <c:v>3.6661999999999999</c:v>
                </c:pt>
                <c:pt idx="1307">
                  <c:v>3.6657199999999999</c:v>
                </c:pt>
                <c:pt idx="1308">
                  <c:v>3.6652300000000002</c:v>
                </c:pt>
                <c:pt idx="1309">
                  <c:v>3.6647400000000001</c:v>
                </c:pt>
                <c:pt idx="1310">
                  <c:v>3.6642399999999999</c:v>
                </c:pt>
                <c:pt idx="1311">
                  <c:v>3.6637400000000002</c:v>
                </c:pt>
                <c:pt idx="1312">
                  <c:v>3.6632400000000001</c:v>
                </c:pt>
                <c:pt idx="1313">
                  <c:v>3.6627299999999998</c:v>
                </c:pt>
                <c:pt idx="1314">
                  <c:v>3.66222</c:v>
                </c:pt>
                <c:pt idx="1315">
                  <c:v>3.6617099999999998</c:v>
                </c:pt>
                <c:pt idx="1316">
                  <c:v>3.6611899999999999</c:v>
                </c:pt>
                <c:pt idx="1317">
                  <c:v>3.6606700000000001</c:v>
                </c:pt>
                <c:pt idx="1318">
                  <c:v>3.6601499999999998</c:v>
                </c:pt>
                <c:pt idx="1319">
                  <c:v>3.6596199999999999</c:v>
                </c:pt>
                <c:pt idx="1320">
                  <c:v>3.65909</c:v>
                </c:pt>
                <c:pt idx="1321">
                  <c:v>3.65856</c:v>
                </c:pt>
                <c:pt idx="1322">
                  <c:v>3.65802</c:v>
                </c:pt>
                <c:pt idx="1323">
                  <c:v>3.6574800000000001</c:v>
                </c:pt>
                <c:pt idx="1324">
                  <c:v>3.65693</c:v>
                </c:pt>
                <c:pt idx="1325">
                  <c:v>3.65638</c:v>
                </c:pt>
                <c:pt idx="1326">
                  <c:v>3.6558299999999999</c:v>
                </c:pt>
                <c:pt idx="1327">
                  <c:v>3.6552799999999999</c:v>
                </c:pt>
                <c:pt idx="1328">
                  <c:v>3.6547200000000002</c:v>
                </c:pt>
                <c:pt idx="1329">
                  <c:v>3.6541600000000001</c:v>
                </c:pt>
                <c:pt idx="1330">
                  <c:v>3.6535899999999999</c:v>
                </c:pt>
                <c:pt idx="1331">
                  <c:v>3.6530200000000002</c:v>
                </c:pt>
                <c:pt idx="1332">
                  <c:v>3.65245</c:v>
                </c:pt>
                <c:pt idx="1333">
                  <c:v>3.6518700000000002</c:v>
                </c:pt>
                <c:pt idx="1334">
                  <c:v>3.6512899999999999</c:v>
                </c:pt>
                <c:pt idx="1335">
                  <c:v>3.6507100000000001</c:v>
                </c:pt>
                <c:pt idx="1336">
                  <c:v>3.6501199999999998</c:v>
                </c:pt>
                <c:pt idx="1337">
                  <c:v>3.6495299999999999</c:v>
                </c:pt>
                <c:pt idx="1338">
                  <c:v>3.6489400000000001</c:v>
                </c:pt>
                <c:pt idx="1339">
                  <c:v>3.6483400000000001</c:v>
                </c:pt>
                <c:pt idx="1340">
                  <c:v>3.6477400000000002</c:v>
                </c:pt>
                <c:pt idx="1341">
                  <c:v>3.6471399999999998</c:v>
                </c:pt>
                <c:pt idx="1342">
                  <c:v>3.6465399999999999</c:v>
                </c:pt>
                <c:pt idx="1343">
                  <c:v>3.6459299999999999</c:v>
                </c:pt>
                <c:pt idx="1344">
                  <c:v>3.6453099999999998</c:v>
                </c:pt>
                <c:pt idx="1345">
                  <c:v>3.6446999999999998</c:v>
                </c:pt>
                <c:pt idx="1346">
                  <c:v>3.6440800000000002</c:v>
                </c:pt>
                <c:pt idx="1347">
                  <c:v>3.6434500000000001</c:v>
                </c:pt>
                <c:pt idx="1348">
                  <c:v>3.64283</c:v>
                </c:pt>
                <c:pt idx="1349">
                  <c:v>3.6421999999999999</c:v>
                </c:pt>
                <c:pt idx="1350">
                  <c:v>3.6415700000000002</c:v>
                </c:pt>
                <c:pt idx="1351">
                  <c:v>3.64093</c:v>
                </c:pt>
                <c:pt idx="1352">
                  <c:v>3.6402999999999999</c:v>
                </c:pt>
                <c:pt idx="1353">
                  <c:v>3.6396600000000001</c:v>
                </c:pt>
                <c:pt idx="1354">
                  <c:v>3.6390099999999999</c:v>
                </c:pt>
                <c:pt idx="1355">
                  <c:v>3.63836</c:v>
                </c:pt>
                <c:pt idx="1356">
                  <c:v>3.6377100000000002</c:v>
                </c:pt>
                <c:pt idx="1357">
                  <c:v>3.63706</c:v>
                </c:pt>
                <c:pt idx="1358">
                  <c:v>3.6364100000000001</c:v>
                </c:pt>
                <c:pt idx="1359">
                  <c:v>3.6357499999999998</c:v>
                </c:pt>
                <c:pt idx="1360">
                  <c:v>3.6350899999999999</c:v>
                </c:pt>
                <c:pt idx="1361">
                  <c:v>3.63442</c:v>
                </c:pt>
                <c:pt idx="1362">
                  <c:v>3.6337600000000001</c:v>
                </c:pt>
                <c:pt idx="1363">
                  <c:v>3.6330900000000002</c:v>
                </c:pt>
                <c:pt idx="1364">
                  <c:v>3.6324200000000002</c:v>
                </c:pt>
                <c:pt idx="1365">
                  <c:v>3.6317400000000002</c:v>
                </c:pt>
                <c:pt idx="1366">
                  <c:v>3.6310699999999998</c:v>
                </c:pt>
                <c:pt idx="1367">
                  <c:v>3.6303899999999998</c:v>
                </c:pt>
                <c:pt idx="1368">
                  <c:v>3.6297000000000001</c:v>
                </c:pt>
                <c:pt idx="1369">
                  <c:v>3.6290200000000001</c:v>
                </c:pt>
                <c:pt idx="1370">
                  <c:v>3.6283300000000001</c:v>
                </c:pt>
                <c:pt idx="1371">
                  <c:v>3.62765</c:v>
                </c:pt>
                <c:pt idx="1372">
                  <c:v>3.6269499999999999</c:v>
                </c:pt>
                <c:pt idx="1373">
                  <c:v>3.6262599999999998</c:v>
                </c:pt>
                <c:pt idx="1374">
                  <c:v>3.6255700000000002</c:v>
                </c:pt>
                <c:pt idx="1375">
                  <c:v>3.62487</c:v>
                </c:pt>
                <c:pt idx="1376">
                  <c:v>3.6241699999999999</c:v>
                </c:pt>
                <c:pt idx="1377">
                  <c:v>3.6234700000000002</c:v>
                </c:pt>
                <c:pt idx="1378">
                  <c:v>3.62276</c:v>
                </c:pt>
                <c:pt idx="1379">
                  <c:v>3.6220500000000002</c:v>
                </c:pt>
                <c:pt idx="1380">
                  <c:v>3.6213500000000001</c:v>
                </c:pt>
                <c:pt idx="1381">
                  <c:v>3.6206399999999999</c:v>
                </c:pt>
                <c:pt idx="1382">
                  <c:v>3.6199300000000001</c:v>
                </c:pt>
                <c:pt idx="1383">
                  <c:v>3.6192099999999998</c:v>
                </c:pt>
                <c:pt idx="1384">
                  <c:v>3.6185</c:v>
                </c:pt>
                <c:pt idx="1385">
                  <c:v>3.6177800000000002</c:v>
                </c:pt>
                <c:pt idx="1386">
                  <c:v>3.6170599999999999</c:v>
                </c:pt>
                <c:pt idx="1387">
                  <c:v>3.6163400000000001</c:v>
                </c:pt>
                <c:pt idx="1388">
                  <c:v>3.6156199999999998</c:v>
                </c:pt>
                <c:pt idx="1389">
                  <c:v>3.6148899999999999</c:v>
                </c:pt>
                <c:pt idx="1390">
                  <c:v>3.6141700000000001</c:v>
                </c:pt>
                <c:pt idx="1391">
                  <c:v>3.6134400000000002</c:v>
                </c:pt>
                <c:pt idx="1392">
                  <c:v>3.6127099999999999</c:v>
                </c:pt>
                <c:pt idx="1393">
                  <c:v>3.61198</c:v>
                </c:pt>
                <c:pt idx="1394">
                  <c:v>3.6112500000000001</c:v>
                </c:pt>
                <c:pt idx="1395">
                  <c:v>3.6105100000000001</c:v>
                </c:pt>
                <c:pt idx="1396">
                  <c:v>3.6097800000000002</c:v>
                </c:pt>
                <c:pt idx="1397">
                  <c:v>3.6090399999999998</c:v>
                </c:pt>
                <c:pt idx="1398">
                  <c:v>3.6082999999999998</c:v>
                </c:pt>
                <c:pt idx="1399">
                  <c:v>3.6075599999999999</c:v>
                </c:pt>
                <c:pt idx="1400">
                  <c:v>3.6068199999999999</c:v>
                </c:pt>
                <c:pt idx="1401">
                  <c:v>3.60608</c:v>
                </c:pt>
                <c:pt idx="1402">
                  <c:v>3.6053299999999999</c:v>
                </c:pt>
                <c:pt idx="1403">
                  <c:v>3.60459</c:v>
                </c:pt>
                <c:pt idx="1404">
                  <c:v>3.6038399999999999</c:v>
                </c:pt>
                <c:pt idx="1405">
                  <c:v>3.6031</c:v>
                </c:pt>
                <c:pt idx="1406">
                  <c:v>3.6023499999999999</c:v>
                </c:pt>
                <c:pt idx="1407">
                  <c:v>3.6015999999999999</c:v>
                </c:pt>
                <c:pt idx="1408">
                  <c:v>3.6008399999999998</c:v>
                </c:pt>
                <c:pt idx="1409">
                  <c:v>3.6000899999999998</c:v>
                </c:pt>
                <c:pt idx="1410">
                  <c:v>3.5993400000000002</c:v>
                </c:pt>
                <c:pt idx="1411">
                  <c:v>3.5985800000000001</c:v>
                </c:pt>
                <c:pt idx="1412">
                  <c:v>3.59782</c:v>
                </c:pt>
                <c:pt idx="1413">
                  <c:v>3.59707</c:v>
                </c:pt>
                <c:pt idx="1414">
                  <c:v>3.5963099999999999</c:v>
                </c:pt>
                <c:pt idx="1415">
                  <c:v>3.5955400000000002</c:v>
                </c:pt>
                <c:pt idx="1416">
                  <c:v>3.5947800000000001</c:v>
                </c:pt>
                <c:pt idx="1417">
                  <c:v>3.59402</c:v>
                </c:pt>
                <c:pt idx="1418">
                  <c:v>3.5932499999999998</c:v>
                </c:pt>
                <c:pt idx="1419">
                  <c:v>3.5924900000000002</c:v>
                </c:pt>
                <c:pt idx="1420">
                  <c:v>3.59172</c:v>
                </c:pt>
                <c:pt idx="1421">
                  <c:v>3.5909499999999999</c:v>
                </c:pt>
                <c:pt idx="1422">
                  <c:v>3.5901800000000001</c:v>
                </c:pt>
                <c:pt idx="1423">
                  <c:v>3.58941</c:v>
                </c:pt>
                <c:pt idx="1424">
                  <c:v>3.5886300000000002</c:v>
                </c:pt>
                <c:pt idx="1425">
                  <c:v>3.58786</c:v>
                </c:pt>
                <c:pt idx="1426">
                  <c:v>3.5870799999999998</c:v>
                </c:pt>
                <c:pt idx="1427">
                  <c:v>3.5863</c:v>
                </c:pt>
                <c:pt idx="1428">
                  <c:v>3.5855199999999998</c:v>
                </c:pt>
                <c:pt idx="1429">
                  <c:v>3.58474</c:v>
                </c:pt>
                <c:pt idx="1430">
                  <c:v>3.5839599999999998</c:v>
                </c:pt>
                <c:pt idx="1431">
                  <c:v>3.58317</c:v>
                </c:pt>
                <c:pt idx="1432">
                  <c:v>3.5823800000000001</c:v>
                </c:pt>
                <c:pt idx="1433">
                  <c:v>3.5815899999999998</c:v>
                </c:pt>
                <c:pt idx="1434">
                  <c:v>3.5808</c:v>
                </c:pt>
                <c:pt idx="1435">
                  <c:v>3.5800100000000001</c:v>
                </c:pt>
                <c:pt idx="1436">
                  <c:v>3.5792199999999998</c:v>
                </c:pt>
                <c:pt idx="1437">
                  <c:v>3.5784199999999999</c:v>
                </c:pt>
                <c:pt idx="1438">
                  <c:v>3.57762</c:v>
                </c:pt>
                <c:pt idx="1439">
                  <c:v>3.5768200000000001</c:v>
                </c:pt>
                <c:pt idx="1440">
                  <c:v>3.5760200000000002</c:v>
                </c:pt>
                <c:pt idx="1441">
                  <c:v>3.5752100000000002</c:v>
                </c:pt>
                <c:pt idx="1442">
                  <c:v>3.5743999999999998</c:v>
                </c:pt>
                <c:pt idx="1443">
                  <c:v>3.5735999999999999</c:v>
                </c:pt>
                <c:pt idx="1444">
                  <c:v>3.5727799999999998</c:v>
                </c:pt>
                <c:pt idx="1445">
                  <c:v>3.5719699999999999</c:v>
                </c:pt>
                <c:pt idx="1446">
                  <c:v>3.5711499999999998</c:v>
                </c:pt>
                <c:pt idx="1447">
                  <c:v>3.5703299999999998</c:v>
                </c:pt>
                <c:pt idx="1448">
                  <c:v>3.5695100000000002</c:v>
                </c:pt>
                <c:pt idx="1449">
                  <c:v>3.5686800000000001</c:v>
                </c:pt>
                <c:pt idx="1450">
                  <c:v>3.56785</c:v>
                </c:pt>
                <c:pt idx="1451">
                  <c:v>3.5670199999999999</c:v>
                </c:pt>
                <c:pt idx="1452">
                  <c:v>3.5661900000000002</c:v>
                </c:pt>
                <c:pt idx="1453">
                  <c:v>3.56535</c:v>
                </c:pt>
                <c:pt idx="1454">
                  <c:v>3.5645099999999998</c:v>
                </c:pt>
                <c:pt idx="1455">
                  <c:v>3.56366</c:v>
                </c:pt>
                <c:pt idx="1456">
                  <c:v>3.5628099999999998</c:v>
                </c:pt>
                <c:pt idx="1457">
                  <c:v>3.56196</c:v>
                </c:pt>
                <c:pt idx="1458">
                  <c:v>3.5611100000000002</c:v>
                </c:pt>
                <c:pt idx="1459">
                  <c:v>3.5602499999999999</c:v>
                </c:pt>
                <c:pt idx="1460">
                  <c:v>3.5593900000000001</c:v>
                </c:pt>
                <c:pt idx="1461">
                  <c:v>3.5585200000000001</c:v>
                </c:pt>
                <c:pt idx="1462">
                  <c:v>3.5576500000000002</c:v>
                </c:pt>
                <c:pt idx="1463">
                  <c:v>3.5567700000000002</c:v>
                </c:pt>
                <c:pt idx="1464">
                  <c:v>3.5558900000000002</c:v>
                </c:pt>
                <c:pt idx="1465">
                  <c:v>3.5550099999999998</c:v>
                </c:pt>
                <c:pt idx="1466">
                  <c:v>3.5541200000000002</c:v>
                </c:pt>
                <c:pt idx="1467">
                  <c:v>3.5532300000000001</c:v>
                </c:pt>
                <c:pt idx="1468">
                  <c:v>3.55233</c:v>
                </c:pt>
                <c:pt idx="1469">
                  <c:v>3.5514299999999999</c:v>
                </c:pt>
                <c:pt idx="1470">
                  <c:v>3.5505200000000001</c:v>
                </c:pt>
                <c:pt idx="1471">
                  <c:v>3.5496099999999999</c:v>
                </c:pt>
                <c:pt idx="1472">
                  <c:v>3.5486900000000001</c:v>
                </c:pt>
                <c:pt idx="1473">
                  <c:v>3.5477699999999999</c:v>
                </c:pt>
                <c:pt idx="1474">
                  <c:v>3.54684</c:v>
                </c:pt>
                <c:pt idx="1475">
                  <c:v>3.5459000000000001</c:v>
                </c:pt>
                <c:pt idx="1476">
                  <c:v>3.5449600000000001</c:v>
                </c:pt>
                <c:pt idx="1477">
                  <c:v>3.5440200000000002</c:v>
                </c:pt>
                <c:pt idx="1478">
                  <c:v>3.5430600000000001</c:v>
                </c:pt>
                <c:pt idx="1479">
                  <c:v>3.5421</c:v>
                </c:pt>
                <c:pt idx="1480">
                  <c:v>3.54114</c:v>
                </c:pt>
                <c:pt idx="1481">
                  <c:v>3.5401699999999998</c:v>
                </c:pt>
                <c:pt idx="1482">
                  <c:v>3.5391900000000001</c:v>
                </c:pt>
                <c:pt idx="1483">
                  <c:v>3.5381999999999998</c:v>
                </c:pt>
                <c:pt idx="1484">
                  <c:v>3.53721</c:v>
                </c:pt>
                <c:pt idx="1485">
                  <c:v>3.5362100000000001</c:v>
                </c:pt>
                <c:pt idx="1486">
                  <c:v>3.5352000000000001</c:v>
                </c:pt>
                <c:pt idx="1487">
                  <c:v>3.5341900000000002</c:v>
                </c:pt>
                <c:pt idx="1488">
                  <c:v>3.5331600000000001</c:v>
                </c:pt>
                <c:pt idx="1489">
                  <c:v>3.53213</c:v>
                </c:pt>
                <c:pt idx="1490">
                  <c:v>3.5310899999999998</c:v>
                </c:pt>
                <c:pt idx="1491">
                  <c:v>3.5300500000000001</c:v>
                </c:pt>
                <c:pt idx="1492">
                  <c:v>3.5289899999999998</c:v>
                </c:pt>
                <c:pt idx="1493">
                  <c:v>3.5279199999999999</c:v>
                </c:pt>
                <c:pt idx="1494">
                  <c:v>3.52685</c:v>
                </c:pt>
                <c:pt idx="1495">
                  <c:v>3.5257700000000001</c:v>
                </c:pt>
                <c:pt idx="1496">
                  <c:v>3.52467</c:v>
                </c:pt>
                <c:pt idx="1497">
                  <c:v>3.5235699999999999</c:v>
                </c:pt>
                <c:pt idx="1498">
                  <c:v>3.5224600000000001</c:v>
                </c:pt>
                <c:pt idx="1499">
                  <c:v>3.5213399999999999</c:v>
                </c:pt>
                <c:pt idx="1500">
                  <c:v>3.5202</c:v>
                </c:pt>
                <c:pt idx="1501">
                  <c:v>3.5190600000000001</c:v>
                </c:pt>
                <c:pt idx="1502">
                  <c:v>3.5179100000000001</c:v>
                </c:pt>
                <c:pt idx="1503">
                  <c:v>3.51674</c:v>
                </c:pt>
                <c:pt idx="1504">
                  <c:v>3.5155599999999998</c:v>
                </c:pt>
                <c:pt idx="1505">
                  <c:v>3.51437</c:v>
                </c:pt>
                <c:pt idx="1506">
                  <c:v>3.5131700000000001</c:v>
                </c:pt>
                <c:pt idx="1507">
                  <c:v>3.5119600000000002</c:v>
                </c:pt>
                <c:pt idx="1508">
                  <c:v>3.5107400000000002</c:v>
                </c:pt>
                <c:pt idx="1509">
                  <c:v>3.5095000000000001</c:v>
                </c:pt>
                <c:pt idx="1510">
                  <c:v>3.5082499999999999</c:v>
                </c:pt>
                <c:pt idx="1511">
                  <c:v>3.50698</c:v>
                </c:pt>
                <c:pt idx="1512">
                  <c:v>3.5057100000000001</c:v>
                </c:pt>
                <c:pt idx="1513">
                  <c:v>3.50441</c:v>
                </c:pt>
                <c:pt idx="1514">
                  <c:v>3.5031099999999999</c:v>
                </c:pt>
                <c:pt idx="1515">
                  <c:v>3.5017900000000002</c:v>
                </c:pt>
                <c:pt idx="1516">
                  <c:v>3.5004499999999998</c:v>
                </c:pt>
                <c:pt idx="1517">
                  <c:v>3.4990999999999999</c:v>
                </c:pt>
                <c:pt idx="1518">
                  <c:v>3.4977299999999998</c:v>
                </c:pt>
                <c:pt idx="1519">
                  <c:v>3.4963500000000001</c:v>
                </c:pt>
                <c:pt idx="1520">
                  <c:v>3.4949499999999998</c:v>
                </c:pt>
                <c:pt idx="1521">
                  <c:v>3.4935299999999998</c:v>
                </c:pt>
                <c:pt idx="1522">
                  <c:v>3.4921000000000002</c:v>
                </c:pt>
                <c:pt idx="1523">
                  <c:v>3.49065</c:v>
                </c:pt>
                <c:pt idx="1524">
                  <c:v>3.4891800000000002</c:v>
                </c:pt>
                <c:pt idx="1525">
                  <c:v>3.4876900000000002</c:v>
                </c:pt>
                <c:pt idx="1526">
                  <c:v>3.4861800000000001</c:v>
                </c:pt>
                <c:pt idx="1527">
                  <c:v>3.4846599999999999</c:v>
                </c:pt>
                <c:pt idx="1528">
                  <c:v>3.4831099999999999</c:v>
                </c:pt>
                <c:pt idx="1529">
                  <c:v>3.4815499999999999</c:v>
                </c:pt>
                <c:pt idx="1530">
                  <c:v>3.4799600000000002</c:v>
                </c:pt>
                <c:pt idx="1531">
                  <c:v>3.4783499999999998</c:v>
                </c:pt>
                <c:pt idx="1532">
                  <c:v>3.4767199999999998</c:v>
                </c:pt>
                <c:pt idx="1533">
                  <c:v>3.4750700000000001</c:v>
                </c:pt>
                <c:pt idx="1534">
                  <c:v>3.4733900000000002</c:v>
                </c:pt>
                <c:pt idx="1535">
                  <c:v>3.4716900000000002</c:v>
                </c:pt>
                <c:pt idx="1536">
                  <c:v>3.46997</c:v>
                </c:pt>
                <c:pt idx="1537">
                  <c:v>3.4682200000000001</c:v>
                </c:pt>
                <c:pt idx="1538">
                  <c:v>3.46645</c:v>
                </c:pt>
                <c:pt idx="1539">
                  <c:v>3.4646499999999998</c:v>
                </c:pt>
                <c:pt idx="1540">
                  <c:v>3.4628199999999998</c:v>
                </c:pt>
                <c:pt idx="1541">
                  <c:v>3.4609700000000001</c:v>
                </c:pt>
                <c:pt idx="1542">
                  <c:v>3.4590900000000002</c:v>
                </c:pt>
                <c:pt idx="1543">
                  <c:v>3.4571800000000001</c:v>
                </c:pt>
                <c:pt idx="1544">
                  <c:v>3.4552399999999999</c:v>
                </c:pt>
                <c:pt idx="1545">
                  <c:v>3.4532699999999998</c:v>
                </c:pt>
                <c:pt idx="1546">
                  <c:v>3.4512700000000001</c:v>
                </c:pt>
                <c:pt idx="1547">
                  <c:v>3.4492400000000001</c:v>
                </c:pt>
                <c:pt idx="1548">
                  <c:v>3.4471799999999999</c:v>
                </c:pt>
                <c:pt idx="1549">
                  <c:v>3.4450799999999999</c:v>
                </c:pt>
                <c:pt idx="1550">
                  <c:v>3.4429500000000002</c:v>
                </c:pt>
                <c:pt idx="1551">
                  <c:v>3.4407800000000002</c:v>
                </c:pt>
                <c:pt idx="1552">
                  <c:v>3.43858</c:v>
                </c:pt>
                <c:pt idx="1553">
                  <c:v>3.43634</c:v>
                </c:pt>
                <c:pt idx="1554">
                  <c:v>3.4340600000000001</c:v>
                </c:pt>
                <c:pt idx="1555">
                  <c:v>3.43174</c:v>
                </c:pt>
                <c:pt idx="1556">
                  <c:v>3.4293800000000001</c:v>
                </c:pt>
                <c:pt idx="1557">
                  <c:v>3.4269799999999999</c:v>
                </c:pt>
                <c:pt idx="1558">
                  <c:v>3.4245399999999999</c:v>
                </c:pt>
                <c:pt idx="1559">
                  <c:v>3.4220600000000001</c:v>
                </c:pt>
                <c:pt idx="1560">
                  <c:v>3.41953</c:v>
                </c:pt>
                <c:pt idx="1561">
                  <c:v>3.4169499999999999</c:v>
                </c:pt>
                <c:pt idx="1562">
                  <c:v>3.41432</c:v>
                </c:pt>
                <c:pt idx="1563">
                  <c:v>3.4116499999999998</c:v>
                </c:pt>
                <c:pt idx="1564">
                  <c:v>3.4089299999999998</c:v>
                </c:pt>
                <c:pt idx="1565">
                  <c:v>3.4061499999999998</c:v>
                </c:pt>
                <c:pt idx="1566">
                  <c:v>3.40333</c:v>
                </c:pt>
                <c:pt idx="1567">
                  <c:v>3.4004400000000001</c:v>
                </c:pt>
                <c:pt idx="1568">
                  <c:v>3.3975</c:v>
                </c:pt>
                <c:pt idx="1569">
                  <c:v>3.3945099999999999</c:v>
                </c:pt>
                <c:pt idx="1570">
                  <c:v>3.3914499999999999</c:v>
                </c:pt>
                <c:pt idx="1571">
                  <c:v>3.3883299999999998</c:v>
                </c:pt>
                <c:pt idx="1572">
                  <c:v>3.3851499999999999</c:v>
                </c:pt>
                <c:pt idx="1573">
                  <c:v>3.3818999999999999</c:v>
                </c:pt>
                <c:pt idx="1574">
                  <c:v>3.3785799999999999</c:v>
                </c:pt>
                <c:pt idx="1575">
                  <c:v>3.3752</c:v>
                </c:pt>
                <c:pt idx="1576">
                  <c:v>3.37174</c:v>
                </c:pt>
                <c:pt idx="1577">
                  <c:v>3.3682099999999999</c:v>
                </c:pt>
                <c:pt idx="1578">
                  <c:v>3.3645999999999998</c:v>
                </c:pt>
                <c:pt idx="1579">
                  <c:v>3.3609100000000001</c:v>
                </c:pt>
                <c:pt idx="1580">
                  <c:v>3.3571399999999998</c:v>
                </c:pt>
                <c:pt idx="1581">
                  <c:v>3.3532899999999999</c:v>
                </c:pt>
                <c:pt idx="1582">
                  <c:v>3.3493499999999998</c:v>
                </c:pt>
                <c:pt idx="1583">
                  <c:v>3.34531</c:v>
                </c:pt>
                <c:pt idx="1584">
                  <c:v>3.3411900000000001</c:v>
                </c:pt>
                <c:pt idx="1585">
                  <c:v>3.33697</c:v>
                </c:pt>
                <c:pt idx="1586">
                  <c:v>3.33264</c:v>
                </c:pt>
                <c:pt idx="1587">
                  <c:v>3.32822</c:v>
                </c:pt>
                <c:pt idx="1588">
                  <c:v>3.32369</c:v>
                </c:pt>
                <c:pt idx="1589">
                  <c:v>3.3190400000000002</c:v>
                </c:pt>
                <c:pt idx="1590">
                  <c:v>3.3142800000000001</c:v>
                </c:pt>
                <c:pt idx="1591">
                  <c:v>3.3094000000000001</c:v>
                </c:pt>
                <c:pt idx="1592">
                  <c:v>3.3043999999999998</c:v>
                </c:pt>
                <c:pt idx="1593">
                  <c:v>3.2992699999999999</c:v>
                </c:pt>
                <c:pt idx="1594">
                  <c:v>3.2940100000000001</c:v>
                </c:pt>
                <c:pt idx="1595">
                  <c:v>3.2886099999999998</c:v>
                </c:pt>
                <c:pt idx="1596">
                  <c:v>3.2830599999999999</c:v>
                </c:pt>
                <c:pt idx="1597">
                  <c:v>3.2773599999999998</c:v>
                </c:pt>
                <c:pt idx="1598">
                  <c:v>3.2715100000000001</c:v>
                </c:pt>
                <c:pt idx="1599">
                  <c:v>3.2654999999999998</c:v>
                </c:pt>
                <c:pt idx="1600">
                  <c:v>3.2593200000000002</c:v>
                </c:pt>
                <c:pt idx="1601">
                  <c:v>3.2529599999999999</c:v>
                </c:pt>
                <c:pt idx="1602">
                  <c:v>3.2464200000000001</c:v>
                </c:pt>
                <c:pt idx="1603">
                  <c:v>3.2396799999999999</c:v>
                </c:pt>
                <c:pt idx="1604">
                  <c:v>3.2327499999999998</c:v>
                </c:pt>
                <c:pt idx="1605">
                  <c:v>3.2256200000000002</c:v>
                </c:pt>
                <c:pt idx="1606">
                  <c:v>3.2182599999999999</c:v>
                </c:pt>
                <c:pt idx="1607">
                  <c:v>3.21068</c:v>
                </c:pt>
                <c:pt idx="1608">
                  <c:v>3.2028599999999998</c:v>
                </c:pt>
                <c:pt idx="1609">
                  <c:v>3.1947899999999998</c:v>
                </c:pt>
                <c:pt idx="1610">
                  <c:v>3.1864599999999998</c:v>
                </c:pt>
                <c:pt idx="1611">
                  <c:v>3.1778499999999998</c:v>
                </c:pt>
                <c:pt idx="1612">
                  <c:v>3.1689600000000002</c:v>
                </c:pt>
                <c:pt idx="1613">
                  <c:v>3.15977</c:v>
                </c:pt>
                <c:pt idx="1614">
                  <c:v>3.1502699999999999</c:v>
                </c:pt>
                <c:pt idx="1615">
                  <c:v>3.1404299999999998</c:v>
                </c:pt>
                <c:pt idx="1616">
                  <c:v>3.1302400000000001</c:v>
                </c:pt>
                <c:pt idx="1617">
                  <c:v>3.1196799999999998</c:v>
                </c:pt>
                <c:pt idx="1618">
                  <c:v>3.1087400000000001</c:v>
                </c:pt>
                <c:pt idx="1619">
                  <c:v>3.0973799999999998</c:v>
                </c:pt>
                <c:pt idx="1620">
                  <c:v>3.0855800000000002</c:v>
                </c:pt>
                <c:pt idx="1621">
                  <c:v>3.0733299999999999</c:v>
                </c:pt>
                <c:pt idx="1622">
                  <c:v>3.0605899999999999</c:v>
                </c:pt>
                <c:pt idx="1623">
                  <c:v>3.0473300000000001</c:v>
                </c:pt>
                <c:pt idx="1624">
                  <c:v>3.0335200000000002</c:v>
                </c:pt>
                <c:pt idx="1625">
                  <c:v>3.0191300000000001</c:v>
                </c:pt>
                <c:pt idx="1626">
                  <c:v>3.0041099999999998</c:v>
                </c:pt>
                <c:pt idx="1627">
                  <c:v>2.9884300000000001</c:v>
                </c:pt>
                <c:pt idx="1628">
                  <c:v>2.9720300000000002</c:v>
                </c:pt>
                <c:pt idx="1629">
                  <c:v>2.9548800000000002</c:v>
                </c:pt>
                <c:pt idx="1630">
                  <c:v>2.9369100000000001</c:v>
                </c:pt>
                <c:pt idx="1631">
                  <c:v>2.9180600000000001</c:v>
                </c:pt>
                <c:pt idx="1632">
                  <c:v>2.8982700000000001</c:v>
                </c:pt>
                <c:pt idx="1633">
                  <c:v>2.8774600000000001</c:v>
                </c:pt>
                <c:pt idx="1634">
                  <c:v>2.85555</c:v>
                </c:pt>
                <c:pt idx="1635">
                  <c:v>2.8324400000000001</c:v>
                </c:pt>
                <c:pt idx="1636">
                  <c:v>2.80803</c:v>
                </c:pt>
                <c:pt idx="1637">
                  <c:v>2.7822100000000001</c:v>
                </c:pt>
                <c:pt idx="1638">
                  <c:v>2.7548300000000001</c:v>
                </c:pt>
                <c:pt idx="1639">
                  <c:v>2.7257699999999998</c:v>
                </c:pt>
                <c:pt idx="1640">
                  <c:v>2.6948400000000001</c:v>
                </c:pt>
                <c:pt idx="1641">
                  <c:v>2.6618499999999998</c:v>
                </c:pt>
                <c:pt idx="1642">
                  <c:v>2.6265800000000001</c:v>
                </c:pt>
                <c:pt idx="1643">
                  <c:v>2.5887699999999998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1C5-40DB-98D2-E6B9D403158E}"/>
            </c:ext>
          </c:extLst>
        </c:ser>
        <c:ser>
          <c:idx val="1"/>
          <c:order val="1"/>
          <c:tx>
            <c:strRef>
              <c:f>'SS2'!$F$1</c:f>
              <c:strCache>
                <c:ptCount val="1"/>
                <c:pt idx="0">
                  <c:v>OpenModelica</c:v>
                </c:pt>
              </c:strCache>
            </c:strRef>
          </c:tx>
          <c:spPr>
            <a:ln w="19050" cap="rnd">
              <a:solidFill>
                <a:schemeClr val="accent1">
                  <a:shade val="76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'SS2'!$E$2:$E$92</c:f>
              <c:numCache>
                <c:formatCode>General</c:formatCode>
                <c:ptCount val="91"/>
                <c:pt idx="0">
                  <c:v>7.9423753196930704</c:v>
                </c:pt>
                <c:pt idx="1">
                  <c:v>35.943494245524199</c:v>
                </c:pt>
                <c:pt idx="2">
                  <c:v>63.9446131713554</c:v>
                </c:pt>
                <c:pt idx="3">
                  <c:v>91.945732097186607</c:v>
                </c:pt>
                <c:pt idx="4">
                  <c:v>119.946851023017</c:v>
                </c:pt>
                <c:pt idx="5">
                  <c:v>147.94796994884899</c:v>
                </c:pt>
                <c:pt idx="6">
                  <c:v>175.94908887468</c:v>
                </c:pt>
                <c:pt idx="7">
                  <c:v>203.95020780051101</c:v>
                </c:pt>
                <c:pt idx="8">
                  <c:v>231.95132672634199</c:v>
                </c:pt>
                <c:pt idx="9">
                  <c:v>259.95244565217303</c:v>
                </c:pt>
                <c:pt idx="10">
                  <c:v>290.49912084398898</c:v>
                </c:pt>
                <c:pt idx="11">
                  <c:v>318.50023976981998</c:v>
                </c:pt>
                <c:pt idx="12">
                  <c:v>346.50135869565202</c:v>
                </c:pt>
                <c:pt idx="13">
                  <c:v>374.50247762148302</c:v>
                </c:pt>
                <c:pt idx="14">
                  <c:v>402.50359654731398</c:v>
                </c:pt>
                <c:pt idx="15">
                  <c:v>430.50471547314498</c:v>
                </c:pt>
                <c:pt idx="16">
                  <c:v>458.50583439897599</c:v>
                </c:pt>
                <c:pt idx="17">
                  <c:v>486.50695332480802</c:v>
                </c:pt>
                <c:pt idx="18">
                  <c:v>514.50807225063897</c:v>
                </c:pt>
                <c:pt idx="19">
                  <c:v>542.50919117647004</c:v>
                </c:pt>
                <c:pt idx="20">
                  <c:v>570.51031010230099</c:v>
                </c:pt>
                <c:pt idx="21">
                  <c:v>598.51142902813297</c:v>
                </c:pt>
                <c:pt idx="22">
                  <c:v>626.51254795396403</c:v>
                </c:pt>
                <c:pt idx="23">
                  <c:v>654.51366687979498</c:v>
                </c:pt>
                <c:pt idx="24">
                  <c:v>679.96922953964099</c:v>
                </c:pt>
                <c:pt idx="25">
                  <c:v>710.515904731457</c:v>
                </c:pt>
                <c:pt idx="26">
                  <c:v>738.51702365728897</c:v>
                </c:pt>
                <c:pt idx="27">
                  <c:v>766.51814258312004</c:v>
                </c:pt>
                <c:pt idx="28">
                  <c:v>794.51926150895099</c:v>
                </c:pt>
                <c:pt idx="29">
                  <c:v>822.52038043478206</c:v>
                </c:pt>
                <c:pt idx="30">
                  <c:v>850.52149936061301</c:v>
                </c:pt>
                <c:pt idx="31">
                  <c:v>878.52261828644498</c:v>
                </c:pt>
                <c:pt idx="32">
                  <c:v>906.52373721227605</c:v>
                </c:pt>
                <c:pt idx="33">
                  <c:v>934.524856138107</c:v>
                </c:pt>
                <c:pt idx="34">
                  <c:v>962.52597506393795</c:v>
                </c:pt>
                <c:pt idx="35">
                  <c:v>990.52709398976901</c:v>
                </c:pt>
                <c:pt idx="36">
                  <c:v>1018.5282129156</c:v>
                </c:pt>
                <c:pt idx="37">
                  <c:v>1046.5293318414299</c:v>
                </c:pt>
                <c:pt idx="38">
                  <c:v>1074.5304507672599</c:v>
                </c:pt>
                <c:pt idx="39">
                  <c:v>1102.53156969309</c:v>
                </c:pt>
                <c:pt idx="40">
                  <c:v>1130.53268861892</c:v>
                </c:pt>
                <c:pt idx="41">
                  <c:v>1158.5338075447501</c:v>
                </c:pt>
                <c:pt idx="42">
                  <c:v>1186.5349264705801</c:v>
                </c:pt>
                <c:pt idx="43">
                  <c:v>1214.5360453964099</c:v>
                </c:pt>
                <c:pt idx="44">
                  <c:v>1242.53716432225</c:v>
                </c:pt>
                <c:pt idx="45">
                  <c:v>1270.53828324808</c:v>
                </c:pt>
                <c:pt idx="46">
                  <c:v>1298.53940217391</c:v>
                </c:pt>
                <c:pt idx="47">
                  <c:v>1326.5405210997401</c:v>
                </c:pt>
                <c:pt idx="48">
                  <c:v>1354.5416400255699</c:v>
                </c:pt>
                <c:pt idx="49">
                  <c:v>1382.5427589513999</c:v>
                </c:pt>
                <c:pt idx="50">
                  <c:v>1410.54387787723</c:v>
                </c:pt>
                <c:pt idx="51">
                  <c:v>1438.54499680306</c:v>
                </c:pt>
                <c:pt idx="52">
                  <c:v>1466.5461157289001</c:v>
                </c:pt>
                <c:pt idx="53">
                  <c:v>1494.5472346547299</c:v>
                </c:pt>
                <c:pt idx="54">
                  <c:v>1522.5483535805599</c:v>
                </c:pt>
                <c:pt idx="55">
                  <c:v>1550.54947250639</c:v>
                </c:pt>
                <c:pt idx="56">
                  <c:v>1578.55059143222</c:v>
                </c:pt>
                <c:pt idx="57">
                  <c:v>1606.5517103580501</c:v>
                </c:pt>
                <c:pt idx="58">
                  <c:v>1634.5528292838801</c:v>
                </c:pt>
                <c:pt idx="59">
                  <c:v>1662.5539482097099</c:v>
                </c:pt>
                <c:pt idx="60">
                  <c:v>1690.55506713555</c:v>
                </c:pt>
                <c:pt idx="61">
                  <c:v>1718.55618606138</c:v>
                </c:pt>
                <c:pt idx="62">
                  <c:v>1746.55730498721</c:v>
                </c:pt>
                <c:pt idx="63">
                  <c:v>1774.5584239130401</c:v>
                </c:pt>
                <c:pt idx="64">
                  <c:v>1802.5595428388699</c:v>
                </c:pt>
                <c:pt idx="65">
                  <c:v>1830.5606617646999</c:v>
                </c:pt>
                <c:pt idx="66">
                  <c:v>1858.56178069053</c:v>
                </c:pt>
                <c:pt idx="67">
                  <c:v>1886.56289961636</c:v>
                </c:pt>
                <c:pt idx="68">
                  <c:v>1914.5640185421901</c:v>
                </c:pt>
                <c:pt idx="69">
                  <c:v>1942.5651374680299</c:v>
                </c:pt>
                <c:pt idx="70">
                  <c:v>1970.5662563938599</c:v>
                </c:pt>
                <c:pt idx="71">
                  <c:v>1998.56737531969</c:v>
                </c:pt>
                <c:pt idx="72">
                  <c:v>2026.56849424552</c:v>
                </c:pt>
                <c:pt idx="73">
                  <c:v>2054.5696131713498</c:v>
                </c:pt>
                <c:pt idx="74">
                  <c:v>2082.5707320971801</c:v>
                </c:pt>
                <c:pt idx="75">
                  <c:v>2110.5718510230099</c:v>
                </c:pt>
                <c:pt idx="76">
                  <c:v>2138.5729699488402</c:v>
                </c:pt>
                <c:pt idx="77">
                  <c:v>2164.0285326086901</c:v>
                </c:pt>
                <c:pt idx="78">
                  <c:v>2185.66576086956</c:v>
                </c:pt>
                <c:pt idx="79">
                  <c:v>2203.4846547314501</c:v>
                </c:pt>
                <c:pt idx="80">
                  <c:v>2217.4852141943702</c:v>
                </c:pt>
                <c:pt idx="81">
                  <c:v>2228.9402173912999</c:v>
                </c:pt>
                <c:pt idx="82">
                  <c:v>2239.1224424552402</c:v>
                </c:pt>
                <c:pt idx="83">
                  <c:v>2248.03188938618</c:v>
                </c:pt>
                <c:pt idx="84">
                  <c:v>2255.6685581841398</c:v>
                </c:pt>
                <c:pt idx="85">
                  <c:v>2263.3052269820901</c:v>
                </c:pt>
                <c:pt idx="86">
                  <c:v>2269.6691176470499</c:v>
                </c:pt>
                <c:pt idx="87">
                  <c:v>2274.33597080136</c:v>
                </c:pt>
                <c:pt idx="88">
                  <c:v>2278.5785645780002</c:v>
                </c:pt>
                <c:pt idx="89">
                  <c:v>2283.6696771099701</c:v>
                </c:pt>
                <c:pt idx="90">
                  <c:v>2288.7607896419399</c:v>
                </c:pt>
              </c:numCache>
            </c:numRef>
          </c:xVal>
          <c:yVal>
            <c:numRef>
              <c:f>'SS2'!$F$2:$F$92</c:f>
              <c:numCache>
                <c:formatCode>General</c:formatCode>
                <c:ptCount val="91"/>
                <c:pt idx="0">
                  <c:v>4.0651312074653001</c:v>
                </c:pt>
                <c:pt idx="1">
                  <c:v>4.0449384330391203</c:v>
                </c:pt>
                <c:pt idx="2">
                  <c:v>4.0302986715801303</c:v>
                </c:pt>
                <c:pt idx="3">
                  <c:v>4.01843541660475</c:v>
                </c:pt>
                <c:pt idx="4">
                  <c:v>4.0083390293916601</c:v>
                </c:pt>
                <c:pt idx="5">
                  <c:v>4.0001357147810204</c:v>
                </c:pt>
                <c:pt idx="6">
                  <c:v>3.9920586050105502</c:v>
                </c:pt>
                <c:pt idx="7">
                  <c:v>3.9842339049204001</c:v>
                </c:pt>
                <c:pt idx="8">
                  <c:v>3.97678781935074</c:v>
                </c:pt>
                <c:pt idx="9">
                  <c:v>3.9695941434614199</c:v>
                </c:pt>
                <c:pt idx="10">
                  <c:v>3.96151703369094</c:v>
                </c:pt>
                <c:pt idx="11">
                  <c:v>3.9550805868426</c:v>
                </c:pt>
                <c:pt idx="12">
                  <c:v>3.9481393206336</c:v>
                </c:pt>
                <c:pt idx="13">
                  <c:v>3.9417028737852502</c:v>
                </c:pt>
                <c:pt idx="14">
                  <c:v>3.9347616075762502</c:v>
                </c:pt>
                <c:pt idx="15">
                  <c:v>3.9280727510475799</c:v>
                </c:pt>
                <c:pt idx="16">
                  <c:v>3.9216363041992301</c:v>
                </c:pt>
                <c:pt idx="17">
                  <c:v>3.9149474476705599</c:v>
                </c:pt>
                <c:pt idx="18">
                  <c:v>3.9082585911418799</c:v>
                </c:pt>
                <c:pt idx="19">
                  <c:v>3.9020745539738599</c:v>
                </c:pt>
                <c:pt idx="20">
                  <c:v>3.89589051680584</c:v>
                </c:pt>
                <c:pt idx="21">
                  <c:v>3.8894540699575</c:v>
                </c:pt>
                <c:pt idx="22">
                  <c:v>3.8830176231091502</c:v>
                </c:pt>
                <c:pt idx="23">
                  <c:v>3.8770859956214601</c:v>
                </c:pt>
                <c:pt idx="24">
                  <c:v>3.8710982770936999</c:v>
                </c:pt>
                <c:pt idx="25">
                  <c:v>3.8643393067649301</c:v>
                </c:pt>
                <c:pt idx="26">
                  <c:v>3.8580290647567499</c:v>
                </c:pt>
                <c:pt idx="27">
                  <c:v>3.8518450275887299</c:v>
                </c:pt>
                <c:pt idx="28">
                  <c:v>3.8459134001010402</c:v>
                </c:pt>
                <c:pt idx="29">
                  <c:v>3.8397293629330198</c:v>
                </c:pt>
                <c:pt idx="30">
                  <c:v>3.83505978384696</c:v>
                </c:pt>
                <c:pt idx="31">
                  <c:v>3.8291281563592698</c:v>
                </c:pt>
                <c:pt idx="32">
                  <c:v>3.8231965288715801</c:v>
                </c:pt>
                <c:pt idx="33">
                  <c:v>3.81802213042487</c:v>
                </c:pt>
                <c:pt idx="34">
                  <c:v>3.8127215271380002</c:v>
                </c:pt>
                <c:pt idx="35">
                  <c:v>3.8076733335314499</c:v>
                </c:pt>
                <c:pt idx="36">
                  <c:v>3.80186791088392</c:v>
                </c:pt>
                <c:pt idx="37">
                  <c:v>3.7977031511585202</c:v>
                </c:pt>
                <c:pt idx="38">
                  <c:v>3.7926549575519801</c:v>
                </c:pt>
                <c:pt idx="39">
                  <c:v>3.7881115833060899</c:v>
                </c:pt>
                <c:pt idx="40">
                  <c:v>3.7838206187405201</c:v>
                </c:pt>
                <c:pt idx="41">
                  <c:v>3.7790248348143001</c:v>
                </c:pt>
                <c:pt idx="42">
                  <c:v>3.77435525572825</c:v>
                </c:pt>
                <c:pt idx="43">
                  <c:v>3.7701904960028498</c:v>
                </c:pt>
                <c:pt idx="44">
                  <c:v>3.7662781459577799</c:v>
                </c:pt>
                <c:pt idx="45">
                  <c:v>3.7617347717118799</c:v>
                </c:pt>
                <c:pt idx="46">
                  <c:v>3.7580748313471402</c:v>
                </c:pt>
                <c:pt idx="47">
                  <c:v>3.7537838667815699</c:v>
                </c:pt>
                <c:pt idx="48">
                  <c:v>3.7497453118963402</c:v>
                </c:pt>
                <c:pt idx="49">
                  <c:v>3.7457067570110998</c:v>
                </c:pt>
                <c:pt idx="50">
                  <c:v>3.7421730214865199</c:v>
                </c:pt>
                <c:pt idx="51">
                  <c:v>3.73889169564226</c:v>
                </c:pt>
                <c:pt idx="52">
                  <c:v>3.7347269359168598</c:v>
                </c:pt>
                <c:pt idx="53">
                  <c:v>3.73056217619146</c:v>
                </c:pt>
                <c:pt idx="54">
                  <c:v>3.7266498261463901</c:v>
                </c:pt>
                <c:pt idx="55">
                  <c:v>3.7223588615808301</c:v>
                </c:pt>
                <c:pt idx="56">
                  <c:v>3.7181941018554201</c:v>
                </c:pt>
                <c:pt idx="57">
                  <c:v>3.7135245227693701</c:v>
                </c:pt>
                <c:pt idx="58">
                  <c:v>3.7091073533636401</c:v>
                </c:pt>
                <c:pt idx="59">
                  <c:v>3.7034281355562801</c:v>
                </c:pt>
                <c:pt idx="60">
                  <c:v>3.69787512258908</c:v>
                </c:pt>
                <c:pt idx="61">
                  <c:v>3.6915648805808901</c:v>
                </c:pt>
                <c:pt idx="62">
                  <c:v>3.6839925901710799</c:v>
                </c:pt>
                <c:pt idx="63">
                  <c:v>3.6756630707202702</c:v>
                </c:pt>
                <c:pt idx="64">
                  <c:v>3.66682873190882</c:v>
                </c:pt>
                <c:pt idx="65">
                  <c:v>3.65622752533507</c:v>
                </c:pt>
                <c:pt idx="66">
                  <c:v>3.6451214994006702</c:v>
                </c:pt>
                <c:pt idx="67">
                  <c:v>3.6331320395851199</c:v>
                </c:pt>
                <c:pt idx="68">
                  <c:v>3.62089017008925</c:v>
                </c:pt>
                <c:pt idx="69">
                  <c:v>3.6080172763925602</c:v>
                </c:pt>
                <c:pt idx="70">
                  <c:v>3.5960278165770099</c:v>
                </c:pt>
                <c:pt idx="71">
                  <c:v>3.5829025131999899</c:v>
                </c:pt>
                <c:pt idx="72">
                  <c:v>3.5697772098229699</c:v>
                </c:pt>
                <c:pt idx="73">
                  <c:v>3.55564226772464</c:v>
                </c:pt>
                <c:pt idx="74">
                  <c:v>3.5393618433435301</c:v>
                </c:pt>
                <c:pt idx="75">
                  <c:v>3.5199262979583299</c:v>
                </c:pt>
                <c:pt idx="76">
                  <c:v>3.49493773960593</c:v>
                </c:pt>
                <c:pt idx="77">
                  <c:v>3.46727083409005</c:v>
                </c:pt>
                <c:pt idx="78">
                  <c:v>3.43566879154407</c:v>
                </c:pt>
                <c:pt idx="79">
                  <c:v>3.4033340597871402</c:v>
                </c:pt>
                <c:pt idx="80">
                  <c:v>3.3708026588209599</c:v>
                </c:pt>
                <c:pt idx="81">
                  <c:v>3.3393587228941901</c:v>
                </c:pt>
                <c:pt idx="82">
                  <c:v>3.3063877084014299</c:v>
                </c:pt>
                <c:pt idx="83">
                  <c:v>3.27121862627583</c:v>
                </c:pt>
                <c:pt idx="84">
                  <c:v>3.2394044894845799</c:v>
                </c:pt>
                <c:pt idx="85">
                  <c:v>3.1967157022992199</c:v>
                </c:pt>
                <c:pt idx="86">
                  <c:v>3.1616623079437698</c:v>
                </c:pt>
                <c:pt idx="87">
                  <c:v>3.1240637826450102</c:v>
                </c:pt>
                <c:pt idx="88">
                  <c:v>3.0922882084438101</c:v>
                </c:pt>
                <c:pt idx="89">
                  <c:v>3.0526844284624599</c:v>
                </c:pt>
                <c:pt idx="90">
                  <c:v>3.0124250844502498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1C5-40DB-98D2-E6B9D40315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1413152"/>
        <c:axId val="2011429792"/>
      </c:scatterChart>
      <c:valAx>
        <c:axId val="2011413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</a:t>
                </a:r>
                <a:r>
                  <a:rPr lang="en-IN" baseline="0"/>
                  <a:t> [mAh]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1429792"/>
        <c:crosses val="autoZero"/>
        <c:crossBetween val="midCat"/>
      </c:valAx>
      <c:valAx>
        <c:axId val="2011429792"/>
        <c:scaling>
          <c:orientation val="minMax"/>
          <c:min val="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Voltage</a:t>
                </a:r>
                <a:r>
                  <a:rPr lang="en-IN" baseline="0"/>
                  <a:t> [V]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1413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Discharge Characteristics</a:t>
            </a:r>
            <a:r>
              <a:rPr lang="en-US" baseline="0"/>
              <a:t> for I = -33A/m^2 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3801570149992821E-2"/>
          <c:y val="9.4823557390513236E-2"/>
          <c:w val="0.74264855834998122"/>
          <c:h val="0.7877140985827200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Sheet6!$C$1</c:f>
              <c:strCache>
                <c:ptCount val="1"/>
                <c:pt idx="0">
                  <c:v>Rn=Rp=R0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Sheet6!$D$2:$D$1656</c:f>
              <c:numCache>
                <c:formatCode>General</c:formatCode>
                <c:ptCount val="1655"/>
                <c:pt idx="0">
                  <c:v>1.4057999999999997</c:v>
                </c:pt>
                <c:pt idx="1">
                  <c:v>2.8115999999999994</c:v>
                </c:pt>
                <c:pt idx="2">
                  <c:v>4.2173999999999996</c:v>
                </c:pt>
                <c:pt idx="3">
                  <c:v>5.6231999999999989</c:v>
                </c:pt>
                <c:pt idx="4">
                  <c:v>7.028999999999999</c:v>
                </c:pt>
                <c:pt idx="5">
                  <c:v>8.4347999999999992</c:v>
                </c:pt>
                <c:pt idx="6">
                  <c:v>9.8405999999999985</c:v>
                </c:pt>
                <c:pt idx="7">
                  <c:v>11.246399999999998</c:v>
                </c:pt>
                <c:pt idx="8">
                  <c:v>12.652199999999997</c:v>
                </c:pt>
                <c:pt idx="9">
                  <c:v>14.057999999999998</c:v>
                </c:pt>
                <c:pt idx="10">
                  <c:v>15.463799999999997</c:v>
                </c:pt>
                <c:pt idx="11">
                  <c:v>16.869599999999998</c:v>
                </c:pt>
                <c:pt idx="12">
                  <c:v>18.275399999999998</c:v>
                </c:pt>
                <c:pt idx="13">
                  <c:v>19.681199999999997</c:v>
                </c:pt>
                <c:pt idx="14">
                  <c:v>21.087</c:v>
                </c:pt>
                <c:pt idx="15">
                  <c:v>22.492799999999995</c:v>
                </c:pt>
                <c:pt idx="16">
                  <c:v>23.898599999999995</c:v>
                </c:pt>
                <c:pt idx="17">
                  <c:v>25.304399999999994</c:v>
                </c:pt>
                <c:pt idx="18">
                  <c:v>26.710199999999997</c:v>
                </c:pt>
                <c:pt idx="19">
                  <c:v>28.115999999999996</c:v>
                </c:pt>
                <c:pt idx="20">
                  <c:v>29.521799999999995</c:v>
                </c:pt>
                <c:pt idx="21">
                  <c:v>30.927599999999995</c:v>
                </c:pt>
                <c:pt idx="22">
                  <c:v>32.33339999999999</c:v>
                </c:pt>
                <c:pt idx="23">
                  <c:v>33.739199999999997</c:v>
                </c:pt>
                <c:pt idx="24">
                  <c:v>35.144999999999996</c:v>
                </c:pt>
                <c:pt idx="25">
                  <c:v>36.550799999999995</c:v>
                </c:pt>
                <c:pt idx="26">
                  <c:v>37.956599999999995</c:v>
                </c:pt>
                <c:pt idx="27">
                  <c:v>39.362399999999994</c:v>
                </c:pt>
                <c:pt idx="28">
                  <c:v>40.7682</c:v>
                </c:pt>
                <c:pt idx="29">
                  <c:v>42.173999999999999</c:v>
                </c:pt>
                <c:pt idx="30">
                  <c:v>43.579799999999992</c:v>
                </c:pt>
                <c:pt idx="31">
                  <c:v>44.985599999999991</c:v>
                </c:pt>
                <c:pt idx="32">
                  <c:v>46.391399999999997</c:v>
                </c:pt>
                <c:pt idx="33">
                  <c:v>47.797199999999989</c:v>
                </c:pt>
                <c:pt idx="34">
                  <c:v>49.202999999999996</c:v>
                </c:pt>
                <c:pt idx="35">
                  <c:v>50.608799999999988</c:v>
                </c:pt>
                <c:pt idx="36">
                  <c:v>52.014599999999994</c:v>
                </c:pt>
                <c:pt idx="37">
                  <c:v>53.420399999999994</c:v>
                </c:pt>
                <c:pt idx="38">
                  <c:v>54.826199999999986</c:v>
                </c:pt>
                <c:pt idx="39">
                  <c:v>56.231999999999992</c:v>
                </c:pt>
                <c:pt idx="40">
                  <c:v>57.637799999999999</c:v>
                </c:pt>
                <c:pt idx="41">
                  <c:v>59.043599999999991</c:v>
                </c:pt>
                <c:pt idx="42">
                  <c:v>60.44939999999999</c:v>
                </c:pt>
                <c:pt idx="43">
                  <c:v>61.855199999999989</c:v>
                </c:pt>
                <c:pt idx="44">
                  <c:v>63.260999999999996</c:v>
                </c:pt>
                <c:pt idx="45">
                  <c:v>64.666799999999981</c:v>
                </c:pt>
                <c:pt idx="46">
                  <c:v>66.072599999999994</c:v>
                </c:pt>
                <c:pt idx="47">
                  <c:v>67.478399999999993</c:v>
                </c:pt>
                <c:pt idx="48">
                  <c:v>68.884199999999993</c:v>
                </c:pt>
                <c:pt idx="49">
                  <c:v>70.289999999999992</c:v>
                </c:pt>
                <c:pt idx="50">
                  <c:v>71.695799999999991</c:v>
                </c:pt>
                <c:pt idx="51">
                  <c:v>73.101599999999991</c:v>
                </c:pt>
                <c:pt idx="52">
                  <c:v>74.50739999999999</c:v>
                </c:pt>
                <c:pt idx="53">
                  <c:v>75.913199999999989</c:v>
                </c:pt>
                <c:pt idx="54">
                  <c:v>77.318999999999974</c:v>
                </c:pt>
                <c:pt idx="55">
                  <c:v>78.724799999999988</c:v>
                </c:pt>
                <c:pt idx="56">
                  <c:v>80.130599999999987</c:v>
                </c:pt>
                <c:pt idx="57">
                  <c:v>81.5364</c:v>
                </c:pt>
                <c:pt idx="58">
                  <c:v>82.9422</c:v>
                </c:pt>
                <c:pt idx="59">
                  <c:v>84.347999999999999</c:v>
                </c:pt>
                <c:pt idx="60">
                  <c:v>85.753799999999984</c:v>
                </c:pt>
                <c:pt idx="61">
                  <c:v>87.159599999999983</c:v>
                </c:pt>
                <c:pt idx="62">
                  <c:v>88.565399999999983</c:v>
                </c:pt>
                <c:pt idx="63">
                  <c:v>89.971199999999982</c:v>
                </c:pt>
                <c:pt idx="64">
                  <c:v>91.37700000000001</c:v>
                </c:pt>
                <c:pt idx="65">
                  <c:v>92.782799999999995</c:v>
                </c:pt>
                <c:pt idx="66">
                  <c:v>94.188599999999994</c:v>
                </c:pt>
                <c:pt idx="67">
                  <c:v>95.594399999999979</c:v>
                </c:pt>
                <c:pt idx="68">
                  <c:v>97.000199999999978</c:v>
                </c:pt>
                <c:pt idx="69">
                  <c:v>98.405999999999992</c:v>
                </c:pt>
                <c:pt idx="70">
                  <c:v>99.811799999999991</c:v>
                </c:pt>
                <c:pt idx="71">
                  <c:v>101.21759999999998</c:v>
                </c:pt>
                <c:pt idx="72">
                  <c:v>102.62339999999998</c:v>
                </c:pt>
                <c:pt idx="73">
                  <c:v>104.02919999999999</c:v>
                </c:pt>
                <c:pt idx="74">
                  <c:v>105.435</c:v>
                </c:pt>
                <c:pt idx="75">
                  <c:v>106.84079999999999</c:v>
                </c:pt>
                <c:pt idx="76">
                  <c:v>108.24659999999999</c:v>
                </c:pt>
                <c:pt idx="77">
                  <c:v>109.65239999999997</c:v>
                </c:pt>
                <c:pt idx="78">
                  <c:v>111.05819999999999</c:v>
                </c:pt>
                <c:pt idx="79">
                  <c:v>112.46399999999998</c:v>
                </c:pt>
                <c:pt idx="80">
                  <c:v>113.8698</c:v>
                </c:pt>
                <c:pt idx="81">
                  <c:v>115.2756</c:v>
                </c:pt>
                <c:pt idx="82">
                  <c:v>116.6814</c:v>
                </c:pt>
                <c:pt idx="83">
                  <c:v>118.08719999999998</c:v>
                </c:pt>
                <c:pt idx="84">
                  <c:v>119.49299999999998</c:v>
                </c:pt>
                <c:pt idx="85">
                  <c:v>120.89879999999998</c:v>
                </c:pt>
                <c:pt idx="86">
                  <c:v>122.30459999999998</c:v>
                </c:pt>
                <c:pt idx="87">
                  <c:v>123.71039999999998</c:v>
                </c:pt>
                <c:pt idx="88">
                  <c:v>125.11619999999999</c:v>
                </c:pt>
                <c:pt idx="89">
                  <c:v>126.52199999999999</c:v>
                </c:pt>
                <c:pt idx="90">
                  <c:v>127.92779999999999</c:v>
                </c:pt>
                <c:pt idx="91">
                  <c:v>129.33359999999996</c:v>
                </c:pt>
                <c:pt idx="92">
                  <c:v>130.73939999999996</c:v>
                </c:pt>
                <c:pt idx="93">
                  <c:v>132.14519999999999</c:v>
                </c:pt>
                <c:pt idx="94">
                  <c:v>133.55099999999999</c:v>
                </c:pt>
                <c:pt idx="95">
                  <c:v>134.95679999999999</c:v>
                </c:pt>
                <c:pt idx="96">
                  <c:v>136.36259999999999</c:v>
                </c:pt>
                <c:pt idx="97">
                  <c:v>137.76839999999999</c:v>
                </c:pt>
                <c:pt idx="98">
                  <c:v>139.17419999999998</c:v>
                </c:pt>
                <c:pt idx="99">
                  <c:v>140.57999999999998</c:v>
                </c:pt>
                <c:pt idx="100">
                  <c:v>141.98579999999995</c:v>
                </c:pt>
                <c:pt idx="101">
                  <c:v>143.39159999999998</c:v>
                </c:pt>
                <c:pt idx="102">
                  <c:v>144.79739999999998</c:v>
                </c:pt>
                <c:pt idx="103">
                  <c:v>146.20319999999998</c:v>
                </c:pt>
                <c:pt idx="104">
                  <c:v>147.60899999999998</c:v>
                </c:pt>
                <c:pt idx="105">
                  <c:v>149.01479999999998</c:v>
                </c:pt>
                <c:pt idx="106">
                  <c:v>150.42059999999998</c:v>
                </c:pt>
                <c:pt idx="107">
                  <c:v>151.82639999999998</c:v>
                </c:pt>
                <c:pt idx="108">
                  <c:v>153.23219999999998</c:v>
                </c:pt>
                <c:pt idx="109">
                  <c:v>154.63799999999995</c:v>
                </c:pt>
                <c:pt idx="110">
                  <c:v>156.04379999999998</c:v>
                </c:pt>
                <c:pt idx="111">
                  <c:v>157.44959999999998</c:v>
                </c:pt>
                <c:pt idx="112">
                  <c:v>158.85539999999997</c:v>
                </c:pt>
                <c:pt idx="113">
                  <c:v>160.26119999999997</c:v>
                </c:pt>
                <c:pt idx="114">
                  <c:v>161.66699999999994</c:v>
                </c:pt>
                <c:pt idx="115">
                  <c:v>163.0728</c:v>
                </c:pt>
                <c:pt idx="116">
                  <c:v>164.4786</c:v>
                </c:pt>
                <c:pt idx="117">
                  <c:v>165.8844</c:v>
                </c:pt>
                <c:pt idx="118">
                  <c:v>167.2902</c:v>
                </c:pt>
                <c:pt idx="119">
                  <c:v>168.696</c:v>
                </c:pt>
                <c:pt idx="120">
                  <c:v>170.10179999999997</c:v>
                </c:pt>
                <c:pt idx="121">
                  <c:v>171.50759999999997</c:v>
                </c:pt>
                <c:pt idx="122">
                  <c:v>172.91339999999997</c:v>
                </c:pt>
                <c:pt idx="123">
                  <c:v>174.31919999999997</c:v>
                </c:pt>
                <c:pt idx="124">
                  <c:v>175.72499999999999</c:v>
                </c:pt>
                <c:pt idx="125">
                  <c:v>177.13079999999997</c:v>
                </c:pt>
                <c:pt idx="126">
                  <c:v>178.53659999999996</c:v>
                </c:pt>
                <c:pt idx="127">
                  <c:v>179.94239999999996</c:v>
                </c:pt>
                <c:pt idx="128">
                  <c:v>181.34819999999996</c:v>
                </c:pt>
                <c:pt idx="129">
                  <c:v>182.75400000000002</c:v>
                </c:pt>
                <c:pt idx="130">
                  <c:v>184.15979999999996</c:v>
                </c:pt>
                <c:pt idx="131">
                  <c:v>185.56559999999999</c:v>
                </c:pt>
                <c:pt idx="132">
                  <c:v>186.97139999999999</c:v>
                </c:pt>
                <c:pt idx="133">
                  <c:v>188.37719999999999</c:v>
                </c:pt>
                <c:pt idx="134">
                  <c:v>189.78299999999999</c:v>
                </c:pt>
                <c:pt idx="135">
                  <c:v>191.18879999999996</c:v>
                </c:pt>
                <c:pt idx="136">
                  <c:v>192.59459999999999</c:v>
                </c:pt>
                <c:pt idx="137">
                  <c:v>194.00039999999996</c:v>
                </c:pt>
                <c:pt idx="138">
                  <c:v>195.40619999999996</c:v>
                </c:pt>
                <c:pt idx="139">
                  <c:v>196.81199999999998</c:v>
                </c:pt>
                <c:pt idx="140">
                  <c:v>198.21779999999995</c:v>
                </c:pt>
                <c:pt idx="141">
                  <c:v>199.62359999999998</c:v>
                </c:pt>
                <c:pt idx="142">
                  <c:v>201.02939999999995</c:v>
                </c:pt>
                <c:pt idx="143">
                  <c:v>202.43519999999995</c:v>
                </c:pt>
                <c:pt idx="144">
                  <c:v>203.84099999999998</c:v>
                </c:pt>
                <c:pt idx="145">
                  <c:v>205.24679999999995</c:v>
                </c:pt>
                <c:pt idx="146">
                  <c:v>206.65260000000001</c:v>
                </c:pt>
                <c:pt idx="147">
                  <c:v>208.05839999999998</c:v>
                </c:pt>
                <c:pt idx="148">
                  <c:v>209.46420000000001</c:v>
                </c:pt>
                <c:pt idx="149">
                  <c:v>210.87</c:v>
                </c:pt>
                <c:pt idx="150">
                  <c:v>212.27579999999998</c:v>
                </c:pt>
                <c:pt idx="151">
                  <c:v>213.68159999999997</c:v>
                </c:pt>
                <c:pt idx="152">
                  <c:v>215.08739999999995</c:v>
                </c:pt>
                <c:pt idx="153">
                  <c:v>216.49319999999997</c:v>
                </c:pt>
                <c:pt idx="154">
                  <c:v>217.89899999999997</c:v>
                </c:pt>
                <c:pt idx="155">
                  <c:v>219.30479999999994</c:v>
                </c:pt>
                <c:pt idx="156">
                  <c:v>220.71059999999997</c:v>
                </c:pt>
                <c:pt idx="157">
                  <c:v>222.11639999999997</c:v>
                </c:pt>
                <c:pt idx="158">
                  <c:v>223.52219999999997</c:v>
                </c:pt>
                <c:pt idx="159">
                  <c:v>224.92799999999997</c:v>
                </c:pt>
                <c:pt idx="160">
                  <c:v>226.33379999999994</c:v>
                </c:pt>
                <c:pt idx="161">
                  <c:v>227.7396</c:v>
                </c:pt>
                <c:pt idx="162">
                  <c:v>229.1454</c:v>
                </c:pt>
                <c:pt idx="163">
                  <c:v>230.55119999999999</c:v>
                </c:pt>
                <c:pt idx="164">
                  <c:v>231.95699999999999</c:v>
                </c:pt>
                <c:pt idx="165">
                  <c:v>233.36279999999999</c:v>
                </c:pt>
                <c:pt idx="166">
                  <c:v>234.76859999999996</c:v>
                </c:pt>
                <c:pt idx="167">
                  <c:v>236.17439999999996</c:v>
                </c:pt>
                <c:pt idx="168">
                  <c:v>237.58019999999996</c:v>
                </c:pt>
                <c:pt idx="169">
                  <c:v>238.98599999999996</c:v>
                </c:pt>
                <c:pt idx="170">
                  <c:v>240.39179999999996</c:v>
                </c:pt>
                <c:pt idx="171">
                  <c:v>241.79759999999996</c:v>
                </c:pt>
                <c:pt idx="172">
                  <c:v>243.20339999999996</c:v>
                </c:pt>
                <c:pt idx="173">
                  <c:v>244.60919999999996</c:v>
                </c:pt>
                <c:pt idx="174">
                  <c:v>246.01499999999996</c:v>
                </c:pt>
                <c:pt idx="175">
                  <c:v>247.42079999999996</c:v>
                </c:pt>
                <c:pt idx="176">
                  <c:v>248.82659999999996</c:v>
                </c:pt>
                <c:pt idx="177">
                  <c:v>250.23239999999998</c:v>
                </c:pt>
                <c:pt idx="178">
                  <c:v>251.63819999999998</c:v>
                </c:pt>
                <c:pt idx="179">
                  <c:v>253.04399999999998</c:v>
                </c:pt>
                <c:pt idx="180">
                  <c:v>254.44979999999998</c:v>
                </c:pt>
                <c:pt idx="181">
                  <c:v>255.85559999999998</c:v>
                </c:pt>
                <c:pt idx="182">
                  <c:v>257.26139999999998</c:v>
                </c:pt>
                <c:pt idx="183">
                  <c:v>258.66719999999992</c:v>
                </c:pt>
                <c:pt idx="184">
                  <c:v>260.07299999999992</c:v>
                </c:pt>
                <c:pt idx="185">
                  <c:v>261.47879999999992</c:v>
                </c:pt>
                <c:pt idx="186">
                  <c:v>262.88459999999998</c:v>
                </c:pt>
                <c:pt idx="187">
                  <c:v>264.29039999999998</c:v>
                </c:pt>
                <c:pt idx="188">
                  <c:v>265.69619999999998</c:v>
                </c:pt>
                <c:pt idx="189">
                  <c:v>267.10199999999998</c:v>
                </c:pt>
                <c:pt idx="190">
                  <c:v>268.50779999999997</c:v>
                </c:pt>
                <c:pt idx="191">
                  <c:v>269.91359999999997</c:v>
                </c:pt>
                <c:pt idx="192">
                  <c:v>271.31939999999997</c:v>
                </c:pt>
                <c:pt idx="193">
                  <c:v>272.72519999999997</c:v>
                </c:pt>
                <c:pt idx="194">
                  <c:v>274.13099999999997</c:v>
                </c:pt>
                <c:pt idx="195">
                  <c:v>275.53679999999997</c:v>
                </c:pt>
                <c:pt idx="196">
                  <c:v>276.94259999999997</c:v>
                </c:pt>
                <c:pt idx="197">
                  <c:v>278.34839999999997</c:v>
                </c:pt>
                <c:pt idx="198">
                  <c:v>279.75419999999991</c:v>
                </c:pt>
                <c:pt idx="199">
                  <c:v>281.15999999999997</c:v>
                </c:pt>
                <c:pt idx="200">
                  <c:v>282.56579999999997</c:v>
                </c:pt>
                <c:pt idx="201">
                  <c:v>283.97159999999991</c:v>
                </c:pt>
                <c:pt idx="202">
                  <c:v>285.37739999999997</c:v>
                </c:pt>
                <c:pt idx="203">
                  <c:v>286.78319999999997</c:v>
                </c:pt>
                <c:pt idx="204">
                  <c:v>288.18899999999996</c:v>
                </c:pt>
                <c:pt idx="205">
                  <c:v>289.59479999999996</c:v>
                </c:pt>
                <c:pt idx="206">
                  <c:v>291.00059999999996</c:v>
                </c:pt>
                <c:pt idx="207">
                  <c:v>292.40639999999996</c:v>
                </c:pt>
                <c:pt idx="208">
                  <c:v>293.81219999999996</c:v>
                </c:pt>
                <c:pt idx="209">
                  <c:v>295.21799999999996</c:v>
                </c:pt>
                <c:pt idx="210">
                  <c:v>296.62379999999996</c:v>
                </c:pt>
                <c:pt idx="211">
                  <c:v>298.02959999999996</c:v>
                </c:pt>
                <c:pt idx="212">
                  <c:v>299.43539999999996</c:v>
                </c:pt>
                <c:pt idx="213">
                  <c:v>300.84119999999996</c:v>
                </c:pt>
                <c:pt idx="214">
                  <c:v>302.24700000000001</c:v>
                </c:pt>
                <c:pt idx="215">
                  <c:v>303.65279999999996</c:v>
                </c:pt>
                <c:pt idx="216">
                  <c:v>305.05860000000001</c:v>
                </c:pt>
                <c:pt idx="217">
                  <c:v>306.46439999999996</c:v>
                </c:pt>
                <c:pt idx="218">
                  <c:v>307.87020000000001</c:v>
                </c:pt>
                <c:pt idx="219">
                  <c:v>309.2759999999999</c:v>
                </c:pt>
                <c:pt idx="220">
                  <c:v>310.68180000000001</c:v>
                </c:pt>
                <c:pt idx="221">
                  <c:v>312.08759999999995</c:v>
                </c:pt>
                <c:pt idx="222">
                  <c:v>313.49339999999995</c:v>
                </c:pt>
                <c:pt idx="223">
                  <c:v>314.89919999999995</c:v>
                </c:pt>
                <c:pt idx="224">
                  <c:v>316.30499999999989</c:v>
                </c:pt>
                <c:pt idx="225">
                  <c:v>317.71079999999995</c:v>
                </c:pt>
                <c:pt idx="226">
                  <c:v>319.11659999999995</c:v>
                </c:pt>
                <c:pt idx="227">
                  <c:v>320.52239999999995</c:v>
                </c:pt>
                <c:pt idx="228">
                  <c:v>321.92819999999995</c:v>
                </c:pt>
                <c:pt idx="229">
                  <c:v>323.33399999999989</c:v>
                </c:pt>
                <c:pt idx="230">
                  <c:v>324.73979999999995</c:v>
                </c:pt>
                <c:pt idx="231">
                  <c:v>326.1456</c:v>
                </c:pt>
                <c:pt idx="232">
                  <c:v>327.55139999999994</c:v>
                </c:pt>
                <c:pt idx="233">
                  <c:v>328.9572</c:v>
                </c:pt>
                <c:pt idx="234">
                  <c:v>330.363</c:v>
                </c:pt>
                <c:pt idx="235">
                  <c:v>331.7688</c:v>
                </c:pt>
                <c:pt idx="236">
                  <c:v>333.17459999999994</c:v>
                </c:pt>
                <c:pt idx="237">
                  <c:v>334.5804</c:v>
                </c:pt>
                <c:pt idx="238">
                  <c:v>335.98619999999994</c:v>
                </c:pt>
                <c:pt idx="239">
                  <c:v>337.392</c:v>
                </c:pt>
                <c:pt idx="240">
                  <c:v>338.79779999999994</c:v>
                </c:pt>
                <c:pt idx="241">
                  <c:v>340.20359999999994</c:v>
                </c:pt>
                <c:pt idx="242">
                  <c:v>341.60939999999994</c:v>
                </c:pt>
                <c:pt idx="243">
                  <c:v>343.01519999999994</c:v>
                </c:pt>
                <c:pt idx="244">
                  <c:v>344.42100000000005</c:v>
                </c:pt>
                <c:pt idx="245">
                  <c:v>345.82679999999993</c:v>
                </c:pt>
                <c:pt idx="246">
                  <c:v>347.23259999999999</c:v>
                </c:pt>
                <c:pt idx="247">
                  <c:v>348.63839999999993</c:v>
                </c:pt>
                <c:pt idx="248">
                  <c:v>350.04419999999999</c:v>
                </c:pt>
                <c:pt idx="249">
                  <c:v>351.45</c:v>
                </c:pt>
                <c:pt idx="250">
                  <c:v>352.85579999999999</c:v>
                </c:pt>
                <c:pt idx="251">
                  <c:v>354.26159999999993</c:v>
                </c:pt>
                <c:pt idx="252">
                  <c:v>355.66739999999999</c:v>
                </c:pt>
                <c:pt idx="253">
                  <c:v>357.07319999999993</c:v>
                </c:pt>
                <c:pt idx="254">
                  <c:v>358.47899999999998</c:v>
                </c:pt>
                <c:pt idx="255">
                  <c:v>359.88479999999993</c:v>
                </c:pt>
                <c:pt idx="256">
                  <c:v>361.29059999999993</c:v>
                </c:pt>
                <c:pt idx="257">
                  <c:v>362.69639999999993</c:v>
                </c:pt>
                <c:pt idx="258">
                  <c:v>364.10219999999993</c:v>
                </c:pt>
                <c:pt idx="259">
                  <c:v>365.50800000000004</c:v>
                </c:pt>
                <c:pt idx="260">
                  <c:v>366.91379999999992</c:v>
                </c:pt>
                <c:pt idx="261">
                  <c:v>368.31959999999992</c:v>
                </c:pt>
                <c:pt idx="262">
                  <c:v>369.72539999999992</c:v>
                </c:pt>
                <c:pt idx="263">
                  <c:v>371.13119999999998</c:v>
                </c:pt>
                <c:pt idx="264">
                  <c:v>372.53699999999998</c:v>
                </c:pt>
                <c:pt idx="265">
                  <c:v>373.94279999999998</c:v>
                </c:pt>
                <c:pt idx="266">
                  <c:v>375.34859999999992</c:v>
                </c:pt>
                <c:pt idx="267">
                  <c:v>376.75439999999998</c:v>
                </c:pt>
                <c:pt idx="268">
                  <c:v>378.16019999999997</c:v>
                </c:pt>
                <c:pt idx="269">
                  <c:v>379.56599999999997</c:v>
                </c:pt>
                <c:pt idx="270">
                  <c:v>380.97179999999992</c:v>
                </c:pt>
                <c:pt idx="271">
                  <c:v>382.37759999999992</c:v>
                </c:pt>
                <c:pt idx="272">
                  <c:v>383.78339999999992</c:v>
                </c:pt>
                <c:pt idx="273">
                  <c:v>385.18919999999997</c:v>
                </c:pt>
                <c:pt idx="274">
                  <c:v>386.59500000000003</c:v>
                </c:pt>
                <c:pt idx="275">
                  <c:v>388.00079999999991</c:v>
                </c:pt>
                <c:pt idx="276">
                  <c:v>389.40659999999991</c:v>
                </c:pt>
                <c:pt idx="277">
                  <c:v>390.81239999999991</c:v>
                </c:pt>
                <c:pt idx="278">
                  <c:v>392.21820000000002</c:v>
                </c:pt>
                <c:pt idx="279">
                  <c:v>393.62399999999997</c:v>
                </c:pt>
                <c:pt idx="280">
                  <c:v>395.02979999999997</c:v>
                </c:pt>
                <c:pt idx="281">
                  <c:v>396.43559999999991</c:v>
                </c:pt>
                <c:pt idx="282">
                  <c:v>397.84139999999996</c:v>
                </c:pt>
                <c:pt idx="283">
                  <c:v>399.24719999999996</c:v>
                </c:pt>
                <c:pt idx="284">
                  <c:v>400.65300000000002</c:v>
                </c:pt>
                <c:pt idx="285">
                  <c:v>402.05879999999991</c:v>
                </c:pt>
                <c:pt idx="286">
                  <c:v>403.4645999999999</c:v>
                </c:pt>
                <c:pt idx="287">
                  <c:v>404.8703999999999</c:v>
                </c:pt>
                <c:pt idx="288">
                  <c:v>406.27619999999996</c:v>
                </c:pt>
                <c:pt idx="289">
                  <c:v>407.68199999999996</c:v>
                </c:pt>
                <c:pt idx="290">
                  <c:v>409.0877999999999</c:v>
                </c:pt>
                <c:pt idx="291">
                  <c:v>410.4935999999999</c:v>
                </c:pt>
                <c:pt idx="292">
                  <c:v>411.8993999999999</c:v>
                </c:pt>
                <c:pt idx="293">
                  <c:v>413.30520000000001</c:v>
                </c:pt>
                <c:pt idx="294">
                  <c:v>414.71099999999996</c:v>
                </c:pt>
                <c:pt idx="295">
                  <c:v>416.11679999999996</c:v>
                </c:pt>
                <c:pt idx="296">
                  <c:v>417.5225999999999</c:v>
                </c:pt>
                <c:pt idx="297">
                  <c:v>418.92840000000001</c:v>
                </c:pt>
                <c:pt idx="298">
                  <c:v>420.33419999999995</c:v>
                </c:pt>
                <c:pt idx="299">
                  <c:v>421.74</c:v>
                </c:pt>
                <c:pt idx="300">
                  <c:v>423.14579999999989</c:v>
                </c:pt>
                <c:pt idx="301">
                  <c:v>424.55159999999995</c:v>
                </c:pt>
                <c:pt idx="302">
                  <c:v>425.95739999999995</c:v>
                </c:pt>
                <c:pt idx="303">
                  <c:v>427.36319999999995</c:v>
                </c:pt>
                <c:pt idx="304">
                  <c:v>428.76899999999995</c:v>
                </c:pt>
                <c:pt idx="305">
                  <c:v>430.17479999999989</c:v>
                </c:pt>
                <c:pt idx="306">
                  <c:v>431.58059999999989</c:v>
                </c:pt>
                <c:pt idx="307">
                  <c:v>432.98639999999995</c:v>
                </c:pt>
                <c:pt idx="308">
                  <c:v>434.3922</c:v>
                </c:pt>
                <c:pt idx="309">
                  <c:v>435.79799999999994</c:v>
                </c:pt>
                <c:pt idx="310">
                  <c:v>437.2038</c:v>
                </c:pt>
                <c:pt idx="311">
                  <c:v>438.60959999999989</c:v>
                </c:pt>
                <c:pt idx="312">
                  <c:v>440.0154</c:v>
                </c:pt>
                <c:pt idx="313">
                  <c:v>441.42119999999994</c:v>
                </c:pt>
                <c:pt idx="314">
                  <c:v>442.827</c:v>
                </c:pt>
                <c:pt idx="315">
                  <c:v>444.23279999999994</c:v>
                </c:pt>
                <c:pt idx="316">
                  <c:v>445.63859999999994</c:v>
                </c:pt>
                <c:pt idx="317">
                  <c:v>447.04439999999994</c:v>
                </c:pt>
                <c:pt idx="318">
                  <c:v>448.45019999999994</c:v>
                </c:pt>
                <c:pt idx="319">
                  <c:v>449.85599999999994</c:v>
                </c:pt>
                <c:pt idx="320">
                  <c:v>451.26179999999994</c:v>
                </c:pt>
                <c:pt idx="321">
                  <c:v>452.66759999999988</c:v>
                </c:pt>
                <c:pt idx="322">
                  <c:v>454.07339999999994</c:v>
                </c:pt>
                <c:pt idx="323">
                  <c:v>455.47919999999999</c:v>
                </c:pt>
                <c:pt idx="324">
                  <c:v>456.88499999999993</c:v>
                </c:pt>
                <c:pt idx="325">
                  <c:v>458.29079999999999</c:v>
                </c:pt>
                <c:pt idx="326">
                  <c:v>459.69659999999988</c:v>
                </c:pt>
                <c:pt idx="327">
                  <c:v>461.10239999999999</c:v>
                </c:pt>
                <c:pt idx="328">
                  <c:v>462.50819999999993</c:v>
                </c:pt>
                <c:pt idx="329">
                  <c:v>463.91399999999999</c:v>
                </c:pt>
                <c:pt idx="330">
                  <c:v>465.31979999999993</c:v>
                </c:pt>
                <c:pt idx="331">
                  <c:v>466.72559999999999</c:v>
                </c:pt>
                <c:pt idx="332">
                  <c:v>468.13139999999993</c:v>
                </c:pt>
                <c:pt idx="333">
                  <c:v>469.53719999999993</c:v>
                </c:pt>
                <c:pt idx="334">
                  <c:v>470.94299999999993</c:v>
                </c:pt>
                <c:pt idx="335">
                  <c:v>472.34879999999993</c:v>
                </c:pt>
                <c:pt idx="336">
                  <c:v>473.75459999999993</c:v>
                </c:pt>
                <c:pt idx="337">
                  <c:v>475.16039999999992</c:v>
                </c:pt>
                <c:pt idx="338">
                  <c:v>476.56619999999998</c:v>
                </c:pt>
                <c:pt idx="339">
                  <c:v>477.97199999999992</c:v>
                </c:pt>
                <c:pt idx="340">
                  <c:v>479.37779999999998</c:v>
                </c:pt>
                <c:pt idx="341">
                  <c:v>480.78359999999992</c:v>
                </c:pt>
                <c:pt idx="342">
                  <c:v>482.18939999999998</c:v>
                </c:pt>
                <c:pt idx="343">
                  <c:v>483.59519999999992</c:v>
                </c:pt>
                <c:pt idx="344">
                  <c:v>485.00099999999998</c:v>
                </c:pt>
                <c:pt idx="345">
                  <c:v>486.40679999999992</c:v>
                </c:pt>
                <c:pt idx="346">
                  <c:v>487.81259999999997</c:v>
                </c:pt>
                <c:pt idx="347">
                  <c:v>489.21839999999992</c:v>
                </c:pt>
                <c:pt idx="348">
                  <c:v>490.62419999999997</c:v>
                </c:pt>
                <c:pt idx="349">
                  <c:v>492.02999999999992</c:v>
                </c:pt>
                <c:pt idx="350">
                  <c:v>493.43579999999992</c:v>
                </c:pt>
                <c:pt idx="351">
                  <c:v>494.84159999999991</c:v>
                </c:pt>
                <c:pt idx="352">
                  <c:v>496.24739999999991</c:v>
                </c:pt>
                <c:pt idx="353">
                  <c:v>497.65319999999991</c:v>
                </c:pt>
                <c:pt idx="354">
                  <c:v>499.05899999999991</c:v>
                </c:pt>
                <c:pt idx="355">
                  <c:v>500.46479999999997</c:v>
                </c:pt>
                <c:pt idx="356">
                  <c:v>501.87059999999991</c:v>
                </c:pt>
                <c:pt idx="357">
                  <c:v>503.27639999999997</c:v>
                </c:pt>
                <c:pt idx="358">
                  <c:v>504.68219999999991</c:v>
                </c:pt>
                <c:pt idx="359">
                  <c:v>506.08799999999997</c:v>
                </c:pt>
                <c:pt idx="360">
                  <c:v>507.49379999999996</c:v>
                </c:pt>
                <c:pt idx="361">
                  <c:v>508.89959999999996</c:v>
                </c:pt>
                <c:pt idx="362">
                  <c:v>510.30539999999991</c:v>
                </c:pt>
                <c:pt idx="363">
                  <c:v>511.71119999999996</c:v>
                </c:pt>
                <c:pt idx="364">
                  <c:v>513.11699999999996</c:v>
                </c:pt>
                <c:pt idx="365">
                  <c:v>514.52279999999996</c:v>
                </c:pt>
                <c:pt idx="366">
                  <c:v>515.92859999999996</c:v>
                </c:pt>
                <c:pt idx="367">
                  <c:v>517.33439999999985</c:v>
                </c:pt>
                <c:pt idx="368">
                  <c:v>518.74019999999996</c:v>
                </c:pt>
                <c:pt idx="369">
                  <c:v>520.14599999999984</c:v>
                </c:pt>
                <c:pt idx="370">
                  <c:v>521.55179999999996</c:v>
                </c:pt>
                <c:pt idx="371">
                  <c:v>522.95759999999984</c:v>
                </c:pt>
                <c:pt idx="372">
                  <c:v>524.36339999999996</c:v>
                </c:pt>
                <c:pt idx="373">
                  <c:v>525.76919999999996</c:v>
                </c:pt>
                <c:pt idx="374">
                  <c:v>527.17499999999995</c:v>
                </c:pt>
                <c:pt idx="375">
                  <c:v>528.58079999999995</c:v>
                </c:pt>
                <c:pt idx="376">
                  <c:v>529.98659999999995</c:v>
                </c:pt>
                <c:pt idx="377">
                  <c:v>531.39239999999995</c:v>
                </c:pt>
                <c:pt idx="378">
                  <c:v>532.79819999999995</c:v>
                </c:pt>
                <c:pt idx="379">
                  <c:v>534.20399999999995</c:v>
                </c:pt>
                <c:pt idx="380">
                  <c:v>535.60979999999995</c:v>
                </c:pt>
                <c:pt idx="381">
                  <c:v>537.01559999999995</c:v>
                </c:pt>
                <c:pt idx="382">
                  <c:v>538.42139999999984</c:v>
                </c:pt>
                <c:pt idx="383">
                  <c:v>539.82719999999995</c:v>
                </c:pt>
                <c:pt idx="384">
                  <c:v>541.23299999999983</c:v>
                </c:pt>
                <c:pt idx="385">
                  <c:v>542.63879999999995</c:v>
                </c:pt>
                <c:pt idx="386">
                  <c:v>544.04459999999983</c:v>
                </c:pt>
                <c:pt idx="387">
                  <c:v>545.45039999999995</c:v>
                </c:pt>
                <c:pt idx="388">
                  <c:v>546.85619999999994</c:v>
                </c:pt>
                <c:pt idx="389">
                  <c:v>548.26199999999994</c:v>
                </c:pt>
                <c:pt idx="390">
                  <c:v>549.66779999999994</c:v>
                </c:pt>
                <c:pt idx="391">
                  <c:v>551.07359999999994</c:v>
                </c:pt>
                <c:pt idx="392">
                  <c:v>552.47939999999994</c:v>
                </c:pt>
                <c:pt idx="393">
                  <c:v>553.88519999999994</c:v>
                </c:pt>
                <c:pt idx="394">
                  <c:v>555.29099999999994</c:v>
                </c:pt>
                <c:pt idx="395">
                  <c:v>556.69679999999994</c:v>
                </c:pt>
                <c:pt idx="396">
                  <c:v>558.10259999999994</c:v>
                </c:pt>
                <c:pt idx="397">
                  <c:v>559.50839999999982</c:v>
                </c:pt>
                <c:pt idx="398">
                  <c:v>560.91419999999994</c:v>
                </c:pt>
                <c:pt idx="399">
                  <c:v>562.31999999999994</c:v>
                </c:pt>
                <c:pt idx="400">
                  <c:v>563.72579999999994</c:v>
                </c:pt>
                <c:pt idx="401">
                  <c:v>565.13159999999993</c:v>
                </c:pt>
                <c:pt idx="402">
                  <c:v>566.53739999999993</c:v>
                </c:pt>
                <c:pt idx="403">
                  <c:v>567.94319999999982</c:v>
                </c:pt>
                <c:pt idx="404">
                  <c:v>569.34899999999993</c:v>
                </c:pt>
                <c:pt idx="405">
                  <c:v>570.75479999999993</c:v>
                </c:pt>
                <c:pt idx="406">
                  <c:v>572.16059999999993</c:v>
                </c:pt>
                <c:pt idx="407">
                  <c:v>573.56639999999993</c:v>
                </c:pt>
                <c:pt idx="408">
                  <c:v>574.97219999999993</c:v>
                </c:pt>
                <c:pt idx="409">
                  <c:v>576.37799999999993</c:v>
                </c:pt>
                <c:pt idx="410">
                  <c:v>577.78379999999993</c:v>
                </c:pt>
                <c:pt idx="411">
                  <c:v>579.18959999999993</c:v>
                </c:pt>
                <c:pt idx="412">
                  <c:v>580.59540000000004</c:v>
                </c:pt>
                <c:pt idx="413">
                  <c:v>582.00119999999993</c:v>
                </c:pt>
                <c:pt idx="414">
                  <c:v>583.40699999999993</c:v>
                </c:pt>
                <c:pt idx="415">
                  <c:v>584.81279999999992</c:v>
                </c:pt>
                <c:pt idx="416">
                  <c:v>586.21860000000004</c:v>
                </c:pt>
                <c:pt idx="417">
                  <c:v>587.62439999999992</c:v>
                </c:pt>
                <c:pt idx="418">
                  <c:v>589.03019999999992</c:v>
                </c:pt>
                <c:pt idx="419">
                  <c:v>590.43599999999992</c:v>
                </c:pt>
                <c:pt idx="420">
                  <c:v>591.84180000000003</c:v>
                </c:pt>
                <c:pt idx="421">
                  <c:v>593.24759999999992</c:v>
                </c:pt>
                <c:pt idx="422">
                  <c:v>594.65339999999992</c:v>
                </c:pt>
                <c:pt idx="423">
                  <c:v>596.05919999999992</c:v>
                </c:pt>
                <c:pt idx="424">
                  <c:v>597.46500000000003</c:v>
                </c:pt>
                <c:pt idx="425">
                  <c:v>598.87079999999992</c:v>
                </c:pt>
                <c:pt idx="426">
                  <c:v>600.27659999999992</c:v>
                </c:pt>
                <c:pt idx="427">
                  <c:v>601.68239999999992</c:v>
                </c:pt>
                <c:pt idx="428">
                  <c:v>603.08819999999992</c:v>
                </c:pt>
                <c:pt idx="429">
                  <c:v>604.49400000000003</c:v>
                </c:pt>
                <c:pt idx="430">
                  <c:v>605.8997999999998</c:v>
                </c:pt>
                <c:pt idx="431">
                  <c:v>607.30559999999991</c:v>
                </c:pt>
                <c:pt idx="432">
                  <c:v>608.71139999999991</c:v>
                </c:pt>
                <c:pt idx="433">
                  <c:v>610.11720000000003</c:v>
                </c:pt>
                <c:pt idx="434">
                  <c:v>611.52299999999991</c:v>
                </c:pt>
                <c:pt idx="435">
                  <c:v>612.92879999999991</c:v>
                </c:pt>
                <c:pt idx="436">
                  <c:v>614.33459999999991</c:v>
                </c:pt>
                <c:pt idx="437">
                  <c:v>615.74040000000002</c:v>
                </c:pt>
                <c:pt idx="438">
                  <c:v>617.14619999999991</c:v>
                </c:pt>
                <c:pt idx="439">
                  <c:v>618.55199999999979</c:v>
                </c:pt>
                <c:pt idx="440">
                  <c:v>619.95779999999991</c:v>
                </c:pt>
                <c:pt idx="441">
                  <c:v>621.36360000000002</c:v>
                </c:pt>
                <c:pt idx="442">
                  <c:v>622.76939999999991</c:v>
                </c:pt>
                <c:pt idx="443">
                  <c:v>624.1751999999999</c:v>
                </c:pt>
                <c:pt idx="444">
                  <c:v>625.5809999999999</c:v>
                </c:pt>
                <c:pt idx="445">
                  <c:v>626.9867999999999</c:v>
                </c:pt>
                <c:pt idx="446">
                  <c:v>628.39260000000002</c:v>
                </c:pt>
                <c:pt idx="447">
                  <c:v>629.7983999999999</c:v>
                </c:pt>
                <c:pt idx="448">
                  <c:v>631.2041999999999</c:v>
                </c:pt>
                <c:pt idx="449">
                  <c:v>632.60999999999979</c:v>
                </c:pt>
                <c:pt idx="450">
                  <c:v>634.01580000000001</c:v>
                </c:pt>
                <c:pt idx="451">
                  <c:v>635.4215999999999</c:v>
                </c:pt>
                <c:pt idx="452">
                  <c:v>636.8273999999999</c:v>
                </c:pt>
                <c:pt idx="453">
                  <c:v>638.2331999999999</c:v>
                </c:pt>
                <c:pt idx="454">
                  <c:v>639.63900000000001</c:v>
                </c:pt>
                <c:pt idx="455">
                  <c:v>641.0447999999999</c:v>
                </c:pt>
                <c:pt idx="456">
                  <c:v>642.45059999999989</c:v>
                </c:pt>
                <c:pt idx="457">
                  <c:v>643.85639999999989</c:v>
                </c:pt>
                <c:pt idx="458">
                  <c:v>645.26220000000001</c:v>
                </c:pt>
                <c:pt idx="459">
                  <c:v>646.66799999999978</c:v>
                </c:pt>
                <c:pt idx="460">
                  <c:v>648.07379999999989</c:v>
                </c:pt>
                <c:pt idx="461">
                  <c:v>649.47959999999989</c:v>
                </c:pt>
                <c:pt idx="462">
                  <c:v>650.88539999999989</c:v>
                </c:pt>
                <c:pt idx="463">
                  <c:v>652.2912</c:v>
                </c:pt>
                <c:pt idx="464">
                  <c:v>653.69699999999989</c:v>
                </c:pt>
                <c:pt idx="465">
                  <c:v>655.10279999999989</c:v>
                </c:pt>
                <c:pt idx="466">
                  <c:v>656.50859999999989</c:v>
                </c:pt>
                <c:pt idx="467">
                  <c:v>657.9144</c:v>
                </c:pt>
                <c:pt idx="468">
                  <c:v>659.32019999999989</c:v>
                </c:pt>
                <c:pt idx="469">
                  <c:v>660.726</c:v>
                </c:pt>
                <c:pt idx="470">
                  <c:v>662.13179999999988</c:v>
                </c:pt>
                <c:pt idx="471">
                  <c:v>663.5376</c:v>
                </c:pt>
                <c:pt idx="472">
                  <c:v>664.94339999999988</c:v>
                </c:pt>
                <c:pt idx="473">
                  <c:v>666.34919999999988</c:v>
                </c:pt>
                <c:pt idx="474">
                  <c:v>667.75499999999988</c:v>
                </c:pt>
                <c:pt idx="475">
                  <c:v>669.16079999999999</c:v>
                </c:pt>
                <c:pt idx="476">
                  <c:v>670.56659999999999</c:v>
                </c:pt>
                <c:pt idx="477">
                  <c:v>671.97239999999988</c:v>
                </c:pt>
                <c:pt idx="478">
                  <c:v>673.37819999999988</c:v>
                </c:pt>
                <c:pt idx="479">
                  <c:v>674.78399999999999</c:v>
                </c:pt>
                <c:pt idx="480">
                  <c:v>676.18979999999999</c:v>
                </c:pt>
                <c:pt idx="481">
                  <c:v>677.59559999999988</c:v>
                </c:pt>
                <c:pt idx="482">
                  <c:v>679.00139999999988</c:v>
                </c:pt>
                <c:pt idx="483">
                  <c:v>680.40719999999988</c:v>
                </c:pt>
                <c:pt idx="484">
                  <c:v>681.81299999999999</c:v>
                </c:pt>
                <c:pt idx="485">
                  <c:v>683.21879999999987</c:v>
                </c:pt>
                <c:pt idx="486">
                  <c:v>684.62459999999987</c:v>
                </c:pt>
                <c:pt idx="487">
                  <c:v>686.03039999999987</c:v>
                </c:pt>
                <c:pt idx="488">
                  <c:v>687.43619999999999</c:v>
                </c:pt>
                <c:pt idx="489">
                  <c:v>688.8420000000001</c:v>
                </c:pt>
                <c:pt idx="490">
                  <c:v>690.24779999999987</c:v>
                </c:pt>
                <c:pt idx="491">
                  <c:v>691.65359999999987</c:v>
                </c:pt>
                <c:pt idx="492">
                  <c:v>693.05939999999998</c:v>
                </c:pt>
                <c:pt idx="493">
                  <c:v>694.46519999999998</c:v>
                </c:pt>
                <c:pt idx="494">
                  <c:v>695.87099999999987</c:v>
                </c:pt>
                <c:pt idx="495">
                  <c:v>697.27679999999987</c:v>
                </c:pt>
                <c:pt idx="496">
                  <c:v>698.68259999999987</c:v>
                </c:pt>
                <c:pt idx="497">
                  <c:v>700.08839999999998</c:v>
                </c:pt>
                <c:pt idx="498">
                  <c:v>701.49419999999998</c:v>
                </c:pt>
                <c:pt idx="499">
                  <c:v>702.9</c:v>
                </c:pt>
                <c:pt idx="500">
                  <c:v>704.30579999999986</c:v>
                </c:pt>
                <c:pt idx="501">
                  <c:v>705.71159999999998</c:v>
                </c:pt>
                <c:pt idx="502">
                  <c:v>707.11739999999986</c:v>
                </c:pt>
                <c:pt idx="503">
                  <c:v>708.52319999999986</c:v>
                </c:pt>
                <c:pt idx="504">
                  <c:v>709.92899999999986</c:v>
                </c:pt>
                <c:pt idx="505">
                  <c:v>711.33479999999997</c:v>
                </c:pt>
                <c:pt idx="506">
                  <c:v>712.74059999999986</c:v>
                </c:pt>
                <c:pt idx="507">
                  <c:v>714.14639999999986</c:v>
                </c:pt>
                <c:pt idx="508">
                  <c:v>715.55219999999997</c:v>
                </c:pt>
                <c:pt idx="509">
                  <c:v>716.95799999999997</c:v>
                </c:pt>
                <c:pt idx="510">
                  <c:v>718.36380000000008</c:v>
                </c:pt>
                <c:pt idx="511">
                  <c:v>719.76959999999985</c:v>
                </c:pt>
                <c:pt idx="512">
                  <c:v>721.17539999999985</c:v>
                </c:pt>
                <c:pt idx="513">
                  <c:v>722.58119999999985</c:v>
                </c:pt>
                <c:pt idx="514">
                  <c:v>723.98699999999997</c:v>
                </c:pt>
                <c:pt idx="515">
                  <c:v>725.39279999999985</c:v>
                </c:pt>
                <c:pt idx="516">
                  <c:v>726.79859999999985</c:v>
                </c:pt>
                <c:pt idx="517">
                  <c:v>728.20439999999985</c:v>
                </c:pt>
                <c:pt idx="518">
                  <c:v>729.61020000000008</c:v>
                </c:pt>
                <c:pt idx="519">
                  <c:v>731.01600000000008</c:v>
                </c:pt>
                <c:pt idx="520">
                  <c:v>732.42179999999996</c:v>
                </c:pt>
                <c:pt idx="521">
                  <c:v>733.82759999999985</c:v>
                </c:pt>
                <c:pt idx="522">
                  <c:v>735.23339999999996</c:v>
                </c:pt>
                <c:pt idx="523">
                  <c:v>736.63919999999985</c:v>
                </c:pt>
                <c:pt idx="524">
                  <c:v>738.04499999999985</c:v>
                </c:pt>
                <c:pt idx="525">
                  <c:v>739.45079999999984</c:v>
                </c:pt>
                <c:pt idx="526">
                  <c:v>740.85659999999984</c:v>
                </c:pt>
                <c:pt idx="527">
                  <c:v>742.26239999999996</c:v>
                </c:pt>
                <c:pt idx="528">
                  <c:v>743.66819999999996</c:v>
                </c:pt>
                <c:pt idx="529">
                  <c:v>745.07399999999996</c:v>
                </c:pt>
                <c:pt idx="530">
                  <c:v>746.47979999999995</c:v>
                </c:pt>
                <c:pt idx="531">
                  <c:v>747.88559999999995</c:v>
                </c:pt>
                <c:pt idx="532">
                  <c:v>749.29139999999984</c:v>
                </c:pt>
                <c:pt idx="533">
                  <c:v>750.69719999999984</c:v>
                </c:pt>
                <c:pt idx="534">
                  <c:v>752.10299999999984</c:v>
                </c:pt>
                <c:pt idx="535">
                  <c:v>753.50879999999995</c:v>
                </c:pt>
                <c:pt idx="536">
                  <c:v>754.91459999999984</c:v>
                </c:pt>
                <c:pt idx="537">
                  <c:v>756.32039999999995</c:v>
                </c:pt>
                <c:pt idx="538">
                  <c:v>757.72619999999995</c:v>
                </c:pt>
                <c:pt idx="539">
                  <c:v>759.13199999999995</c:v>
                </c:pt>
                <c:pt idx="540">
                  <c:v>760.53780000000006</c:v>
                </c:pt>
                <c:pt idx="541">
                  <c:v>761.94359999999983</c:v>
                </c:pt>
                <c:pt idx="542">
                  <c:v>763.34939999999983</c:v>
                </c:pt>
                <c:pt idx="543">
                  <c:v>764.75519999999983</c:v>
                </c:pt>
                <c:pt idx="544">
                  <c:v>766.16099999999994</c:v>
                </c:pt>
                <c:pt idx="545">
                  <c:v>767.56679999999983</c:v>
                </c:pt>
                <c:pt idx="546">
                  <c:v>768.97259999999983</c:v>
                </c:pt>
                <c:pt idx="547">
                  <c:v>770.37839999999994</c:v>
                </c:pt>
                <c:pt idx="548">
                  <c:v>771.78420000000006</c:v>
                </c:pt>
                <c:pt idx="549">
                  <c:v>773.19</c:v>
                </c:pt>
                <c:pt idx="550">
                  <c:v>774.59579999999994</c:v>
                </c:pt>
                <c:pt idx="551">
                  <c:v>776.00159999999983</c:v>
                </c:pt>
                <c:pt idx="552">
                  <c:v>777.40739999999994</c:v>
                </c:pt>
                <c:pt idx="553">
                  <c:v>778.81319999999982</c:v>
                </c:pt>
                <c:pt idx="554">
                  <c:v>780.21899999999982</c:v>
                </c:pt>
                <c:pt idx="555">
                  <c:v>781.62479999999982</c:v>
                </c:pt>
                <c:pt idx="556">
                  <c:v>783.03059999999982</c:v>
                </c:pt>
                <c:pt idx="557">
                  <c:v>784.43640000000005</c:v>
                </c:pt>
                <c:pt idx="558">
                  <c:v>785.84219999999993</c:v>
                </c:pt>
                <c:pt idx="559">
                  <c:v>787.24799999999993</c:v>
                </c:pt>
                <c:pt idx="560">
                  <c:v>788.65379999999993</c:v>
                </c:pt>
                <c:pt idx="561">
                  <c:v>790.05959999999993</c:v>
                </c:pt>
                <c:pt idx="562">
                  <c:v>791.46539999999982</c:v>
                </c:pt>
                <c:pt idx="563">
                  <c:v>792.87119999999982</c:v>
                </c:pt>
                <c:pt idx="564">
                  <c:v>794.27699999999982</c:v>
                </c:pt>
                <c:pt idx="565">
                  <c:v>795.68279999999993</c:v>
                </c:pt>
                <c:pt idx="566">
                  <c:v>797.08860000000004</c:v>
                </c:pt>
                <c:pt idx="567">
                  <c:v>798.49439999999993</c:v>
                </c:pt>
                <c:pt idx="568">
                  <c:v>799.90019999999993</c:v>
                </c:pt>
                <c:pt idx="569">
                  <c:v>801.30600000000004</c:v>
                </c:pt>
                <c:pt idx="570">
                  <c:v>802.71180000000004</c:v>
                </c:pt>
                <c:pt idx="571">
                  <c:v>804.11759999999981</c:v>
                </c:pt>
                <c:pt idx="572">
                  <c:v>805.52339999999981</c:v>
                </c:pt>
                <c:pt idx="573">
                  <c:v>806.92919999999981</c:v>
                </c:pt>
                <c:pt idx="574">
                  <c:v>808.33499999999992</c:v>
                </c:pt>
                <c:pt idx="575">
                  <c:v>809.74079999999981</c:v>
                </c:pt>
                <c:pt idx="576">
                  <c:v>811.14659999999992</c:v>
                </c:pt>
                <c:pt idx="577">
                  <c:v>812.55239999999992</c:v>
                </c:pt>
                <c:pt idx="578">
                  <c:v>813.95820000000003</c:v>
                </c:pt>
                <c:pt idx="579">
                  <c:v>815.36399999999992</c:v>
                </c:pt>
                <c:pt idx="580">
                  <c:v>816.76979999999992</c:v>
                </c:pt>
                <c:pt idx="581">
                  <c:v>818.1755999999998</c:v>
                </c:pt>
                <c:pt idx="582">
                  <c:v>819.58139999999992</c:v>
                </c:pt>
                <c:pt idx="583">
                  <c:v>820.9871999999998</c:v>
                </c:pt>
                <c:pt idx="584">
                  <c:v>822.3929999999998</c:v>
                </c:pt>
                <c:pt idx="585">
                  <c:v>823.7987999999998</c:v>
                </c:pt>
                <c:pt idx="586">
                  <c:v>825.20460000000003</c:v>
                </c:pt>
                <c:pt idx="587">
                  <c:v>826.61040000000003</c:v>
                </c:pt>
                <c:pt idx="588">
                  <c:v>828.01619999999991</c:v>
                </c:pt>
                <c:pt idx="589">
                  <c:v>829.42199999999991</c:v>
                </c:pt>
                <c:pt idx="590">
                  <c:v>830.82779999999991</c:v>
                </c:pt>
                <c:pt idx="591">
                  <c:v>832.23359999999991</c:v>
                </c:pt>
                <c:pt idx="592">
                  <c:v>833.6393999999998</c:v>
                </c:pt>
                <c:pt idx="593">
                  <c:v>835.0451999999998</c:v>
                </c:pt>
                <c:pt idx="594">
                  <c:v>836.45099999999979</c:v>
                </c:pt>
                <c:pt idx="595">
                  <c:v>837.85680000000002</c:v>
                </c:pt>
                <c:pt idx="596">
                  <c:v>839.26260000000002</c:v>
                </c:pt>
                <c:pt idx="597">
                  <c:v>840.66839999999991</c:v>
                </c:pt>
                <c:pt idx="598">
                  <c:v>842.07419999999991</c:v>
                </c:pt>
                <c:pt idx="599">
                  <c:v>843.48</c:v>
                </c:pt>
                <c:pt idx="600">
                  <c:v>844.88580000000002</c:v>
                </c:pt>
                <c:pt idx="601">
                  <c:v>846.29159999999979</c:v>
                </c:pt>
                <c:pt idx="602">
                  <c:v>847.69739999999979</c:v>
                </c:pt>
                <c:pt idx="603">
                  <c:v>849.1031999999999</c:v>
                </c:pt>
                <c:pt idx="604">
                  <c:v>850.5089999999999</c:v>
                </c:pt>
                <c:pt idx="605">
                  <c:v>851.9147999999999</c:v>
                </c:pt>
                <c:pt idx="606">
                  <c:v>853.3205999999999</c:v>
                </c:pt>
                <c:pt idx="607">
                  <c:v>854.7263999999999</c:v>
                </c:pt>
                <c:pt idx="608">
                  <c:v>856.13220000000001</c:v>
                </c:pt>
                <c:pt idx="609">
                  <c:v>857.5379999999999</c:v>
                </c:pt>
                <c:pt idx="610">
                  <c:v>858.9437999999999</c:v>
                </c:pt>
                <c:pt idx="611">
                  <c:v>860.34959999999978</c:v>
                </c:pt>
                <c:pt idx="612">
                  <c:v>861.7553999999999</c:v>
                </c:pt>
                <c:pt idx="613">
                  <c:v>863.16119999999978</c:v>
                </c:pt>
                <c:pt idx="614">
                  <c:v>864.56699999999978</c:v>
                </c:pt>
                <c:pt idx="615">
                  <c:v>865.97279999999989</c:v>
                </c:pt>
                <c:pt idx="616">
                  <c:v>867.37860000000001</c:v>
                </c:pt>
                <c:pt idx="617">
                  <c:v>868.78440000000001</c:v>
                </c:pt>
                <c:pt idx="618">
                  <c:v>870.19019999999989</c:v>
                </c:pt>
                <c:pt idx="619">
                  <c:v>871.59599999999989</c:v>
                </c:pt>
                <c:pt idx="620">
                  <c:v>873.00179999999989</c:v>
                </c:pt>
                <c:pt idx="621">
                  <c:v>874.4076</c:v>
                </c:pt>
                <c:pt idx="622">
                  <c:v>875.81339999999977</c:v>
                </c:pt>
                <c:pt idx="623">
                  <c:v>877.21919999999977</c:v>
                </c:pt>
                <c:pt idx="624">
                  <c:v>878.62499999999989</c:v>
                </c:pt>
                <c:pt idx="625">
                  <c:v>880.0308</c:v>
                </c:pt>
                <c:pt idx="626">
                  <c:v>881.43659999999988</c:v>
                </c:pt>
                <c:pt idx="627">
                  <c:v>882.84239999999988</c:v>
                </c:pt>
                <c:pt idx="628">
                  <c:v>884.24819999999988</c:v>
                </c:pt>
                <c:pt idx="629">
                  <c:v>885.654</c:v>
                </c:pt>
                <c:pt idx="630">
                  <c:v>887.0598</c:v>
                </c:pt>
                <c:pt idx="631">
                  <c:v>888.46559999999988</c:v>
                </c:pt>
                <c:pt idx="632">
                  <c:v>889.87139999999977</c:v>
                </c:pt>
                <c:pt idx="633">
                  <c:v>891.27719999999988</c:v>
                </c:pt>
                <c:pt idx="634">
                  <c:v>892.68299999999999</c:v>
                </c:pt>
                <c:pt idx="635">
                  <c:v>894.08879999999988</c:v>
                </c:pt>
                <c:pt idx="636">
                  <c:v>895.49459999999988</c:v>
                </c:pt>
                <c:pt idx="637">
                  <c:v>896.90039999999988</c:v>
                </c:pt>
                <c:pt idx="638">
                  <c:v>898.30619999999999</c:v>
                </c:pt>
                <c:pt idx="639">
                  <c:v>899.71199999999988</c:v>
                </c:pt>
                <c:pt idx="640">
                  <c:v>901.11779999999987</c:v>
                </c:pt>
                <c:pt idx="641">
                  <c:v>902.52359999999987</c:v>
                </c:pt>
                <c:pt idx="642">
                  <c:v>903.92939999999987</c:v>
                </c:pt>
                <c:pt idx="643">
                  <c:v>905.33519999999976</c:v>
                </c:pt>
                <c:pt idx="644">
                  <c:v>906.74099999999987</c:v>
                </c:pt>
                <c:pt idx="645">
                  <c:v>908.14679999999987</c:v>
                </c:pt>
                <c:pt idx="646">
                  <c:v>909.55259999999998</c:v>
                </c:pt>
                <c:pt idx="647">
                  <c:v>910.95839999999998</c:v>
                </c:pt>
                <c:pt idx="648">
                  <c:v>912.36419999999987</c:v>
                </c:pt>
                <c:pt idx="649">
                  <c:v>913.76999999999987</c:v>
                </c:pt>
                <c:pt idx="650">
                  <c:v>915.17579999999998</c:v>
                </c:pt>
                <c:pt idx="651">
                  <c:v>916.58159999999998</c:v>
                </c:pt>
                <c:pt idx="652">
                  <c:v>917.98739999999975</c:v>
                </c:pt>
                <c:pt idx="653">
                  <c:v>919.39319999999975</c:v>
                </c:pt>
                <c:pt idx="654">
                  <c:v>920.79899999999986</c:v>
                </c:pt>
                <c:pt idx="655">
                  <c:v>922.20479999999998</c:v>
                </c:pt>
                <c:pt idx="656">
                  <c:v>923.61059999999986</c:v>
                </c:pt>
                <c:pt idx="657">
                  <c:v>925.01639999999986</c:v>
                </c:pt>
                <c:pt idx="658">
                  <c:v>926.42219999999986</c:v>
                </c:pt>
                <c:pt idx="659">
                  <c:v>927.82799999999997</c:v>
                </c:pt>
                <c:pt idx="660">
                  <c:v>929.23379999999997</c:v>
                </c:pt>
                <c:pt idx="661">
                  <c:v>930.63959999999986</c:v>
                </c:pt>
                <c:pt idx="662">
                  <c:v>932.04539999999974</c:v>
                </c:pt>
                <c:pt idx="663">
                  <c:v>933.45119999999997</c:v>
                </c:pt>
                <c:pt idx="664">
                  <c:v>934.85699999999997</c:v>
                </c:pt>
                <c:pt idx="665">
                  <c:v>936.26279999999986</c:v>
                </c:pt>
                <c:pt idx="666">
                  <c:v>937.66859999999986</c:v>
                </c:pt>
                <c:pt idx="667">
                  <c:v>939.07439999999986</c:v>
                </c:pt>
                <c:pt idx="668">
                  <c:v>940.48019999999997</c:v>
                </c:pt>
                <c:pt idx="669">
                  <c:v>941.88599999999985</c:v>
                </c:pt>
                <c:pt idx="670">
                  <c:v>943.29179999999985</c:v>
                </c:pt>
                <c:pt idx="671">
                  <c:v>944.69759999999985</c:v>
                </c:pt>
                <c:pt idx="672">
                  <c:v>946.10339999999985</c:v>
                </c:pt>
                <c:pt idx="673">
                  <c:v>947.50919999999985</c:v>
                </c:pt>
                <c:pt idx="674">
                  <c:v>948.91499999999985</c:v>
                </c:pt>
                <c:pt idx="675">
                  <c:v>950.32079999999985</c:v>
                </c:pt>
                <c:pt idx="676">
                  <c:v>951.72659999999996</c:v>
                </c:pt>
                <c:pt idx="677">
                  <c:v>953.13239999999996</c:v>
                </c:pt>
                <c:pt idx="678">
                  <c:v>954.53819999999985</c:v>
                </c:pt>
                <c:pt idx="679">
                  <c:v>955.94399999999985</c:v>
                </c:pt>
                <c:pt idx="680">
                  <c:v>957.34979999999996</c:v>
                </c:pt>
                <c:pt idx="681">
                  <c:v>958.75559999999996</c:v>
                </c:pt>
                <c:pt idx="682">
                  <c:v>960.16139999999973</c:v>
                </c:pt>
                <c:pt idx="683">
                  <c:v>961.56719999999984</c:v>
                </c:pt>
                <c:pt idx="684">
                  <c:v>962.97299999999984</c:v>
                </c:pt>
                <c:pt idx="685">
                  <c:v>964.37879999999996</c:v>
                </c:pt>
                <c:pt idx="686">
                  <c:v>965.78459999999984</c:v>
                </c:pt>
                <c:pt idx="687">
                  <c:v>967.19039999999984</c:v>
                </c:pt>
                <c:pt idx="688">
                  <c:v>968.59619999999984</c:v>
                </c:pt>
                <c:pt idx="689">
                  <c:v>970.00199999999995</c:v>
                </c:pt>
                <c:pt idx="690">
                  <c:v>971.40779999999984</c:v>
                </c:pt>
                <c:pt idx="691">
                  <c:v>972.81359999999984</c:v>
                </c:pt>
                <c:pt idx="692">
                  <c:v>974.21939999999995</c:v>
                </c:pt>
                <c:pt idx="693">
                  <c:v>975.62519999999995</c:v>
                </c:pt>
                <c:pt idx="694">
                  <c:v>977.03099999999995</c:v>
                </c:pt>
                <c:pt idx="695">
                  <c:v>978.43679999999983</c:v>
                </c:pt>
                <c:pt idx="696">
                  <c:v>979.84259999999983</c:v>
                </c:pt>
                <c:pt idx="697">
                  <c:v>981.24839999999995</c:v>
                </c:pt>
                <c:pt idx="698">
                  <c:v>982.65419999999995</c:v>
                </c:pt>
                <c:pt idx="699">
                  <c:v>984.05999999999983</c:v>
                </c:pt>
                <c:pt idx="700">
                  <c:v>985.46579999999983</c:v>
                </c:pt>
                <c:pt idx="701">
                  <c:v>986.87159999999983</c:v>
                </c:pt>
                <c:pt idx="702">
                  <c:v>988.27740000000006</c:v>
                </c:pt>
                <c:pt idx="703">
                  <c:v>989.68319999999983</c:v>
                </c:pt>
                <c:pt idx="704">
                  <c:v>991.08899999999983</c:v>
                </c:pt>
                <c:pt idx="705">
                  <c:v>992.49479999999983</c:v>
                </c:pt>
                <c:pt idx="706">
                  <c:v>993.90059999999994</c:v>
                </c:pt>
                <c:pt idx="707">
                  <c:v>995.30639999999983</c:v>
                </c:pt>
                <c:pt idx="708">
                  <c:v>996.71219999999983</c:v>
                </c:pt>
                <c:pt idx="709">
                  <c:v>998.11799999999982</c:v>
                </c:pt>
                <c:pt idx="710">
                  <c:v>999.52379999999994</c:v>
                </c:pt>
                <c:pt idx="711">
                  <c:v>1000.9295999999999</c:v>
                </c:pt>
                <c:pt idx="712">
                  <c:v>1002.3353999999999</c:v>
                </c:pt>
                <c:pt idx="713">
                  <c:v>1003.7411999999998</c:v>
                </c:pt>
                <c:pt idx="714">
                  <c:v>1005.1469999999999</c:v>
                </c:pt>
                <c:pt idx="715">
                  <c:v>1006.5527999999999</c:v>
                </c:pt>
                <c:pt idx="716">
                  <c:v>1007.9585999999998</c:v>
                </c:pt>
                <c:pt idx="717">
                  <c:v>1009.3643999999998</c:v>
                </c:pt>
                <c:pt idx="718">
                  <c:v>1010.7701999999998</c:v>
                </c:pt>
                <c:pt idx="719">
                  <c:v>1012.1759999999999</c:v>
                </c:pt>
                <c:pt idx="720">
                  <c:v>1013.5817999999998</c:v>
                </c:pt>
                <c:pt idx="721">
                  <c:v>1014.9875999999999</c:v>
                </c:pt>
                <c:pt idx="722">
                  <c:v>1016.3933999999999</c:v>
                </c:pt>
                <c:pt idx="723">
                  <c:v>1017.7991999999999</c:v>
                </c:pt>
                <c:pt idx="724">
                  <c:v>1019.2049999999999</c:v>
                </c:pt>
                <c:pt idx="725">
                  <c:v>1020.6107999999998</c:v>
                </c:pt>
                <c:pt idx="726">
                  <c:v>1022.0165999999998</c:v>
                </c:pt>
                <c:pt idx="727">
                  <c:v>1023.4223999999999</c:v>
                </c:pt>
                <c:pt idx="728">
                  <c:v>1024.8281999999999</c:v>
                </c:pt>
                <c:pt idx="729">
                  <c:v>1026.2339999999999</c:v>
                </c:pt>
                <c:pt idx="730">
                  <c:v>1027.6397999999999</c:v>
                </c:pt>
                <c:pt idx="731">
                  <c:v>1029.0455999999999</c:v>
                </c:pt>
                <c:pt idx="732">
                  <c:v>1030.4513999999999</c:v>
                </c:pt>
                <c:pt idx="733">
                  <c:v>1031.8571999999999</c:v>
                </c:pt>
                <c:pt idx="734">
                  <c:v>1033.2629999999999</c:v>
                </c:pt>
                <c:pt idx="735">
                  <c:v>1034.6687999999997</c:v>
                </c:pt>
                <c:pt idx="736">
                  <c:v>1036.0745999999999</c:v>
                </c:pt>
                <c:pt idx="737">
                  <c:v>1037.4803999999999</c:v>
                </c:pt>
                <c:pt idx="738">
                  <c:v>1038.8861999999999</c:v>
                </c:pt>
                <c:pt idx="739">
                  <c:v>1040.2919999999997</c:v>
                </c:pt>
                <c:pt idx="740">
                  <c:v>1041.6977999999999</c:v>
                </c:pt>
                <c:pt idx="741">
                  <c:v>1043.1035999999999</c:v>
                </c:pt>
                <c:pt idx="742">
                  <c:v>1044.5093999999999</c:v>
                </c:pt>
                <c:pt idx="743">
                  <c:v>1045.9151999999997</c:v>
                </c:pt>
                <c:pt idx="744">
                  <c:v>1047.3209999999999</c:v>
                </c:pt>
                <c:pt idx="745">
                  <c:v>1048.7267999999999</c:v>
                </c:pt>
                <c:pt idx="746">
                  <c:v>1050.1325999999999</c:v>
                </c:pt>
                <c:pt idx="747">
                  <c:v>1051.5383999999999</c:v>
                </c:pt>
                <c:pt idx="748">
                  <c:v>1052.9441999999997</c:v>
                </c:pt>
                <c:pt idx="749">
                  <c:v>1054.3499999999999</c:v>
                </c:pt>
                <c:pt idx="750">
                  <c:v>1055.7557999999999</c:v>
                </c:pt>
                <c:pt idx="751">
                  <c:v>1057.1615999999999</c:v>
                </c:pt>
                <c:pt idx="752">
                  <c:v>1058.5673999999999</c:v>
                </c:pt>
                <c:pt idx="753">
                  <c:v>1059.9731999999999</c:v>
                </c:pt>
                <c:pt idx="754">
                  <c:v>1061.3789999999999</c:v>
                </c:pt>
                <c:pt idx="755">
                  <c:v>1062.7847999999999</c:v>
                </c:pt>
                <c:pt idx="756">
                  <c:v>1064.1905999999997</c:v>
                </c:pt>
                <c:pt idx="757">
                  <c:v>1065.5963999999999</c:v>
                </c:pt>
                <c:pt idx="758">
                  <c:v>1067.0021999999999</c:v>
                </c:pt>
                <c:pt idx="759">
                  <c:v>1068.4079999999999</c:v>
                </c:pt>
                <c:pt idx="760">
                  <c:v>1069.8137999999999</c:v>
                </c:pt>
                <c:pt idx="761">
                  <c:v>1071.2195999999999</c:v>
                </c:pt>
                <c:pt idx="762">
                  <c:v>1072.6253999999999</c:v>
                </c:pt>
                <c:pt idx="763">
                  <c:v>1074.0311999999999</c:v>
                </c:pt>
                <c:pt idx="764">
                  <c:v>1075.4369999999999</c:v>
                </c:pt>
                <c:pt idx="765">
                  <c:v>1076.8427999999997</c:v>
                </c:pt>
                <c:pt idx="766">
                  <c:v>1078.2485999999999</c:v>
                </c:pt>
                <c:pt idx="767">
                  <c:v>1079.6543999999999</c:v>
                </c:pt>
                <c:pt idx="768">
                  <c:v>1081.0601999999999</c:v>
                </c:pt>
                <c:pt idx="769">
                  <c:v>1082.4659999999997</c:v>
                </c:pt>
                <c:pt idx="770">
                  <c:v>1083.8717999999999</c:v>
                </c:pt>
                <c:pt idx="771">
                  <c:v>1085.2775999999999</c:v>
                </c:pt>
                <c:pt idx="772">
                  <c:v>1086.6833999999999</c:v>
                </c:pt>
                <c:pt idx="773">
                  <c:v>1088.0891999999997</c:v>
                </c:pt>
                <c:pt idx="774">
                  <c:v>1089.4949999999999</c:v>
                </c:pt>
                <c:pt idx="775">
                  <c:v>1090.9007999999999</c:v>
                </c:pt>
                <c:pt idx="776">
                  <c:v>1092.3065999999999</c:v>
                </c:pt>
                <c:pt idx="777">
                  <c:v>1093.7123999999999</c:v>
                </c:pt>
                <c:pt idx="778">
                  <c:v>1095.1181999999999</c:v>
                </c:pt>
                <c:pt idx="779">
                  <c:v>1096.5239999999999</c:v>
                </c:pt>
                <c:pt idx="780">
                  <c:v>1097.9297999999999</c:v>
                </c:pt>
                <c:pt idx="781">
                  <c:v>1099.3355999999999</c:v>
                </c:pt>
                <c:pt idx="782">
                  <c:v>1100.7413999999999</c:v>
                </c:pt>
                <c:pt idx="783">
                  <c:v>1102.1471999999999</c:v>
                </c:pt>
                <c:pt idx="784">
                  <c:v>1103.5529999999999</c:v>
                </c:pt>
                <c:pt idx="785">
                  <c:v>1104.9587999999999</c:v>
                </c:pt>
                <c:pt idx="786">
                  <c:v>1106.3645999999997</c:v>
                </c:pt>
                <c:pt idx="787">
                  <c:v>1107.7703999999999</c:v>
                </c:pt>
                <c:pt idx="788">
                  <c:v>1109.1761999999999</c:v>
                </c:pt>
                <c:pt idx="789">
                  <c:v>1110.5819999999999</c:v>
                </c:pt>
                <c:pt idx="790">
                  <c:v>1111.9877999999999</c:v>
                </c:pt>
                <c:pt idx="791">
                  <c:v>1113.3935999999999</c:v>
                </c:pt>
                <c:pt idx="792">
                  <c:v>1114.7993999999999</c:v>
                </c:pt>
                <c:pt idx="793">
                  <c:v>1116.2051999999999</c:v>
                </c:pt>
                <c:pt idx="794">
                  <c:v>1117.6109999999999</c:v>
                </c:pt>
                <c:pt idx="795">
                  <c:v>1119.0167999999996</c:v>
                </c:pt>
                <c:pt idx="796">
                  <c:v>1120.4225999999999</c:v>
                </c:pt>
                <c:pt idx="797">
                  <c:v>1121.8283999999999</c:v>
                </c:pt>
                <c:pt idx="798">
                  <c:v>1123.2341999999999</c:v>
                </c:pt>
                <c:pt idx="799">
                  <c:v>1124.6399999999999</c:v>
                </c:pt>
                <c:pt idx="800">
                  <c:v>1126.0457999999999</c:v>
                </c:pt>
                <c:pt idx="801">
                  <c:v>1127.4515999999999</c:v>
                </c:pt>
                <c:pt idx="802">
                  <c:v>1128.8573999999999</c:v>
                </c:pt>
                <c:pt idx="803">
                  <c:v>1130.2631999999999</c:v>
                </c:pt>
                <c:pt idx="804">
                  <c:v>1131.6689999999999</c:v>
                </c:pt>
                <c:pt idx="805">
                  <c:v>1133.0747999999999</c:v>
                </c:pt>
                <c:pt idx="806">
                  <c:v>1134.4805999999999</c:v>
                </c:pt>
                <c:pt idx="807">
                  <c:v>1135.8863999999996</c:v>
                </c:pt>
                <c:pt idx="808">
                  <c:v>1137.2921999999999</c:v>
                </c:pt>
                <c:pt idx="809">
                  <c:v>1138.6979999999999</c:v>
                </c:pt>
                <c:pt idx="810">
                  <c:v>1140.1037999999999</c:v>
                </c:pt>
                <c:pt idx="811">
                  <c:v>1141.5095999999999</c:v>
                </c:pt>
                <c:pt idx="812">
                  <c:v>1142.9153999999999</c:v>
                </c:pt>
                <c:pt idx="813">
                  <c:v>1144.3211999999999</c:v>
                </c:pt>
                <c:pt idx="814">
                  <c:v>1145.7269999999999</c:v>
                </c:pt>
                <c:pt idx="815">
                  <c:v>1147.1327999999999</c:v>
                </c:pt>
                <c:pt idx="816">
                  <c:v>1148.5385999999999</c:v>
                </c:pt>
                <c:pt idx="817">
                  <c:v>1149.9443999999999</c:v>
                </c:pt>
                <c:pt idx="818">
                  <c:v>1151.3501999999999</c:v>
                </c:pt>
                <c:pt idx="819">
                  <c:v>1152.7559999999999</c:v>
                </c:pt>
                <c:pt idx="820">
                  <c:v>1154.1617999999999</c:v>
                </c:pt>
                <c:pt idx="821">
                  <c:v>1155.5675999999999</c:v>
                </c:pt>
                <c:pt idx="822">
                  <c:v>1156.9733999999999</c:v>
                </c:pt>
                <c:pt idx="823">
                  <c:v>1158.3791999999999</c:v>
                </c:pt>
                <c:pt idx="824">
                  <c:v>1159.7849999999999</c:v>
                </c:pt>
                <c:pt idx="825">
                  <c:v>1161.1908000000001</c:v>
                </c:pt>
                <c:pt idx="826">
                  <c:v>1162.5965999999999</c:v>
                </c:pt>
                <c:pt idx="827">
                  <c:v>1164.0023999999999</c:v>
                </c:pt>
                <c:pt idx="828">
                  <c:v>1165.4081999999999</c:v>
                </c:pt>
                <c:pt idx="829">
                  <c:v>1166.8139999999999</c:v>
                </c:pt>
                <c:pt idx="830">
                  <c:v>1168.2197999999999</c:v>
                </c:pt>
                <c:pt idx="831">
                  <c:v>1169.6255999999998</c:v>
                </c:pt>
                <c:pt idx="832">
                  <c:v>1171.0314000000001</c:v>
                </c:pt>
                <c:pt idx="833">
                  <c:v>1172.4372000000001</c:v>
                </c:pt>
                <c:pt idx="834">
                  <c:v>1173.8429999999998</c:v>
                </c:pt>
                <c:pt idx="835">
                  <c:v>1175.2487999999998</c:v>
                </c:pt>
                <c:pt idx="836">
                  <c:v>1176.6545999999998</c:v>
                </c:pt>
                <c:pt idx="837">
                  <c:v>1178.0603999999998</c:v>
                </c:pt>
                <c:pt idx="838">
                  <c:v>1179.4661999999998</c:v>
                </c:pt>
                <c:pt idx="839">
                  <c:v>1180.8719999999998</c:v>
                </c:pt>
                <c:pt idx="840">
                  <c:v>1182.2778000000001</c:v>
                </c:pt>
                <c:pt idx="841">
                  <c:v>1183.6836000000001</c:v>
                </c:pt>
                <c:pt idx="842">
                  <c:v>1185.0894000000001</c:v>
                </c:pt>
                <c:pt idx="843">
                  <c:v>1186.4951999999998</c:v>
                </c:pt>
                <c:pt idx="844">
                  <c:v>1187.9009999999998</c:v>
                </c:pt>
                <c:pt idx="845">
                  <c:v>1189.3067999999998</c:v>
                </c:pt>
                <c:pt idx="846">
                  <c:v>1190.7125999999998</c:v>
                </c:pt>
                <c:pt idx="847">
                  <c:v>1192.1183999999998</c:v>
                </c:pt>
                <c:pt idx="848">
                  <c:v>1193.5241999999998</c:v>
                </c:pt>
                <c:pt idx="849">
                  <c:v>1194.93</c:v>
                </c:pt>
                <c:pt idx="850">
                  <c:v>1196.3358000000001</c:v>
                </c:pt>
                <c:pt idx="851">
                  <c:v>1197.7415999999998</c:v>
                </c:pt>
                <c:pt idx="852">
                  <c:v>1199.1473999999998</c:v>
                </c:pt>
                <c:pt idx="853">
                  <c:v>1200.5531999999998</c:v>
                </c:pt>
                <c:pt idx="854">
                  <c:v>1201.9589999999998</c:v>
                </c:pt>
                <c:pt idx="855">
                  <c:v>1203.3647999999998</c:v>
                </c:pt>
                <c:pt idx="856">
                  <c:v>1204.7705999999998</c:v>
                </c:pt>
                <c:pt idx="857">
                  <c:v>1206.1763999999998</c:v>
                </c:pt>
                <c:pt idx="858">
                  <c:v>1207.5822000000001</c:v>
                </c:pt>
                <c:pt idx="859">
                  <c:v>1208.9880000000001</c:v>
                </c:pt>
                <c:pt idx="860">
                  <c:v>1210.3937999999998</c:v>
                </c:pt>
                <c:pt idx="861">
                  <c:v>1211.7995999999996</c:v>
                </c:pt>
                <c:pt idx="862">
                  <c:v>1213.2053999999998</c:v>
                </c:pt>
                <c:pt idx="863">
                  <c:v>1214.6111999999998</c:v>
                </c:pt>
                <c:pt idx="864">
                  <c:v>1216.0169999999998</c:v>
                </c:pt>
                <c:pt idx="865">
                  <c:v>1217.4227999999998</c:v>
                </c:pt>
                <c:pt idx="866">
                  <c:v>1218.8286000000001</c:v>
                </c:pt>
                <c:pt idx="867">
                  <c:v>1220.2344000000001</c:v>
                </c:pt>
                <c:pt idx="868">
                  <c:v>1221.6401999999998</c:v>
                </c:pt>
                <c:pt idx="869">
                  <c:v>1223.0459999999998</c:v>
                </c:pt>
                <c:pt idx="870">
                  <c:v>1224.4517999999996</c:v>
                </c:pt>
                <c:pt idx="871">
                  <c:v>1225.8575999999998</c:v>
                </c:pt>
                <c:pt idx="872">
                  <c:v>1227.2633999999998</c:v>
                </c:pt>
                <c:pt idx="873">
                  <c:v>1228.6691999999998</c:v>
                </c:pt>
                <c:pt idx="874">
                  <c:v>1230.0749999999998</c:v>
                </c:pt>
                <c:pt idx="875">
                  <c:v>1231.4808</c:v>
                </c:pt>
                <c:pt idx="876">
                  <c:v>1232.8866</c:v>
                </c:pt>
                <c:pt idx="877">
                  <c:v>1234.2923999999998</c:v>
                </c:pt>
                <c:pt idx="878">
                  <c:v>1235.6981999999998</c:v>
                </c:pt>
                <c:pt idx="879">
                  <c:v>1237.1039999999996</c:v>
                </c:pt>
                <c:pt idx="880">
                  <c:v>1238.5097999999998</c:v>
                </c:pt>
                <c:pt idx="881">
                  <c:v>1239.9155999999998</c:v>
                </c:pt>
                <c:pt idx="882">
                  <c:v>1241.3213999999998</c:v>
                </c:pt>
                <c:pt idx="883">
                  <c:v>1242.7272</c:v>
                </c:pt>
                <c:pt idx="884">
                  <c:v>1244.133</c:v>
                </c:pt>
                <c:pt idx="885">
                  <c:v>1245.5387999999998</c:v>
                </c:pt>
                <c:pt idx="886">
                  <c:v>1246.9445999999998</c:v>
                </c:pt>
                <c:pt idx="887">
                  <c:v>1248.3503999999998</c:v>
                </c:pt>
                <c:pt idx="888">
                  <c:v>1249.7561999999998</c:v>
                </c:pt>
                <c:pt idx="889">
                  <c:v>1251.1619999999998</c:v>
                </c:pt>
                <c:pt idx="890">
                  <c:v>1252.5677999999996</c:v>
                </c:pt>
                <c:pt idx="891">
                  <c:v>1253.9735999999998</c:v>
                </c:pt>
                <c:pt idx="892">
                  <c:v>1255.3794</c:v>
                </c:pt>
                <c:pt idx="893">
                  <c:v>1256.7852</c:v>
                </c:pt>
                <c:pt idx="894">
                  <c:v>1258.1909999999998</c:v>
                </c:pt>
                <c:pt idx="895">
                  <c:v>1259.5967999999998</c:v>
                </c:pt>
                <c:pt idx="896">
                  <c:v>1261.0025999999998</c:v>
                </c:pt>
                <c:pt idx="897">
                  <c:v>1262.4083999999998</c:v>
                </c:pt>
                <c:pt idx="898">
                  <c:v>1263.8141999999998</c:v>
                </c:pt>
                <c:pt idx="899">
                  <c:v>1265.2199999999996</c:v>
                </c:pt>
                <c:pt idx="900">
                  <c:v>1266.6258</c:v>
                </c:pt>
                <c:pt idx="901">
                  <c:v>1268.0316</c:v>
                </c:pt>
                <c:pt idx="902">
                  <c:v>1269.4373999999998</c:v>
                </c:pt>
                <c:pt idx="903">
                  <c:v>1270.8431999999998</c:v>
                </c:pt>
                <c:pt idx="904">
                  <c:v>1272.2489999999998</c:v>
                </c:pt>
                <c:pt idx="905">
                  <c:v>1273.6547999999998</c:v>
                </c:pt>
                <c:pt idx="906">
                  <c:v>1275.0605999999998</c:v>
                </c:pt>
                <c:pt idx="907">
                  <c:v>1276.4663999999998</c:v>
                </c:pt>
                <c:pt idx="908">
                  <c:v>1277.8721999999998</c:v>
                </c:pt>
                <c:pt idx="909">
                  <c:v>1279.278</c:v>
                </c:pt>
                <c:pt idx="910">
                  <c:v>1280.6838000000002</c:v>
                </c:pt>
                <c:pt idx="911">
                  <c:v>1282.0895999999998</c:v>
                </c:pt>
                <c:pt idx="912">
                  <c:v>1283.4953999999998</c:v>
                </c:pt>
                <c:pt idx="913">
                  <c:v>1284.9011999999998</c:v>
                </c:pt>
                <c:pt idx="914">
                  <c:v>1286.3069999999998</c:v>
                </c:pt>
                <c:pt idx="915">
                  <c:v>1287.7127999999998</c:v>
                </c:pt>
                <c:pt idx="916">
                  <c:v>1289.1185999999998</c:v>
                </c:pt>
                <c:pt idx="917">
                  <c:v>1290.5244</c:v>
                </c:pt>
                <c:pt idx="918">
                  <c:v>1291.9302</c:v>
                </c:pt>
                <c:pt idx="919">
                  <c:v>1293.3359999999996</c:v>
                </c:pt>
                <c:pt idx="920">
                  <c:v>1294.7417999999998</c:v>
                </c:pt>
                <c:pt idx="921">
                  <c:v>1296.1475999999998</c:v>
                </c:pt>
                <c:pt idx="922">
                  <c:v>1297.5533999999998</c:v>
                </c:pt>
                <c:pt idx="923">
                  <c:v>1298.9591999999998</c:v>
                </c:pt>
                <c:pt idx="924">
                  <c:v>1300.3649999999998</c:v>
                </c:pt>
                <c:pt idx="925">
                  <c:v>1301.7707999999998</c:v>
                </c:pt>
                <c:pt idx="926">
                  <c:v>1303.1766</c:v>
                </c:pt>
                <c:pt idx="927">
                  <c:v>1304.5824</c:v>
                </c:pt>
                <c:pt idx="928">
                  <c:v>1305.9881999999998</c:v>
                </c:pt>
                <c:pt idx="929">
                  <c:v>1307.3939999999998</c:v>
                </c:pt>
                <c:pt idx="930">
                  <c:v>1308.7998</c:v>
                </c:pt>
                <c:pt idx="931">
                  <c:v>1310.2055999999998</c:v>
                </c:pt>
                <c:pt idx="932">
                  <c:v>1311.6113999999998</c:v>
                </c:pt>
                <c:pt idx="933">
                  <c:v>1313.0171999999998</c:v>
                </c:pt>
                <c:pt idx="934">
                  <c:v>1314.423</c:v>
                </c:pt>
                <c:pt idx="935">
                  <c:v>1315.8288</c:v>
                </c:pt>
                <c:pt idx="936">
                  <c:v>1317.2345999999998</c:v>
                </c:pt>
                <c:pt idx="937">
                  <c:v>1318.6403999999998</c:v>
                </c:pt>
                <c:pt idx="938">
                  <c:v>1320.0461999999998</c:v>
                </c:pt>
                <c:pt idx="939">
                  <c:v>1321.452</c:v>
                </c:pt>
                <c:pt idx="940">
                  <c:v>1322.8577999999998</c:v>
                </c:pt>
                <c:pt idx="941">
                  <c:v>1324.2635999999998</c:v>
                </c:pt>
                <c:pt idx="942">
                  <c:v>1325.6693999999998</c:v>
                </c:pt>
                <c:pt idx="943">
                  <c:v>1327.0752</c:v>
                </c:pt>
                <c:pt idx="944">
                  <c:v>1328.481</c:v>
                </c:pt>
                <c:pt idx="945">
                  <c:v>1329.8867999999998</c:v>
                </c:pt>
                <c:pt idx="946">
                  <c:v>1331.2925999999998</c:v>
                </c:pt>
                <c:pt idx="947">
                  <c:v>1332.6983999999998</c:v>
                </c:pt>
                <c:pt idx="948">
                  <c:v>1334.1041999999998</c:v>
                </c:pt>
                <c:pt idx="949">
                  <c:v>1335.5099999999998</c:v>
                </c:pt>
                <c:pt idx="950">
                  <c:v>1336.9158</c:v>
                </c:pt>
                <c:pt idx="951">
                  <c:v>1338.3216</c:v>
                </c:pt>
                <c:pt idx="952">
                  <c:v>1339.7274</c:v>
                </c:pt>
                <c:pt idx="953">
                  <c:v>1341.1332</c:v>
                </c:pt>
                <c:pt idx="954">
                  <c:v>1342.5389999999998</c:v>
                </c:pt>
                <c:pt idx="955">
                  <c:v>1343.9447999999998</c:v>
                </c:pt>
                <c:pt idx="956">
                  <c:v>1345.3505999999998</c:v>
                </c:pt>
                <c:pt idx="957">
                  <c:v>1346.7563999999998</c:v>
                </c:pt>
                <c:pt idx="958">
                  <c:v>1348.1621999999998</c:v>
                </c:pt>
                <c:pt idx="959">
                  <c:v>1349.568</c:v>
                </c:pt>
                <c:pt idx="960">
                  <c:v>1350.9738</c:v>
                </c:pt>
                <c:pt idx="961">
                  <c:v>1352.3796</c:v>
                </c:pt>
                <c:pt idx="962">
                  <c:v>1353.7853999999998</c:v>
                </c:pt>
                <c:pt idx="963">
                  <c:v>1355.1911999999998</c:v>
                </c:pt>
                <c:pt idx="964">
                  <c:v>1356.5969999999998</c:v>
                </c:pt>
                <c:pt idx="965">
                  <c:v>1358.0027999999998</c:v>
                </c:pt>
                <c:pt idx="966">
                  <c:v>1359.4085999999998</c:v>
                </c:pt>
                <c:pt idx="967">
                  <c:v>1360.8143999999998</c:v>
                </c:pt>
                <c:pt idx="968">
                  <c:v>1362.2202</c:v>
                </c:pt>
                <c:pt idx="969">
                  <c:v>1363.626</c:v>
                </c:pt>
                <c:pt idx="970">
                  <c:v>1365.0318000000002</c:v>
                </c:pt>
                <c:pt idx="971">
                  <c:v>1366.4375999999997</c:v>
                </c:pt>
                <c:pt idx="972">
                  <c:v>1367.8433999999997</c:v>
                </c:pt>
                <c:pt idx="973">
                  <c:v>1369.2491999999997</c:v>
                </c:pt>
                <c:pt idx="974">
                  <c:v>1370.6549999999997</c:v>
                </c:pt>
                <c:pt idx="975">
                  <c:v>1372.0607999999997</c:v>
                </c:pt>
                <c:pt idx="976">
                  <c:v>1373.4665999999997</c:v>
                </c:pt>
                <c:pt idx="977">
                  <c:v>1374.8724</c:v>
                </c:pt>
                <c:pt idx="978">
                  <c:v>1376.2782</c:v>
                </c:pt>
                <c:pt idx="979">
                  <c:v>1377.6840000000002</c:v>
                </c:pt>
                <c:pt idx="980">
                  <c:v>1379.0897999999997</c:v>
                </c:pt>
                <c:pt idx="981">
                  <c:v>1380.4955999999997</c:v>
                </c:pt>
                <c:pt idx="982">
                  <c:v>1381.9013999999997</c:v>
                </c:pt>
                <c:pt idx="983">
                  <c:v>1383.3071999999997</c:v>
                </c:pt>
                <c:pt idx="984">
                  <c:v>1384.7129999999997</c:v>
                </c:pt>
                <c:pt idx="985">
                  <c:v>1386.1188</c:v>
                </c:pt>
                <c:pt idx="986">
                  <c:v>1387.5246</c:v>
                </c:pt>
                <c:pt idx="987">
                  <c:v>1388.9304</c:v>
                </c:pt>
                <c:pt idx="988">
                  <c:v>1390.3362000000002</c:v>
                </c:pt>
                <c:pt idx="989">
                  <c:v>1391.7419999999997</c:v>
                </c:pt>
                <c:pt idx="990">
                  <c:v>1393.1478</c:v>
                </c:pt>
                <c:pt idx="991">
                  <c:v>1394.5535999999997</c:v>
                </c:pt>
                <c:pt idx="992">
                  <c:v>1395.9593999999997</c:v>
                </c:pt>
                <c:pt idx="993">
                  <c:v>1397.3651999999997</c:v>
                </c:pt>
                <c:pt idx="994">
                  <c:v>1398.771</c:v>
                </c:pt>
                <c:pt idx="995">
                  <c:v>1400.1768</c:v>
                </c:pt>
                <c:pt idx="996">
                  <c:v>1401.5825999999997</c:v>
                </c:pt>
                <c:pt idx="997">
                  <c:v>1402.9884</c:v>
                </c:pt>
                <c:pt idx="998">
                  <c:v>1404.3941999999997</c:v>
                </c:pt>
                <c:pt idx="999">
                  <c:v>1405.8</c:v>
                </c:pt>
                <c:pt idx="1000">
                  <c:v>1407.2057999999997</c:v>
                </c:pt>
                <c:pt idx="1001">
                  <c:v>1408.6115999999997</c:v>
                </c:pt>
                <c:pt idx="1002">
                  <c:v>1410.0173999999997</c:v>
                </c:pt>
                <c:pt idx="1003">
                  <c:v>1411.4232</c:v>
                </c:pt>
                <c:pt idx="1004">
                  <c:v>1412.829</c:v>
                </c:pt>
                <c:pt idx="1005">
                  <c:v>1414.2347999999997</c:v>
                </c:pt>
                <c:pt idx="1006">
                  <c:v>1415.6405999999997</c:v>
                </c:pt>
                <c:pt idx="1007">
                  <c:v>1417.0463999999997</c:v>
                </c:pt>
                <c:pt idx="1008">
                  <c:v>1418.4521999999999</c:v>
                </c:pt>
                <c:pt idx="1009">
                  <c:v>1419.8579999999997</c:v>
                </c:pt>
                <c:pt idx="1010">
                  <c:v>1421.2637999999999</c:v>
                </c:pt>
                <c:pt idx="1011">
                  <c:v>1422.6695999999999</c:v>
                </c:pt>
                <c:pt idx="1012">
                  <c:v>1424.0753999999999</c:v>
                </c:pt>
                <c:pt idx="1013">
                  <c:v>1425.4811999999997</c:v>
                </c:pt>
                <c:pt idx="1014">
                  <c:v>1426.8869999999997</c:v>
                </c:pt>
                <c:pt idx="1015">
                  <c:v>1428.2927999999997</c:v>
                </c:pt>
                <c:pt idx="1016">
                  <c:v>1429.6985999999997</c:v>
                </c:pt>
                <c:pt idx="1017">
                  <c:v>1431.1043999999999</c:v>
                </c:pt>
                <c:pt idx="1018">
                  <c:v>1432.5101999999997</c:v>
                </c:pt>
                <c:pt idx="1019">
                  <c:v>1433.9159999999999</c:v>
                </c:pt>
                <c:pt idx="1020">
                  <c:v>1435.3217999999999</c:v>
                </c:pt>
                <c:pt idx="1021">
                  <c:v>1436.7276000000002</c:v>
                </c:pt>
                <c:pt idx="1022">
                  <c:v>1438.1333999999997</c:v>
                </c:pt>
                <c:pt idx="1023">
                  <c:v>1439.5391999999997</c:v>
                </c:pt>
                <c:pt idx="1024">
                  <c:v>1440.9449999999997</c:v>
                </c:pt>
                <c:pt idx="1025">
                  <c:v>1442.3507999999997</c:v>
                </c:pt>
                <c:pt idx="1026">
                  <c:v>1443.7565999999997</c:v>
                </c:pt>
                <c:pt idx="1027">
                  <c:v>1445.1623999999997</c:v>
                </c:pt>
                <c:pt idx="1028">
                  <c:v>1446.5682000000002</c:v>
                </c:pt>
                <c:pt idx="1029">
                  <c:v>1447.9739999999999</c:v>
                </c:pt>
                <c:pt idx="1030">
                  <c:v>1449.3798000000002</c:v>
                </c:pt>
                <c:pt idx="1031">
                  <c:v>1450.7855999999997</c:v>
                </c:pt>
                <c:pt idx="1032">
                  <c:v>1452.1913999999997</c:v>
                </c:pt>
                <c:pt idx="1033">
                  <c:v>1453.5971999999997</c:v>
                </c:pt>
                <c:pt idx="1034">
                  <c:v>1455.0029999999997</c:v>
                </c:pt>
                <c:pt idx="1035">
                  <c:v>1456.4087999999997</c:v>
                </c:pt>
                <c:pt idx="1036">
                  <c:v>1457.8145999999997</c:v>
                </c:pt>
                <c:pt idx="1037">
                  <c:v>1459.2204000000002</c:v>
                </c:pt>
                <c:pt idx="1038">
                  <c:v>1460.6261999999999</c:v>
                </c:pt>
                <c:pt idx="1039">
                  <c:v>1462.0320000000002</c:v>
                </c:pt>
                <c:pt idx="1040">
                  <c:v>1463.4377999999997</c:v>
                </c:pt>
                <c:pt idx="1041">
                  <c:v>1464.8435999999999</c:v>
                </c:pt>
                <c:pt idx="1042">
                  <c:v>1466.2493999999997</c:v>
                </c:pt>
                <c:pt idx="1043">
                  <c:v>1467.6551999999997</c:v>
                </c:pt>
                <c:pt idx="1044">
                  <c:v>1469.0609999999997</c:v>
                </c:pt>
                <c:pt idx="1045">
                  <c:v>1470.4667999999999</c:v>
                </c:pt>
                <c:pt idx="1046">
                  <c:v>1471.8726000000001</c:v>
                </c:pt>
                <c:pt idx="1047">
                  <c:v>1473.2783999999997</c:v>
                </c:pt>
                <c:pt idx="1048">
                  <c:v>1474.6841999999999</c:v>
                </c:pt>
                <c:pt idx="1049">
                  <c:v>1476.0899999999997</c:v>
                </c:pt>
                <c:pt idx="1050">
                  <c:v>1477.4957999999999</c:v>
                </c:pt>
                <c:pt idx="1051">
                  <c:v>1478.9015999999997</c:v>
                </c:pt>
                <c:pt idx="1052">
                  <c:v>1480.3073999999997</c:v>
                </c:pt>
                <c:pt idx="1053">
                  <c:v>1481.7131999999997</c:v>
                </c:pt>
                <c:pt idx="1054">
                  <c:v>1483.1189999999999</c:v>
                </c:pt>
                <c:pt idx="1055">
                  <c:v>1484.5247999999999</c:v>
                </c:pt>
                <c:pt idx="1056">
                  <c:v>1485.9305999999997</c:v>
                </c:pt>
                <c:pt idx="1057">
                  <c:v>1487.3363999999999</c:v>
                </c:pt>
                <c:pt idx="1058">
                  <c:v>1488.7421999999997</c:v>
                </c:pt>
                <c:pt idx="1059">
                  <c:v>1490.1479999999999</c:v>
                </c:pt>
                <c:pt idx="1060">
                  <c:v>1491.5537999999997</c:v>
                </c:pt>
                <c:pt idx="1061">
                  <c:v>1492.9595999999999</c:v>
                </c:pt>
                <c:pt idx="1062">
                  <c:v>1494.3653999999999</c:v>
                </c:pt>
                <c:pt idx="1063">
                  <c:v>1495.7711999999999</c:v>
                </c:pt>
                <c:pt idx="1064">
                  <c:v>1497.1769999999997</c:v>
                </c:pt>
                <c:pt idx="1065">
                  <c:v>1498.5827999999997</c:v>
                </c:pt>
                <c:pt idx="1066">
                  <c:v>1499.9885999999999</c:v>
                </c:pt>
                <c:pt idx="1067">
                  <c:v>1501.3943999999997</c:v>
                </c:pt>
                <c:pt idx="1068">
                  <c:v>1502.8001999999999</c:v>
                </c:pt>
                <c:pt idx="1069">
                  <c:v>1504.2059999999997</c:v>
                </c:pt>
                <c:pt idx="1070">
                  <c:v>1505.6117999999999</c:v>
                </c:pt>
                <c:pt idx="1071">
                  <c:v>1507.0175999999999</c:v>
                </c:pt>
                <c:pt idx="1072">
                  <c:v>1508.4233999999999</c:v>
                </c:pt>
                <c:pt idx="1073">
                  <c:v>1509.8291999999997</c:v>
                </c:pt>
                <c:pt idx="1074">
                  <c:v>1511.2349999999997</c:v>
                </c:pt>
                <c:pt idx="1075">
                  <c:v>1512.6407999999999</c:v>
                </c:pt>
                <c:pt idx="1076">
                  <c:v>1514.0465999999997</c:v>
                </c:pt>
                <c:pt idx="1077">
                  <c:v>1515.4523999999999</c:v>
                </c:pt>
                <c:pt idx="1078">
                  <c:v>1516.8581999999997</c:v>
                </c:pt>
                <c:pt idx="1079">
                  <c:v>1518.2639999999999</c:v>
                </c:pt>
                <c:pt idx="1080">
                  <c:v>1519.6697999999999</c:v>
                </c:pt>
                <c:pt idx="1081">
                  <c:v>1521.0756000000001</c:v>
                </c:pt>
                <c:pt idx="1082">
                  <c:v>1522.4813999999997</c:v>
                </c:pt>
                <c:pt idx="1083">
                  <c:v>1523.8871999999997</c:v>
                </c:pt>
                <c:pt idx="1084">
                  <c:v>1525.2929999999997</c:v>
                </c:pt>
                <c:pt idx="1085">
                  <c:v>1526.6987999999997</c:v>
                </c:pt>
                <c:pt idx="1086">
                  <c:v>1528.1045999999999</c:v>
                </c:pt>
                <c:pt idx="1087">
                  <c:v>1529.5103999999997</c:v>
                </c:pt>
                <c:pt idx="1088">
                  <c:v>1530.9162000000001</c:v>
                </c:pt>
                <c:pt idx="1089">
                  <c:v>1532.3219999999999</c:v>
                </c:pt>
                <c:pt idx="1090">
                  <c:v>1533.7278000000001</c:v>
                </c:pt>
                <c:pt idx="1091">
                  <c:v>1535.1335999999997</c:v>
                </c:pt>
                <c:pt idx="1092">
                  <c:v>1536.5393999999997</c:v>
                </c:pt>
                <c:pt idx="1093">
                  <c:v>1537.9451999999997</c:v>
                </c:pt>
                <c:pt idx="1094">
                  <c:v>1539.3509999999997</c:v>
                </c:pt>
                <c:pt idx="1095">
                  <c:v>1540.7567999999999</c:v>
                </c:pt>
                <c:pt idx="1096">
                  <c:v>1542.1625999999999</c:v>
                </c:pt>
                <c:pt idx="1097">
                  <c:v>1543.5684000000001</c:v>
                </c:pt>
                <c:pt idx="1098">
                  <c:v>1544.9741999999999</c:v>
                </c:pt>
                <c:pt idx="1099">
                  <c:v>1546.38</c:v>
                </c:pt>
                <c:pt idx="1100">
                  <c:v>1547.7857999999997</c:v>
                </c:pt>
                <c:pt idx="1101">
                  <c:v>1549.1915999999999</c:v>
                </c:pt>
                <c:pt idx="1102">
                  <c:v>1550.5973999999997</c:v>
                </c:pt>
                <c:pt idx="1103">
                  <c:v>1552.0031999999997</c:v>
                </c:pt>
                <c:pt idx="1104">
                  <c:v>1553.4089999999999</c:v>
                </c:pt>
                <c:pt idx="1105">
                  <c:v>1554.8147999999999</c:v>
                </c:pt>
                <c:pt idx="1106">
                  <c:v>1556.2206000000001</c:v>
                </c:pt>
                <c:pt idx="1107">
                  <c:v>1557.6263999999996</c:v>
                </c:pt>
                <c:pt idx="1108">
                  <c:v>1559.0321999999999</c:v>
                </c:pt>
                <c:pt idx="1109">
                  <c:v>1560.4379999999996</c:v>
                </c:pt>
                <c:pt idx="1110">
                  <c:v>1561.8437999999999</c:v>
                </c:pt>
                <c:pt idx="1111">
                  <c:v>1563.2495999999996</c:v>
                </c:pt>
                <c:pt idx="1112">
                  <c:v>1564.6553999999996</c:v>
                </c:pt>
                <c:pt idx="1113">
                  <c:v>1566.0611999999996</c:v>
                </c:pt>
                <c:pt idx="1114">
                  <c:v>1567.4669999999999</c:v>
                </c:pt>
                <c:pt idx="1115">
                  <c:v>1568.8728000000001</c:v>
                </c:pt>
                <c:pt idx="1116">
                  <c:v>1570.2785999999996</c:v>
                </c:pt>
                <c:pt idx="1117">
                  <c:v>1571.6843999999999</c:v>
                </c:pt>
                <c:pt idx="1118">
                  <c:v>1573.0901999999996</c:v>
                </c:pt>
                <c:pt idx="1119">
                  <c:v>1574.4959999999999</c:v>
                </c:pt>
                <c:pt idx="1120">
                  <c:v>1575.9017999999996</c:v>
                </c:pt>
                <c:pt idx="1121">
                  <c:v>1577.3075999999999</c:v>
                </c:pt>
                <c:pt idx="1122">
                  <c:v>1578.7133999999999</c:v>
                </c:pt>
                <c:pt idx="1123">
                  <c:v>1580.1191999999999</c:v>
                </c:pt>
                <c:pt idx="1124">
                  <c:v>1581.5250000000001</c:v>
                </c:pt>
                <c:pt idx="1125">
                  <c:v>1582.9307999999996</c:v>
                </c:pt>
                <c:pt idx="1126">
                  <c:v>1584.3365999999999</c:v>
                </c:pt>
                <c:pt idx="1127">
                  <c:v>1585.7423999999996</c:v>
                </c:pt>
                <c:pt idx="1128">
                  <c:v>1587.1481999999999</c:v>
                </c:pt>
                <c:pt idx="1129">
                  <c:v>1588.5539999999996</c:v>
                </c:pt>
                <c:pt idx="1130">
                  <c:v>1589.9597999999999</c:v>
                </c:pt>
                <c:pt idx="1131">
                  <c:v>1591.3655999999999</c:v>
                </c:pt>
                <c:pt idx="1132">
                  <c:v>1592.7714000000001</c:v>
                </c:pt>
                <c:pt idx="1133">
                  <c:v>1594.1772000000001</c:v>
                </c:pt>
                <c:pt idx="1134">
                  <c:v>1595.5829999999996</c:v>
                </c:pt>
                <c:pt idx="1135">
                  <c:v>1596.9887999999999</c:v>
                </c:pt>
                <c:pt idx="1136">
                  <c:v>1598.3945999999996</c:v>
                </c:pt>
                <c:pt idx="1137">
                  <c:v>1599.8003999999999</c:v>
                </c:pt>
                <c:pt idx="1138">
                  <c:v>1601.2061999999996</c:v>
                </c:pt>
                <c:pt idx="1139">
                  <c:v>1602.6120000000001</c:v>
                </c:pt>
                <c:pt idx="1140">
                  <c:v>1604.0177999999999</c:v>
                </c:pt>
                <c:pt idx="1141">
                  <c:v>1605.4236000000001</c:v>
                </c:pt>
                <c:pt idx="1142">
                  <c:v>1606.8293999999996</c:v>
                </c:pt>
                <c:pt idx="1143">
                  <c:v>1608.2351999999996</c:v>
                </c:pt>
                <c:pt idx="1144">
                  <c:v>1609.6409999999998</c:v>
                </c:pt>
                <c:pt idx="1145">
                  <c:v>1611.0467999999996</c:v>
                </c:pt>
                <c:pt idx="1146">
                  <c:v>1612.4525999999998</c:v>
                </c:pt>
                <c:pt idx="1147">
                  <c:v>1613.8583999999996</c:v>
                </c:pt>
                <c:pt idx="1148">
                  <c:v>1615.2642000000001</c:v>
                </c:pt>
                <c:pt idx="1149">
                  <c:v>1616.6699999999998</c:v>
                </c:pt>
                <c:pt idx="1150">
                  <c:v>1618.0758000000001</c:v>
                </c:pt>
                <c:pt idx="1151">
                  <c:v>1619.4815999999996</c:v>
                </c:pt>
                <c:pt idx="1152">
                  <c:v>1620.8873999999998</c:v>
                </c:pt>
                <c:pt idx="1153">
                  <c:v>1622.2931999999998</c:v>
                </c:pt>
                <c:pt idx="1154">
                  <c:v>1623.6989999999996</c:v>
                </c:pt>
                <c:pt idx="1155">
                  <c:v>1625.1047999999998</c:v>
                </c:pt>
                <c:pt idx="1156">
                  <c:v>1626.5105999999998</c:v>
                </c:pt>
                <c:pt idx="1157">
                  <c:v>1627.9164000000001</c:v>
                </c:pt>
                <c:pt idx="1158">
                  <c:v>1629.3221999999996</c:v>
                </c:pt>
                <c:pt idx="1159">
                  <c:v>1630.7279999999998</c:v>
                </c:pt>
                <c:pt idx="1160">
                  <c:v>1632.1337999999996</c:v>
                </c:pt>
                <c:pt idx="1161">
                  <c:v>1633.5395999999998</c:v>
                </c:pt>
                <c:pt idx="1162">
                  <c:v>1634.9453999999998</c:v>
                </c:pt>
                <c:pt idx="1163">
                  <c:v>1636.3511999999996</c:v>
                </c:pt>
                <c:pt idx="1164">
                  <c:v>1637.7569999999998</c:v>
                </c:pt>
                <c:pt idx="1165">
                  <c:v>1639.1627999999998</c:v>
                </c:pt>
                <c:pt idx="1166">
                  <c:v>1640.5686000000001</c:v>
                </c:pt>
                <c:pt idx="1167">
                  <c:v>1641.9743999999996</c:v>
                </c:pt>
                <c:pt idx="1168">
                  <c:v>1643.3801999999998</c:v>
                </c:pt>
                <c:pt idx="1169">
                  <c:v>1644.7859999999996</c:v>
                </c:pt>
                <c:pt idx="1170">
                  <c:v>1646.1917999999998</c:v>
                </c:pt>
                <c:pt idx="1171">
                  <c:v>1647.5975999999996</c:v>
                </c:pt>
                <c:pt idx="1172">
                  <c:v>1649.0033999999998</c:v>
                </c:pt>
                <c:pt idx="1173">
                  <c:v>1650.4092000000001</c:v>
                </c:pt>
                <c:pt idx="1174">
                  <c:v>1651.8149999999998</c:v>
                </c:pt>
                <c:pt idx="1175">
                  <c:v>1653.2208000000001</c:v>
                </c:pt>
                <c:pt idx="1176">
                  <c:v>1654.6265999999996</c:v>
                </c:pt>
                <c:pt idx="1177">
                  <c:v>1656.0323999999998</c:v>
                </c:pt>
                <c:pt idx="1178">
                  <c:v>1657.4381999999996</c:v>
                </c:pt>
                <c:pt idx="1179">
                  <c:v>1658.8439999999998</c:v>
                </c:pt>
                <c:pt idx="1180">
                  <c:v>1660.2497999999996</c:v>
                </c:pt>
                <c:pt idx="1181">
                  <c:v>1661.6555999999998</c:v>
                </c:pt>
                <c:pt idx="1182">
                  <c:v>1663.0614</c:v>
                </c:pt>
                <c:pt idx="1183">
                  <c:v>1664.4671999999998</c:v>
                </c:pt>
                <c:pt idx="1184">
                  <c:v>1665.873</c:v>
                </c:pt>
                <c:pt idx="1185">
                  <c:v>1667.2787999999996</c:v>
                </c:pt>
                <c:pt idx="1186">
                  <c:v>1668.6845999999998</c:v>
                </c:pt>
                <c:pt idx="1187">
                  <c:v>1670.0903999999996</c:v>
                </c:pt>
                <c:pt idx="1188">
                  <c:v>1671.4961999999998</c:v>
                </c:pt>
                <c:pt idx="1189">
                  <c:v>1672.9019999999996</c:v>
                </c:pt>
                <c:pt idx="1190">
                  <c:v>1674.3078</c:v>
                </c:pt>
                <c:pt idx="1191">
                  <c:v>1675.7136</c:v>
                </c:pt>
                <c:pt idx="1192">
                  <c:v>1677.1194</c:v>
                </c:pt>
                <c:pt idx="1193">
                  <c:v>1678.5252</c:v>
                </c:pt>
                <c:pt idx="1194">
                  <c:v>1679.9309999999996</c:v>
                </c:pt>
                <c:pt idx="1195">
                  <c:v>1681.3367999999998</c:v>
                </c:pt>
                <c:pt idx="1196">
                  <c:v>1682.7425999999996</c:v>
                </c:pt>
                <c:pt idx="1197">
                  <c:v>1684.1483999999998</c:v>
                </c:pt>
                <c:pt idx="1198">
                  <c:v>1685.5541999999996</c:v>
                </c:pt>
                <c:pt idx="1199">
                  <c:v>1686.96</c:v>
                </c:pt>
                <c:pt idx="1200">
                  <c:v>1688.3657999999998</c:v>
                </c:pt>
                <c:pt idx="1201">
                  <c:v>1689.7716</c:v>
                </c:pt>
                <c:pt idx="1202">
                  <c:v>1691.1773999999998</c:v>
                </c:pt>
                <c:pt idx="1203">
                  <c:v>1692.5831999999996</c:v>
                </c:pt>
                <c:pt idx="1204">
                  <c:v>1693.9889999999998</c:v>
                </c:pt>
                <c:pt idx="1205">
                  <c:v>1695.3947999999996</c:v>
                </c:pt>
                <c:pt idx="1206">
                  <c:v>1696.8005999999998</c:v>
                </c:pt>
                <c:pt idx="1207">
                  <c:v>1698.2063999999998</c:v>
                </c:pt>
                <c:pt idx="1208">
                  <c:v>1699.6122</c:v>
                </c:pt>
                <c:pt idx="1209">
                  <c:v>1701.0179999999998</c:v>
                </c:pt>
                <c:pt idx="1210">
                  <c:v>1702.4238</c:v>
                </c:pt>
                <c:pt idx="1211">
                  <c:v>1703.8295999999998</c:v>
                </c:pt>
                <c:pt idx="1212">
                  <c:v>1705.2353999999998</c:v>
                </c:pt>
                <c:pt idx="1213">
                  <c:v>1706.6411999999998</c:v>
                </c:pt>
                <c:pt idx="1214">
                  <c:v>1708.0469999999996</c:v>
                </c:pt>
                <c:pt idx="1215">
                  <c:v>1709.4527999999998</c:v>
                </c:pt>
                <c:pt idx="1216">
                  <c:v>1710.8585999999998</c:v>
                </c:pt>
                <c:pt idx="1217">
                  <c:v>1712.2644</c:v>
                </c:pt>
                <c:pt idx="1218">
                  <c:v>1713.6701999999996</c:v>
                </c:pt>
                <c:pt idx="1219">
                  <c:v>1715.0759999999998</c:v>
                </c:pt>
                <c:pt idx="1220">
                  <c:v>1716.4817999999998</c:v>
                </c:pt>
                <c:pt idx="1221">
                  <c:v>1717.8875999999998</c:v>
                </c:pt>
                <c:pt idx="1222">
                  <c:v>1719.2933999999998</c:v>
                </c:pt>
                <c:pt idx="1223">
                  <c:v>1720.6991999999996</c:v>
                </c:pt>
                <c:pt idx="1224">
                  <c:v>1722.1049999999998</c:v>
                </c:pt>
                <c:pt idx="1225">
                  <c:v>1723.5107999999998</c:v>
                </c:pt>
                <c:pt idx="1226">
                  <c:v>1724.9166</c:v>
                </c:pt>
                <c:pt idx="1227">
                  <c:v>1726.3223999999996</c:v>
                </c:pt>
                <c:pt idx="1228">
                  <c:v>1727.7281999999998</c:v>
                </c:pt>
                <c:pt idx="1229">
                  <c:v>1729.1339999999996</c:v>
                </c:pt>
                <c:pt idx="1230">
                  <c:v>1730.5397999999998</c:v>
                </c:pt>
                <c:pt idx="1231">
                  <c:v>1731.9455999999998</c:v>
                </c:pt>
                <c:pt idx="1232">
                  <c:v>1733.3513999999998</c:v>
                </c:pt>
                <c:pt idx="1233">
                  <c:v>1734.7572</c:v>
                </c:pt>
                <c:pt idx="1234">
                  <c:v>1736.1629999999998</c:v>
                </c:pt>
                <c:pt idx="1235">
                  <c:v>1737.5688</c:v>
                </c:pt>
                <c:pt idx="1236">
                  <c:v>1738.9745999999996</c:v>
                </c:pt>
                <c:pt idx="1237">
                  <c:v>1740.3803999999998</c:v>
                </c:pt>
                <c:pt idx="1238">
                  <c:v>1741.7861999999996</c:v>
                </c:pt>
                <c:pt idx="1239">
                  <c:v>1743.1919999999998</c:v>
                </c:pt>
                <c:pt idx="1240">
                  <c:v>1744.5977999999998</c:v>
                </c:pt>
                <c:pt idx="1241">
                  <c:v>1746.0035999999998</c:v>
                </c:pt>
                <c:pt idx="1242">
                  <c:v>1747.4094</c:v>
                </c:pt>
                <c:pt idx="1243">
                  <c:v>1748.8152</c:v>
                </c:pt>
                <c:pt idx="1244">
                  <c:v>1750.221</c:v>
                </c:pt>
                <c:pt idx="1245">
                  <c:v>1751.6267999999995</c:v>
                </c:pt>
                <c:pt idx="1246">
                  <c:v>1753.0325999999998</c:v>
                </c:pt>
                <c:pt idx="1247">
                  <c:v>1754.4383999999995</c:v>
                </c:pt>
                <c:pt idx="1248">
                  <c:v>1755.8441999999998</c:v>
                </c:pt>
                <c:pt idx="1249">
                  <c:v>1757.2499999999998</c:v>
                </c:pt>
                <c:pt idx="1250">
                  <c:v>1758.6558</c:v>
                </c:pt>
                <c:pt idx="1251">
                  <c:v>1760.0616</c:v>
                </c:pt>
                <c:pt idx="1252">
                  <c:v>1761.4674</c:v>
                </c:pt>
                <c:pt idx="1253">
                  <c:v>1762.8731999999998</c:v>
                </c:pt>
                <c:pt idx="1254">
                  <c:v>1764.2789999999995</c:v>
                </c:pt>
                <c:pt idx="1255">
                  <c:v>1765.6847999999998</c:v>
                </c:pt>
                <c:pt idx="1256">
                  <c:v>1767.0905999999995</c:v>
                </c:pt>
                <c:pt idx="1257">
                  <c:v>1768.4963999999998</c:v>
                </c:pt>
                <c:pt idx="1258">
                  <c:v>1769.9021999999995</c:v>
                </c:pt>
                <c:pt idx="1259">
                  <c:v>1771.308</c:v>
                </c:pt>
                <c:pt idx="1260">
                  <c:v>1772.7138</c:v>
                </c:pt>
                <c:pt idx="1261">
                  <c:v>1774.1196</c:v>
                </c:pt>
                <c:pt idx="1262">
                  <c:v>1775.5253999999998</c:v>
                </c:pt>
                <c:pt idx="1263">
                  <c:v>1776.9311999999998</c:v>
                </c:pt>
                <c:pt idx="1264">
                  <c:v>1778.3369999999998</c:v>
                </c:pt>
                <c:pt idx="1265">
                  <c:v>1779.7427999999995</c:v>
                </c:pt>
                <c:pt idx="1266">
                  <c:v>1781.1485999999998</c:v>
                </c:pt>
                <c:pt idx="1267">
                  <c:v>1782.5543999999998</c:v>
                </c:pt>
                <c:pt idx="1268">
                  <c:v>1783.9602</c:v>
                </c:pt>
                <c:pt idx="1269">
                  <c:v>1785.366</c:v>
                </c:pt>
                <c:pt idx="1270">
                  <c:v>1786.7717999999998</c:v>
                </c:pt>
                <c:pt idx="1271">
                  <c:v>1788.1775999999998</c:v>
                </c:pt>
                <c:pt idx="1272">
                  <c:v>1789.5833999999998</c:v>
                </c:pt>
                <c:pt idx="1273">
                  <c:v>1790.9891999999998</c:v>
                </c:pt>
                <c:pt idx="1274">
                  <c:v>1792.3949999999995</c:v>
                </c:pt>
                <c:pt idx="1275">
                  <c:v>1793.8007999999998</c:v>
                </c:pt>
                <c:pt idx="1276">
                  <c:v>1795.2065999999998</c:v>
                </c:pt>
                <c:pt idx="1277">
                  <c:v>1796.6124</c:v>
                </c:pt>
                <c:pt idx="1278">
                  <c:v>1798.0182</c:v>
                </c:pt>
                <c:pt idx="1279">
                  <c:v>1799.4239999999998</c:v>
                </c:pt>
                <c:pt idx="1280">
                  <c:v>1800.8297999999998</c:v>
                </c:pt>
                <c:pt idx="1281">
                  <c:v>1802.2355999999997</c:v>
                </c:pt>
                <c:pt idx="1282">
                  <c:v>1803.6413999999997</c:v>
                </c:pt>
                <c:pt idx="1283">
                  <c:v>1805.0471999999997</c:v>
                </c:pt>
                <c:pt idx="1284">
                  <c:v>1806.453</c:v>
                </c:pt>
                <c:pt idx="1285">
                  <c:v>1807.8587999999997</c:v>
                </c:pt>
                <c:pt idx="1286">
                  <c:v>1809.2646</c:v>
                </c:pt>
                <c:pt idx="1287">
                  <c:v>1810.6703999999995</c:v>
                </c:pt>
                <c:pt idx="1288">
                  <c:v>1812.0761999999997</c:v>
                </c:pt>
                <c:pt idx="1289">
                  <c:v>1813.4819999999997</c:v>
                </c:pt>
                <c:pt idx="1290">
                  <c:v>1814.8877999999997</c:v>
                </c:pt>
                <c:pt idx="1291">
                  <c:v>1816.2935999999997</c:v>
                </c:pt>
                <c:pt idx="1292">
                  <c:v>1817.6993999999997</c:v>
                </c:pt>
                <c:pt idx="1293">
                  <c:v>1819.1052</c:v>
                </c:pt>
                <c:pt idx="1294">
                  <c:v>1820.5109999999997</c:v>
                </c:pt>
                <c:pt idx="1295">
                  <c:v>1821.9168</c:v>
                </c:pt>
                <c:pt idx="1296">
                  <c:v>1823.3225999999995</c:v>
                </c:pt>
                <c:pt idx="1297">
                  <c:v>1824.7283999999997</c:v>
                </c:pt>
                <c:pt idx="1298">
                  <c:v>1826.1341999999997</c:v>
                </c:pt>
                <c:pt idx="1299">
                  <c:v>1827.5399999999997</c:v>
                </c:pt>
                <c:pt idx="1300">
                  <c:v>1828.9457999999997</c:v>
                </c:pt>
                <c:pt idx="1301">
                  <c:v>1830.3516</c:v>
                </c:pt>
                <c:pt idx="1302">
                  <c:v>1831.7574</c:v>
                </c:pt>
                <c:pt idx="1303">
                  <c:v>1833.1632</c:v>
                </c:pt>
                <c:pt idx="1304">
                  <c:v>1834.5689999999997</c:v>
                </c:pt>
                <c:pt idx="1305">
                  <c:v>1835.9747999999995</c:v>
                </c:pt>
                <c:pt idx="1306">
                  <c:v>1837.3805999999997</c:v>
                </c:pt>
                <c:pt idx="1307">
                  <c:v>1838.7863999999995</c:v>
                </c:pt>
                <c:pt idx="1308">
                  <c:v>1840.1921999999997</c:v>
                </c:pt>
                <c:pt idx="1309">
                  <c:v>1841.5979999999997</c:v>
                </c:pt>
                <c:pt idx="1310">
                  <c:v>1843.0038</c:v>
                </c:pt>
                <c:pt idx="1311">
                  <c:v>1844.4096</c:v>
                </c:pt>
                <c:pt idx="1312">
                  <c:v>1845.8154</c:v>
                </c:pt>
                <c:pt idx="1313">
                  <c:v>1847.2211999999997</c:v>
                </c:pt>
                <c:pt idx="1314">
                  <c:v>1848.6269999999995</c:v>
                </c:pt>
                <c:pt idx="1315">
                  <c:v>1850.0327999999997</c:v>
                </c:pt>
                <c:pt idx="1316">
                  <c:v>1851.4385999999995</c:v>
                </c:pt>
                <c:pt idx="1317">
                  <c:v>1852.8443999999997</c:v>
                </c:pt>
                <c:pt idx="1318">
                  <c:v>1854.2501999999997</c:v>
                </c:pt>
                <c:pt idx="1319">
                  <c:v>1855.6559999999999</c:v>
                </c:pt>
                <c:pt idx="1320">
                  <c:v>1857.0617999999999</c:v>
                </c:pt>
                <c:pt idx="1321">
                  <c:v>1858.4675999999999</c:v>
                </c:pt>
                <c:pt idx="1322">
                  <c:v>1859.8733999999997</c:v>
                </c:pt>
                <c:pt idx="1323">
                  <c:v>1861.2791999999997</c:v>
                </c:pt>
                <c:pt idx="1324">
                  <c:v>1862.6849999999997</c:v>
                </c:pt>
                <c:pt idx="1325">
                  <c:v>1864.0907999999995</c:v>
                </c:pt>
                <c:pt idx="1326">
                  <c:v>1865.4965999999997</c:v>
                </c:pt>
                <c:pt idx="1327">
                  <c:v>1866.9023999999999</c:v>
                </c:pt>
                <c:pt idx="1328">
                  <c:v>1868.3081999999999</c:v>
                </c:pt>
                <c:pt idx="1329">
                  <c:v>1869.7139999999999</c:v>
                </c:pt>
                <c:pt idx="1330">
                  <c:v>1871.1197999999997</c:v>
                </c:pt>
                <c:pt idx="1331">
                  <c:v>1872.5255999999997</c:v>
                </c:pt>
                <c:pt idx="1332">
                  <c:v>1873.9313999999997</c:v>
                </c:pt>
                <c:pt idx="1333">
                  <c:v>1875.3371999999997</c:v>
                </c:pt>
                <c:pt idx="1334">
                  <c:v>1876.7429999999995</c:v>
                </c:pt>
                <c:pt idx="1335">
                  <c:v>1878.1487999999997</c:v>
                </c:pt>
                <c:pt idx="1336">
                  <c:v>1879.5545999999997</c:v>
                </c:pt>
                <c:pt idx="1337">
                  <c:v>1880.9603999999999</c:v>
                </c:pt>
                <c:pt idx="1338">
                  <c:v>1882.3661999999999</c:v>
                </c:pt>
                <c:pt idx="1339">
                  <c:v>1883.7719999999997</c:v>
                </c:pt>
                <c:pt idx="1340">
                  <c:v>1885.1777999999997</c:v>
                </c:pt>
                <c:pt idx="1341">
                  <c:v>1886.5835999999997</c:v>
                </c:pt>
                <c:pt idx="1342">
                  <c:v>1887.9893999999997</c:v>
                </c:pt>
                <c:pt idx="1343">
                  <c:v>1889.3951999999997</c:v>
                </c:pt>
                <c:pt idx="1344">
                  <c:v>1890.8009999999999</c:v>
                </c:pt>
                <c:pt idx="1345">
                  <c:v>1892.2067999999997</c:v>
                </c:pt>
                <c:pt idx="1346">
                  <c:v>1893.6125999999999</c:v>
                </c:pt>
                <c:pt idx="1347">
                  <c:v>1895.0183999999997</c:v>
                </c:pt>
                <c:pt idx="1348">
                  <c:v>1896.4241999999997</c:v>
                </c:pt>
                <c:pt idx="1349">
                  <c:v>1897.8299999999997</c:v>
                </c:pt>
                <c:pt idx="1350">
                  <c:v>1899.2357999999997</c:v>
                </c:pt>
                <c:pt idx="1351">
                  <c:v>1900.6415999999997</c:v>
                </c:pt>
                <c:pt idx="1352">
                  <c:v>1902.0473999999997</c:v>
                </c:pt>
                <c:pt idx="1353">
                  <c:v>1903.4531999999999</c:v>
                </c:pt>
                <c:pt idx="1354">
                  <c:v>1904.8589999999999</c:v>
                </c:pt>
                <c:pt idx="1355">
                  <c:v>1906.2647999999999</c:v>
                </c:pt>
                <c:pt idx="1356">
                  <c:v>1907.6705999999997</c:v>
                </c:pt>
                <c:pt idx="1357">
                  <c:v>1909.0763999999997</c:v>
                </c:pt>
                <c:pt idx="1358">
                  <c:v>1910.4821999999997</c:v>
                </c:pt>
                <c:pt idx="1359">
                  <c:v>1911.8879999999997</c:v>
                </c:pt>
                <c:pt idx="1360">
                  <c:v>1913.2937999999997</c:v>
                </c:pt>
                <c:pt idx="1361">
                  <c:v>1914.6995999999999</c:v>
                </c:pt>
                <c:pt idx="1362">
                  <c:v>1916.1053999999999</c:v>
                </c:pt>
                <c:pt idx="1363">
                  <c:v>1917.5111999999999</c:v>
                </c:pt>
                <c:pt idx="1364">
                  <c:v>1918.9169999999997</c:v>
                </c:pt>
                <c:pt idx="1365">
                  <c:v>1920.3227999999995</c:v>
                </c:pt>
                <c:pt idx="1366">
                  <c:v>1921.7285999999997</c:v>
                </c:pt>
                <c:pt idx="1367">
                  <c:v>1923.1343999999997</c:v>
                </c:pt>
                <c:pt idx="1368">
                  <c:v>1924.5401999999997</c:v>
                </c:pt>
                <c:pt idx="1369">
                  <c:v>1925.9459999999997</c:v>
                </c:pt>
                <c:pt idx="1370">
                  <c:v>1927.3517999999999</c:v>
                </c:pt>
                <c:pt idx="1371">
                  <c:v>1928.7575999999999</c:v>
                </c:pt>
                <c:pt idx="1372">
                  <c:v>1930.1633999999999</c:v>
                </c:pt>
                <c:pt idx="1373">
                  <c:v>1931.5691999999997</c:v>
                </c:pt>
                <c:pt idx="1374">
                  <c:v>1932.9749999999997</c:v>
                </c:pt>
                <c:pt idx="1375">
                  <c:v>1934.3807999999997</c:v>
                </c:pt>
                <c:pt idx="1376">
                  <c:v>1935.7865999999997</c:v>
                </c:pt>
                <c:pt idx="1377">
                  <c:v>1937.1923999999997</c:v>
                </c:pt>
                <c:pt idx="1378">
                  <c:v>1938.5981999999999</c:v>
                </c:pt>
                <c:pt idx="1379">
                  <c:v>1940.0039999999999</c:v>
                </c:pt>
                <c:pt idx="1380">
                  <c:v>1941.4097999999999</c:v>
                </c:pt>
                <c:pt idx="1381">
                  <c:v>1942.8155999999997</c:v>
                </c:pt>
                <c:pt idx="1382">
                  <c:v>1944.2213999999997</c:v>
                </c:pt>
                <c:pt idx="1383">
                  <c:v>1945.6271999999997</c:v>
                </c:pt>
                <c:pt idx="1384">
                  <c:v>1947.0329999999997</c:v>
                </c:pt>
                <c:pt idx="1385">
                  <c:v>1948.4387999999999</c:v>
                </c:pt>
                <c:pt idx="1386">
                  <c:v>1949.8445999999997</c:v>
                </c:pt>
                <c:pt idx="1387">
                  <c:v>1951.2503999999999</c:v>
                </c:pt>
                <c:pt idx="1388">
                  <c:v>1952.6561999999999</c:v>
                </c:pt>
                <c:pt idx="1389">
                  <c:v>1954.0619999999999</c:v>
                </c:pt>
                <c:pt idx="1390">
                  <c:v>1955.4677999999997</c:v>
                </c:pt>
                <c:pt idx="1391">
                  <c:v>1956.8735999999997</c:v>
                </c:pt>
                <c:pt idx="1392">
                  <c:v>1958.2793999999997</c:v>
                </c:pt>
                <c:pt idx="1393">
                  <c:v>1959.6851999999997</c:v>
                </c:pt>
                <c:pt idx="1394">
                  <c:v>1961.0909999999997</c:v>
                </c:pt>
                <c:pt idx="1395">
                  <c:v>1962.4967999999999</c:v>
                </c:pt>
                <c:pt idx="1396">
                  <c:v>1963.9025999999999</c:v>
                </c:pt>
                <c:pt idx="1397">
                  <c:v>1965.3083999999999</c:v>
                </c:pt>
                <c:pt idx="1398">
                  <c:v>1966.7141999999997</c:v>
                </c:pt>
                <c:pt idx="1399">
                  <c:v>1968.1199999999997</c:v>
                </c:pt>
                <c:pt idx="1400">
                  <c:v>1969.5257999999997</c:v>
                </c:pt>
                <c:pt idx="1401">
                  <c:v>1970.9315999999997</c:v>
                </c:pt>
                <c:pt idx="1402">
                  <c:v>1972.3373999999997</c:v>
                </c:pt>
                <c:pt idx="1403">
                  <c:v>1973.7431999999997</c:v>
                </c:pt>
                <c:pt idx="1404">
                  <c:v>1975.1489999999999</c:v>
                </c:pt>
                <c:pt idx="1405">
                  <c:v>1976.5548000000001</c:v>
                </c:pt>
                <c:pt idx="1406">
                  <c:v>1977.9605999999999</c:v>
                </c:pt>
                <c:pt idx="1407">
                  <c:v>1979.3663999999997</c:v>
                </c:pt>
                <c:pt idx="1408">
                  <c:v>1980.7721999999997</c:v>
                </c:pt>
                <c:pt idx="1409">
                  <c:v>1982.1779999999997</c:v>
                </c:pt>
                <c:pt idx="1410">
                  <c:v>1983.5837999999997</c:v>
                </c:pt>
                <c:pt idx="1411">
                  <c:v>1984.9895999999997</c:v>
                </c:pt>
                <c:pt idx="1412">
                  <c:v>1986.3953999999999</c:v>
                </c:pt>
                <c:pt idx="1413">
                  <c:v>1987.8011999999999</c:v>
                </c:pt>
                <c:pt idx="1414">
                  <c:v>1989.2070000000001</c:v>
                </c:pt>
                <c:pt idx="1415">
                  <c:v>1990.6127999999997</c:v>
                </c:pt>
                <c:pt idx="1416">
                  <c:v>1992.0185999999997</c:v>
                </c:pt>
                <c:pt idx="1417">
                  <c:v>1993.4243999999997</c:v>
                </c:pt>
                <c:pt idx="1418">
                  <c:v>1994.8301999999996</c:v>
                </c:pt>
                <c:pt idx="1419">
                  <c:v>1996.2359999999996</c:v>
                </c:pt>
                <c:pt idx="1420">
                  <c:v>1997.6417999999996</c:v>
                </c:pt>
                <c:pt idx="1421">
                  <c:v>1999.0475999999999</c:v>
                </c:pt>
                <c:pt idx="1422">
                  <c:v>2000.4533999999999</c:v>
                </c:pt>
                <c:pt idx="1423">
                  <c:v>2001.8591999999999</c:v>
                </c:pt>
                <c:pt idx="1424">
                  <c:v>2003.2649999999996</c:v>
                </c:pt>
                <c:pt idx="1425">
                  <c:v>2004.6707999999999</c:v>
                </c:pt>
                <c:pt idx="1426">
                  <c:v>2006.0765999999996</c:v>
                </c:pt>
                <c:pt idx="1427">
                  <c:v>2007.4823999999996</c:v>
                </c:pt>
                <c:pt idx="1428">
                  <c:v>2008.8881999999996</c:v>
                </c:pt>
                <c:pt idx="1429">
                  <c:v>2010.2939999999999</c:v>
                </c:pt>
                <c:pt idx="1430">
                  <c:v>2011.6997999999999</c:v>
                </c:pt>
                <c:pt idx="1431">
                  <c:v>2013.1055999999999</c:v>
                </c:pt>
                <c:pt idx="1432">
                  <c:v>2014.5113999999996</c:v>
                </c:pt>
                <c:pt idx="1433">
                  <c:v>2015.9171999999996</c:v>
                </c:pt>
                <c:pt idx="1434">
                  <c:v>2017.3229999999999</c:v>
                </c:pt>
                <c:pt idx="1435">
                  <c:v>2018.7287999999996</c:v>
                </c:pt>
                <c:pt idx="1436">
                  <c:v>2020.1345999999996</c:v>
                </c:pt>
                <c:pt idx="1437">
                  <c:v>2021.5403999999996</c:v>
                </c:pt>
                <c:pt idx="1438">
                  <c:v>2022.9461999999999</c:v>
                </c:pt>
                <c:pt idx="1439">
                  <c:v>2024.3519999999999</c:v>
                </c:pt>
                <c:pt idx="1440">
                  <c:v>2025.7577999999999</c:v>
                </c:pt>
                <c:pt idx="1441">
                  <c:v>2027.1635999999996</c:v>
                </c:pt>
                <c:pt idx="1442">
                  <c:v>2028.5693999999996</c:v>
                </c:pt>
                <c:pt idx="1443">
                  <c:v>2029.9751999999999</c:v>
                </c:pt>
                <c:pt idx="1444">
                  <c:v>2031.3809999999996</c:v>
                </c:pt>
                <c:pt idx="1445">
                  <c:v>2032.7867999999999</c:v>
                </c:pt>
                <c:pt idx="1446">
                  <c:v>2034.1925999999999</c:v>
                </c:pt>
                <c:pt idx="1447">
                  <c:v>2035.5983999999999</c:v>
                </c:pt>
                <c:pt idx="1448">
                  <c:v>2037.0041999999999</c:v>
                </c:pt>
                <c:pt idx="1449">
                  <c:v>2038.4099999999999</c:v>
                </c:pt>
                <c:pt idx="1450">
                  <c:v>2039.8157999999996</c:v>
                </c:pt>
                <c:pt idx="1451">
                  <c:v>2041.2215999999996</c:v>
                </c:pt>
                <c:pt idx="1452">
                  <c:v>2042.6273999999996</c:v>
                </c:pt>
                <c:pt idx="1453">
                  <c:v>2044.0331999999996</c:v>
                </c:pt>
                <c:pt idx="1454">
                  <c:v>2045.4389999999999</c:v>
                </c:pt>
                <c:pt idx="1455">
                  <c:v>2046.8447999999999</c:v>
                </c:pt>
                <c:pt idx="1456">
                  <c:v>2048.2505999999998</c:v>
                </c:pt>
                <c:pt idx="1457">
                  <c:v>2049.6563999999998</c:v>
                </c:pt>
                <c:pt idx="1458">
                  <c:v>2051.0621999999998</c:v>
                </c:pt>
                <c:pt idx="1459">
                  <c:v>2052.4679999999998</c:v>
                </c:pt>
                <c:pt idx="1460">
                  <c:v>2053.8737999999998</c:v>
                </c:pt>
                <c:pt idx="1461">
                  <c:v>2055.2795999999998</c:v>
                </c:pt>
                <c:pt idx="1462">
                  <c:v>2056.6853999999994</c:v>
                </c:pt>
                <c:pt idx="1463">
                  <c:v>2058.0911999999998</c:v>
                </c:pt>
                <c:pt idx="1464">
                  <c:v>2059.4969999999998</c:v>
                </c:pt>
                <c:pt idx="1465">
                  <c:v>2060.9027999999998</c:v>
                </c:pt>
                <c:pt idx="1466">
                  <c:v>2062.3085999999998</c:v>
                </c:pt>
                <c:pt idx="1467">
                  <c:v>2063.7143999999998</c:v>
                </c:pt>
                <c:pt idx="1468">
                  <c:v>2065.1201999999998</c:v>
                </c:pt>
                <c:pt idx="1469">
                  <c:v>2066.5259999999998</c:v>
                </c:pt>
                <c:pt idx="1470">
                  <c:v>2067.9317999999994</c:v>
                </c:pt>
                <c:pt idx="1471">
                  <c:v>2069.3375999999994</c:v>
                </c:pt>
                <c:pt idx="1472">
                  <c:v>2070.7433999999998</c:v>
                </c:pt>
                <c:pt idx="1473">
                  <c:v>2072.1491999999998</c:v>
                </c:pt>
                <c:pt idx="1474">
                  <c:v>2073.5549999999998</c:v>
                </c:pt>
                <c:pt idx="1475">
                  <c:v>2074.9607999999998</c:v>
                </c:pt>
                <c:pt idx="1476">
                  <c:v>2076.3665999999998</c:v>
                </c:pt>
                <c:pt idx="1477">
                  <c:v>2077.7723999999998</c:v>
                </c:pt>
                <c:pt idx="1478">
                  <c:v>2079.1781999999998</c:v>
                </c:pt>
                <c:pt idx="1479">
                  <c:v>2080.5839999999994</c:v>
                </c:pt>
                <c:pt idx="1480">
                  <c:v>2081.9897999999994</c:v>
                </c:pt>
                <c:pt idx="1481">
                  <c:v>2083.3955999999998</c:v>
                </c:pt>
                <c:pt idx="1482">
                  <c:v>2084.8013999999998</c:v>
                </c:pt>
                <c:pt idx="1483">
                  <c:v>2086.2071999999998</c:v>
                </c:pt>
                <c:pt idx="1484">
                  <c:v>2087.6129999999998</c:v>
                </c:pt>
                <c:pt idx="1485">
                  <c:v>2089.0187999999998</c:v>
                </c:pt>
                <c:pt idx="1486">
                  <c:v>2090.4245999999998</c:v>
                </c:pt>
                <c:pt idx="1487">
                  <c:v>2091.8303999999994</c:v>
                </c:pt>
                <c:pt idx="1488">
                  <c:v>2093.2361999999994</c:v>
                </c:pt>
                <c:pt idx="1489">
                  <c:v>2094.6419999999998</c:v>
                </c:pt>
                <c:pt idx="1490">
                  <c:v>2096.0477999999998</c:v>
                </c:pt>
                <c:pt idx="1491">
                  <c:v>2097.4535999999998</c:v>
                </c:pt>
                <c:pt idx="1492">
                  <c:v>2098.8593999999998</c:v>
                </c:pt>
                <c:pt idx="1493">
                  <c:v>2100.2651999999998</c:v>
                </c:pt>
                <c:pt idx="1494">
                  <c:v>2101.6709999999998</c:v>
                </c:pt>
                <c:pt idx="1495">
                  <c:v>2103.0767999999998</c:v>
                </c:pt>
                <c:pt idx="1496">
                  <c:v>2104.4825999999998</c:v>
                </c:pt>
                <c:pt idx="1497">
                  <c:v>2105.8883999999994</c:v>
                </c:pt>
                <c:pt idx="1498">
                  <c:v>2107.2941999999998</c:v>
                </c:pt>
                <c:pt idx="1499">
                  <c:v>2108.6999999999998</c:v>
                </c:pt>
                <c:pt idx="1500">
                  <c:v>2110.1057999999998</c:v>
                </c:pt>
                <c:pt idx="1501">
                  <c:v>2111.5115999999998</c:v>
                </c:pt>
                <c:pt idx="1502">
                  <c:v>2112.9173999999998</c:v>
                </c:pt>
                <c:pt idx="1503">
                  <c:v>2114.3231999999998</c:v>
                </c:pt>
                <c:pt idx="1504">
                  <c:v>2115.7289999999994</c:v>
                </c:pt>
                <c:pt idx="1505">
                  <c:v>2117.1347999999998</c:v>
                </c:pt>
                <c:pt idx="1506">
                  <c:v>2118.5405999999998</c:v>
                </c:pt>
                <c:pt idx="1507">
                  <c:v>2119.9463999999998</c:v>
                </c:pt>
                <c:pt idx="1508">
                  <c:v>2121.3521999999998</c:v>
                </c:pt>
                <c:pt idx="1509">
                  <c:v>2122.7579999999998</c:v>
                </c:pt>
                <c:pt idx="1510">
                  <c:v>2124.1637999999998</c:v>
                </c:pt>
                <c:pt idx="1511">
                  <c:v>2125.5695999999998</c:v>
                </c:pt>
                <c:pt idx="1512">
                  <c:v>2126.9753999999998</c:v>
                </c:pt>
                <c:pt idx="1513">
                  <c:v>2128.3811999999994</c:v>
                </c:pt>
                <c:pt idx="1514">
                  <c:v>2129.7869999999998</c:v>
                </c:pt>
                <c:pt idx="1515">
                  <c:v>2131.1927999999998</c:v>
                </c:pt>
                <c:pt idx="1516">
                  <c:v>2132.5985999999998</c:v>
                </c:pt>
                <c:pt idx="1517">
                  <c:v>2134.0043999999998</c:v>
                </c:pt>
                <c:pt idx="1518">
                  <c:v>2135.4101999999998</c:v>
                </c:pt>
                <c:pt idx="1519">
                  <c:v>2136.8159999999998</c:v>
                </c:pt>
                <c:pt idx="1520">
                  <c:v>2138.2217999999998</c:v>
                </c:pt>
                <c:pt idx="1521">
                  <c:v>2139.6275999999998</c:v>
                </c:pt>
                <c:pt idx="1522">
                  <c:v>2141.0333999999993</c:v>
                </c:pt>
                <c:pt idx="1523">
                  <c:v>2142.4391999999998</c:v>
                </c:pt>
                <c:pt idx="1524">
                  <c:v>2143.8449999999998</c:v>
                </c:pt>
                <c:pt idx="1525">
                  <c:v>2145.2507999999998</c:v>
                </c:pt>
                <c:pt idx="1526">
                  <c:v>2146.6565999999998</c:v>
                </c:pt>
                <c:pt idx="1527">
                  <c:v>2148.0623999999998</c:v>
                </c:pt>
                <c:pt idx="1528">
                  <c:v>2149.4681999999998</c:v>
                </c:pt>
                <c:pt idx="1529">
                  <c:v>2150.8739999999998</c:v>
                </c:pt>
                <c:pt idx="1530">
                  <c:v>2152.2797999999998</c:v>
                </c:pt>
                <c:pt idx="1531">
                  <c:v>2153.6855999999993</c:v>
                </c:pt>
                <c:pt idx="1532">
                  <c:v>2155.0913999999998</c:v>
                </c:pt>
                <c:pt idx="1533">
                  <c:v>2156.4971999999998</c:v>
                </c:pt>
                <c:pt idx="1534">
                  <c:v>2157.9029999999998</c:v>
                </c:pt>
                <c:pt idx="1535">
                  <c:v>2159.3087999999998</c:v>
                </c:pt>
                <c:pt idx="1536">
                  <c:v>2160.7145999999998</c:v>
                </c:pt>
                <c:pt idx="1537">
                  <c:v>2162.1203999999998</c:v>
                </c:pt>
                <c:pt idx="1538">
                  <c:v>2163.5261999999998</c:v>
                </c:pt>
                <c:pt idx="1539">
                  <c:v>2164.9319999999993</c:v>
                </c:pt>
                <c:pt idx="1540">
                  <c:v>2166.3377999999998</c:v>
                </c:pt>
                <c:pt idx="1541">
                  <c:v>2167.7435999999998</c:v>
                </c:pt>
                <c:pt idx="1542">
                  <c:v>2169.1493999999998</c:v>
                </c:pt>
                <c:pt idx="1543">
                  <c:v>2170.5551999999998</c:v>
                </c:pt>
                <c:pt idx="1544">
                  <c:v>2171.9609999999998</c:v>
                </c:pt>
                <c:pt idx="1545">
                  <c:v>2173.3667999999998</c:v>
                </c:pt>
                <c:pt idx="1546">
                  <c:v>2174.7725999999998</c:v>
                </c:pt>
                <c:pt idx="1547">
                  <c:v>2176.1783999999993</c:v>
                </c:pt>
                <c:pt idx="1548">
                  <c:v>2177.5841999999993</c:v>
                </c:pt>
                <c:pt idx="1549">
                  <c:v>2178.9899999999998</c:v>
                </c:pt>
                <c:pt idx="1550">
                  <c:v>2180.3957999999998</c:v>
                </c:pt>
                <c:pt idx="1551">
                  <c:v>2181.8015999999998</c:v>
                </c:pt>
                <c:pt idx="1552">
                  <c:v>2183.2073999999998</c:v>
                </c:pt>
                <c:pt idx="1553">
                  <c:v>2184.6131999999998</c:v>
                </c:pt>
                <c:pt idx="1554">
                  <c:v>2186.0189999999998</c:v>
                </c:pt>
                <c:pt idx="1555">
                  <c:v>2187.4247999999998</c:v>
                </c:pt>
                <c:pt idx="1556">
                  <c:v>2188.8305999999998</c:v>
                </c:pt>
                <c:pt idx="1557">
                  <c:v>2190.2363999999998</c:v>
                </c:pt>
                <c:pt idx="1558">
                  <c:v>2191.6421999999998</c:v>
                </c:pt>
                <c:pt idx="1559">
                  <c:v>2193.0479999999998</c:v>
                </c:pt>
                <c:pt idx="1560">
                  <c:v>2194.4537999999998</c:v>
                </c:pt>
                <c:pt idx="1561">
                  <c:v>2195.8595999999998</c:v>
                </c:pt>
                <c:pt idx="1562">
                  <c:v>2197.2653999999998</c:v>
                </c:pt>
                <c:pt idx="1563">
                  <c:v>2198.6711999999998</c:v>
                </c:pt>
                <c:pt idx="1564">
                  <c:v>2200.0769999999993</c:v>
                </c:pt>
                <c:pt idx="1565">
                  <c:v>2201.4827999999998</c:v>
                </c:pt>
                <c:pt idx="1566">
                  <c:v>2202.8885999999998</c:v>
                </c:pt>
                <c:pt idx="1567">
                  <c:v>2204.2943999999998</c:v>
                </c:pt>
                <c:pt idx="1568">
                  <c:v>2205.7001999999998</c:v>
                </c:pt>
                <c:pt idx="1569">
                  <c:v>2207.1059999999998</c:v>
                </c:pt>
                <c:pt idx="1570">
                  <c:v>2208.5117999999998</c:v>
                </c:pt>
                <c:pt idx="1571">
                  <c:v>2209.9175999999998</c:v>
                </c:pt>
                <c:pt idx="1572">
                  <c:v>2211.3233999999998</c:v>
                </c:pt>
                <c:pt idx="1573">
                  <c:v>2212.7291999999993</c:v>
                </c:pt>
                <c:pt idx="1574">
                  <c:v>2214.1349999999998</c:v>
                </c:pt>
                <c:pt idx="1575">
                  <c:v>2215.5407999999998</c:v>
                </c:pt>
                <c:pt idx="1576">
                  <c:v>2216.9465999999998</c:v>
                </c:pt>
                <c:pt idx="1577">
                  <c:v>2218.3523999999998</c:v>
                </c:pt>
                <c:pt idx="1578">
                  <c:v>2219.7581999999998</c:v>
                </c:pt>
                <c:pt idx="1579">
                  <c:v>2221.1639999999998</c:v>
                </c:pt>
                <c:pt idx="1580">
                  <c:v>2222.5697999999998</c:v>
                </c:pt>
                <c:pt idx="1581">
                  <c:v>2223.9755999999998</c:v>
                </c:pt>
                <c:pt idx="1582">
                  <c:v>2225.3813999999993</c:v>
                </c:pt>
                <c:pt idx="1583">
                  <c:v>2226.7871999999998</c:v>
                </c:pt>
                <c:pt idx="1584">
                  <c:v>2228.1929999999998</c:v>
                </c:pt>
                <c:pt idx="1585">
                  <c:v>2229.5987999999998</c:v>
                </c:pt>
                <c:pt idx="1586">
                  <c:v>2231.0045999999998</c:v>
                </c:pt>
                <c:pt idx="1587">
                  <c:v>2232.4103999999998</c:v>
                </c:pt>
                <c:pt idx="1588">
                  <c:v>2233.8161999999998</c:v>
                </c:pt>
                <c:pt idx="1589">
                  <c:v>2235.2219999999998</c:v>
                </c:pt>
                <c:pt idx="1590">
                  <c:v>2236.6277999999998</c:v>
                </c:pt>
                <c:pt idx="1591">
                  <c:v>2238.0335999999993</c:v>
                </c:pt>
                <c:pt idx="1592">
                  <c:v>2239.4393999999998</c:v>
                </c:pt>
                <c:pt idx="1593">
                  <c:v>2240.8451999999997</c:v>
                </c:pt>
                <c:pt idx="1594">
                  <c:v>2242.2509999999997</c:v>
                </c:pt>
                <c:pt idx="1595">
                  <c:v>2243.6567999999997</c:v>
                </c:pt>
                <c:pt idx="1596">
                  <c:v>2245.0625999999997</c:v>
                </c:pt>
                <c:pt idx="1597">
                  <c:v>2246.4683999999997</c:v>
                </c:pt>
                <c:pt idx="1598">
                  <c:v>2247.8741999999993</c:v>
                </c:pt>
                <c:pt idx="1599">
                  <c:v>2249.2799999999997</c:v>
                </c:pt>
                <c:pt idx="1600">
                  <c:v>2250.6857999999997</c:v>
                </c:pt>
                <c:pt idx="1601">
                  <c:v>2252.0915999999997</c:v>
                </c:pt>
                <c:pt idx="1602">
                  <c:v>2253.4973999999997</c:v>
                </c:pt>
                <c:pt idx="1603">
                  <c:v>2254.9031999999997</c:v>
                </c:pt>
                <c:pt idx="1604">
                  <c:v>2256.3089999999997</c:v>
                </c:pt>
                <c:pt idx="1605">
                  <c:v>2257.7147999999997</c:v>
                </c:pt>
                <c:pt idx="1606">
                  <c:v>2259.1205999999997</c:v>
                </c:pt>
                <c:pt idx="1607">
                  <c:v>2260.5263999999997</c:v>
                </c:pt>
                <c:pt idx="1608">
                  <c:v>2261.9321999999997</c:v>
                </c:pt>
                <c:pt idx="1609">
                  <c:v>2263.3379999999997</c:v>
                </c:pt>
                <c:pt idx="1610">
                  <c:v>2264.7437999999997</c:v>
                </c:pt>
                <c:pt idx="1611">
                  <c:v>2266.1495999999997</c:v>
                </c:pt>
                <c:pt idx="1612">
                  <c:v>2267.5553999999997</c:v>
                </c:pt>
                <c:pt idx="1613">
                  <c:v>2268.9611999999997</c:v>
                </c:pt>
                <c:pt idx="1614">
                  <c:v>2270.3669999999997</c:v>
                </c:pt>
                <c:pt idx="1615">
                  <c:v>2271.7727999999993</c:v>
                </c:pt>
                <c:pt idx="1616">
                  <c:v>2273.1785999999997</c:v>
                </c:pt>
                <c:pt idx="1617">
                  <c:v>2274.5843999999997</c:v>
                </c:pt>
                <c:pt idx="1618">
                  <c:v>2275.9901999999997</c:v>
                </c:pt>
                <c:pt idx="1619">
                  <c:v>2277.3959999999997</c:v>
                </c:pt>
                <c:pt idx="1620">
                  <c:v>2278.8017999999997</c:v>
                </c:pt>
                <c:pt idx="1621">
                  <c:v>2280.2075999999997</c:v>
                </c:pt>
                <c:pt idx="1622">
                  <c:v>2281.6133999999997</c:v>
                </c:pt>
                <c:pt idx="1623">
                  <c:v>2283.0191999999997</c:v>
                </c:pt>
                <c:pt idx="1624">
                  <c:v>2284.4249999999993</c:v>
                </c:pt>
                <c:pt idx="1625">
                  <c:v>2285.8307999999997</c:v>
                </c:pt>
                <c:pt idx="1626">
                  <c:v>2287.2365999999997</c:v>
                </c:pt>
                <c:pt idx="1627">
                  <c:v>2288.6423999999997</c:v>
                </c:pt>
                <c:pt idx="1628">
                  <c:v>2290.0482000000002</c:v>
                </c:pt>
                <c:pt idx="1629">
                  <c:v>2291.4539999999997</c:v>
                </c:pt>
                <c:pt idx="1630">
                  <c:v>2292.8597999999997</c:v>
                </c:pt>
                <c:pt idx="1631">
                  <c:v>2294.2655999999997</c:v>
                </c:pt>
                <c:pt idx="1632">
                  <c:v>2295.6713999999993</c:v>
                </c:pt>
                <c:pt idx="1633">
                  <c:v>2297.0771999999997</c:v>
                </c:pt>
                <c:pt idx="1634">
                  <c:v>2298.4829999999997</c:v>
                </c:pt>
                <c:pt idx="1635">
                  <c:v>2299.8887999999997</c:v>
                </c:pt>
                <c:pt idx="1636">
                  <c:v>2301.2945999999997</c:v>
                </c:pt>
                <c:pt idx="1637">
                  <c:v>2302.7003999999997</c:v>
                </c:pt>
                <c:pt idx="1638">
                  <c:v>2304.1061999999997</c:v>
                </c:pt>
                <c:pt idx="1639">
                  <c:v>2305.5119999999997</c:v>
                </c:pt>
                <c:pt idx="1640">
                  <c:v>2306.9177999999997</c:v>
                </c:pt>
                <c:pt idx="1641">
                  <c:v>2308.3235999999997</c:v>
                </c:pt>
                <c:pt idx="1642">
                  <c:v>2309.7293999999993</c:v>
                </c:pt>
                <c:pt idx="1643">
                  <c:v>2311.1351999999997</c:v>
                </c:pt>
                <c:pt idx="1644">
                  <c:v>2312.5409999999997</c:v>
                </c:pt>
                <c:pt idx="1645">
                  <c:v>2313.9467999999997</c:v>
                </c:pt>
                <c:pt idx="1646">
                  <c:v>2315.3525999999997</c:v>
                </c:pt>
                <c:pt idx="1647">
                  <c:v>2316.7583999999997</c:v>
                </c:pt>
                <c:pt idx="1648">
                  <c:v>2318.1642000000002</c:v>
                </c:pt>
                <c:pt idx="1649">
                  <c:v>2319.5699999999997</c:v>
                </c:pt>
                <c:pt idx="1650">
                  <c:v>2320.9757999999993</c:v>
                </c:pt>
                <c:pt idx="1651">
                  <c:v>2322.3816000000002</c:v>
                </c:pt>
                <c:pt idx="1652">
                  <c:v>2323.7873999999997</c:v>
                </c:pt>
                <c:pt idx="1653">
                  <c:v>2325.1931999999997</c:v>
                </c:pt>
                <c:pt idx="1654">
                  <c:v>2326.5989999999997</c:v>
                </c:pt>
              </c:numCache>
            </c:numRef>
          </c:xVal>
          <c:yVal>
            <c:numRef>
              <c:f>Sheet6!$C$2:$C$1656</c:f>
              <c:numCache>
                <c:formatCode>General</c:formatCode>
                <c:ptCount val="1655"/>
                <c:pt idx="0">
                  <c:v>4.0689200000000003</c:v>
                </c:pt>
                <c:pt idx="1">
                  <c:v>4.0683699999999998</c:v>
                </c:pt>
                <c:pt idx="2">
                  <c:v>4.0678099999999997</c:v>
                </c:pt>
                <c:pt idx="3">
                  <c:v>4.0672499999999996</c:v>
                </c:pt>
                <c:pt idx="4">
                  <c:v>4.0667</c:v>
                </c:pt>
                <c:pt idx="5">
                  <c:v>4.0661500000000004</c:v>
                </c:pt>
                <c:pt idx="6">
                  <c:v>4.0655999999999999</c:v>
                </c:pt>
                <c:pt idx="7">
                  <c:v>4.0650599999999999</c:v>
                </c:pt>
                <c:pt idx="8">
                  <c:v>4.0645100000000003</c:v>
                </c:pt>
                <c:pt idx="9">
                  <c:v>4.0639700000000003</c:v>
                </c:pt>
                <c:pt idx="10">
                  <c:v>4.0634300000000003</c:v>
                </c:pt>
                <c:pt idx="11">
                  <c:v>4.0628900000000003</c:v>
                </c:pt>
                <c:pt idx="12">
                  <c:v>4.06236</c:v>
                </c:pt>
                <c:pt idx="13">
                  <c:v>4.06182</c:v>
                </c:pt>
                <c:pt idx="14">
                  <c:v>4.0612899999999996</c:v>
                </c:pt>
                <c:pt idx="15">
                  <c:v>4.0607600000000001</c:v>
                </c:pt>
                <c:pt idx="16">
                  <c:v>4.0602400000000003</c:v>
                </c:pt>
                <c:pt idx="17">
                  <c:v>4.0597099999999999</c:v>
                </c:pt>
                <c:pt idx="18">
                  <c:v>4.0591900000000001</c:v>
                </c:pt>
                <c:pt idx="19">
                  <c:v>4.0586700000000002</c:v>
                </c:pt>
                <c:pt idx="20">
                  <c:v>4.0581500000000004</c:v>
                </c:pt>
                <c:pt idx="21">
                  <c:v>4.0576299999999996</c:v>
                </c:pt>
                <c:pt idx="22">
                  <c:v>4.0571099999999998</c:v>
                </c:pt>
                <c:pt idx="23">
                  <c:v>4.0566000000000004</c:v>
                </c:pt>
                <c:pt idx="24">
                  <c:v>4.0560799999999997</c:v>
                </c:pt>
                <c:pt idx="25">
                  <c:v>4.0555700000000003</c:v>
                </c:pt>
                <c:pt idx="26">
                  <c:v>4.0550600000000001</c:v>
                </c:pt>
                <c:pt idx="27">
                  <c:v>4.0545499999999999</c:v>
                </c:pt>
                <c:pt idx="28">
                  <c:v>4.0540500000000002</c:v>
                </c:pt>
                <c:pt idx="29">
                  <c:v>4.0535399999999999</c:v>
                </c:pt>
                <c:pt idx="30">
                  <c:v>4.0530400000000002</c:v>
                </c:pt>
                <c:pt idx="31">
                  <c:v>4.0525399999999996</c:v>
                </c:pt>
                <c:pt idx="32">
                  <c:v>4.0520399999999999</c:v>
                </c:pt>
                <c:pt idx="33">
                  <c:v>4.0515400000000001</c:v>
                </c:pt>
                <c:pt idx="34">
                  <c:v>4.0510400000000004</c:v>
                </c:pt>
                <c:pt idx="35">
                  <c:v>4.0505500000000003</c:v>
                </c:pt>
                <c:pt idx="36">
                  <c:v>4.0500600000000002</c:v>
                </c:pt>
                <c:pt idx="37">
                  <c:v>4.0495599999999996</c:v>
                </c:pt>
                <c:pt idx="38">
                  <c:v>4.0490700000000004</c:v>
                </c:pt>
                <c:pt idx="39">
                  <c:v>4.0485800000000003</c:v>
                </c:pt>
                <c:pt idx="40">
                  <c:v>4.0480999999999998</c:v>
                </c:pt>
                <c:pt idx="41">
                  <c:v>4.0476099999999997</c:v>
                </c:pt>
                <c:pt idx="42">
                  <c:v>4.0471300000000001</c:v>
                </c:pt>
                <c:pt idx="43">
                  <c:v>4.04664</c:v>
                </c:pt>
                <c:pt idx="44">
                  <c:v>4.0461600000000004</c:v>
                </c:pt>
                <c:pt idx="45">
                  <c:v>4.0456799999999999</c:v>
                </c:pt>
                <c:pt idx="46">
                  <c:v>4.0452000000000004</c:v>
                </c:pt>
                <c:pt idx="47">
                  <c:v>4.0447199999999999</c:v>
                </c:pt>
                <c:pt idx="48">
                  <c:v>4.0442400000000003</c:v>
                </c:pt>
                <c:pt idx="49">
                  <c:v>4.0437700000000003</c:v>
                </c:pt>
                <c:pt idx="50">
                  <c:v>4.0432899999999998</c:v>
                </c:pt>
                <c:pt idx="51">
                  <c:v>4.0428199999999999</c:v>
                </c:pt>
                <c:pt idx="52">
                  <c:v>4.0423499999999999</c:v>
                </c:pt>
                <c:pt idx="53">
                  <c:v>4.0418799999999999</c:v>
                </c:pt>
                <c:pt idx="54">
                  <c:v>4.0414099999999999</c:v>
                </c:pt>
                <c:pt idx="55">
                  <c:v>4.04094</c:v>
                </c:pt>
                <c:pt idx="56">
                  <c:v>4.04047</c:v>
                </c:pt>
                <c:pt idx="57">
                  <c:v>4.0400099999999997</c:v>
                </c:pt>
                <c:pt idx="58">
                  <c:v>4.0395399999999997</c:v>
                </c:pt>
                <c:pt idx="59">
                  <c:v>4.0390800000000002</c:v>
                </c:pt>
                <c:pt idx="60">
                  <c:v>4.0386199999999999</c:v>
                </c:pt>
                <c:pt idx="61">
                  <c:v>4.0381499999999999</c:v>
                </c:pt>
                <c:pt idx="62">
                  <c:v>4.0376899999999996</c:v>
                </c:pt>
                <c:pt idx="63">
                  <c:v>4.0372300000000001</c:v>
                </c:pt>
                <c:pt idx="64">
                  <c:v>4.0367800000000003</c:v>
                </c:pt>
                <c:pt idx="65">
                  <c:v>4.0363199999999999</c:v>
                </c:pt>
                <c:pt idx="66">
                  <c:v>4.0358599999999996</c:v>
                </c:pt>
                <c:pt idx="67">
                  <c:v>4.0354099999999997</c:v>
                </c:pt>
                <c:pt idx="68">
                  <c:v>4.0349599999999999</c:v>
                </c:pt>
                <c:pt idx="69">
                  <c:v>4.0345000000000004</c:v>
                </c:pt>
                <c:pt idx="70">
                  <c:v>4.0340499999999997</c:v>
                </c:pt>
                <c:pt idx="71">
                  <c:v>4.0335999999999999</c:v>
                </c:pt>
                <c:pt idx="72">
                  <c:v>4.03315</c:v>
                </c:pt>
                <c:pt idx="73">
                  <c:v>4.0327000000000002</c:v>
                </c:pt>
                <c:pt idx="74">
                  <c:v>4.0322500000000003</c:v>
                </c:pt>
                <c:pt idx="75">
                  <c:v>4.0318100000000001</c:v>
                </c:pt>
                <c:pt idx="76">
                  <c:v>4.0313600000000003</c:v>
                </c:pt>
                <c:pt idx="77">
                  <c:v>4.0309200000000001</c:v>
                </c:pt>
                <c:pt idx="78">
                  <c:v>4.0304700000000002</c:v>
                </c:pt>
                <c:pt idx="79">
                  <c:v>4.03003</c:v>
                </c:pt>
                <c:pt idx="80">
                  <c:v>4.0295899999999998</c:v>
                </c:pt>
                <c:pt idx="81">
                  <c:v>4.0291499999999996</c:v>
                </c:pt>
                <c:pt idx="82">
                  <c:v>4.0287100000000002</c:v>
                </c:pt>
                <c:pt idx="83">
                  <c:v>4.02827</c:v>
                </c:pt>
                <c:pt idx="84">
                  <c:v>4.0278299999999998</c:v>
                </c:pt>
                <c:pt idx="85">
                  <c:v>4.0273899999999996</c:v>
                </c:pt>
                <c:pt idx="86">
                  <c:v>4.0269500000000003</c:v>
                </c:pt>
                <c:pt idx="87">
                  <c:v>4.0265199999999997</c:v>
                </c:pt>
                <c:pt idx="88">
                  <c:v>4.0260800000000003</c:v>
                </c:pt>
                <c:pt idx="89">
                  <c:v>4.0256499999999997</c:v>
                </c:pt>
                <c:pt idx="90">
                  <c:v>4.02522</c:v>
                </c:pt>
                <c:pt idx="91">
                  <c:v>4.0247799999999998</c:v>
                </c:pt>
                <c:pt idx="92">
                  <c:v>4.0243500000000001</c:v>
                </c:pt>
                <c:pt idx="93">
                  <c:v>4.0239200000000004</c:v>
                </c:pt>
                <c:pt idx="94">
                  <c:v>4.0234899999999998</c:v>
                </c:pt>
                <c:pt idx="95">
                  <c:v>4.0230600000000001</c:v>
                </c:pt>
                <c:pt idx="96">
                  <c:v>4.0226300000000004</c:v>
                </c:pt>
                <c:pt idx="97">
                  <c:v>4.0221999999999998</c:v>
                </c:pt>
                <c:pt idx="98">
                  <c:v>4.0217799999999997</c:v>
                </c:pt>
                <c:pt idx="99">
                  <c:v>4.02135</c:v>
                </c:pt>
                <c:pt idx="100">
                  <c:v>4.0209299999999999</c:v>
                </c:pt>
                <c:pt idx="101">
                  <c:v>4.0205000000000002</c:v>
                </c:pt>
                <c:pt idx="102">
                  <c:v>4.0200800000000001</c:v>
                </c:pt>
                <c:pt idx="103">
                  <c:v>4.0196500000000004</c:v>
                </c:pt>
                <c:pt idx="104">
                  <c:v>4.0192300000000003</c:v>
                </c:pt>
                <c:pt idx="105">
                  <c:v>4.0188100000000002</c:v>
                </c:pt>
                <c:pt idx="106">
                  <c:v>4.0183900000000001</c:v>
                </c:pt>
                <c:pt idx="107">
                  <c:v>4.01797</c:v>
                </c:pt>
                <c:pt idx="108">
                  <c:v>4.01755</c:v>
                </c:pt>
                <c:pt idx="109">
                  <c:v>4.0171299999999999</c:v>
                </c:pt>
                <c:pt idx="110">
                  <c:v>4.0167099999999998</c:v>
                </c:pt>
                <c:pt idx="111">
                  <c:v>4.0162899999999997</c:v>
                </c:pt>
                <c:pt idx="112">
                  <c:v>4.0158800000000001</c:v>
                </c:pt>
                <c:pt idx="113">
                  <c:v>4.01546</c:v>
                </c:pt>
                <c:pt idx="114">
                  <c:v>4.0150499999999996</c:v>
                </c:pt>
                <c:pt idx="115">
                  <c:v>4.0146300000000004</c:v>
                </c:pt>
                <c:pt idx="116">
                  <c:v>4.0142199999999999</c:v>
                </c:pt>
                <c:pt idx="117">
                  <c:v>4.0137999999999998</c:v>
                </c:pt>
                <c:pt idx="118">
                  <c:v>4.0133900000000002</c:v>
                </c:pt>
                <c:pt idx="119">
                  <c:v>4.0129799999999998</c:v>
                </c:pt>
                <c:pt idx="120">
                  <c:v>4.0125700000000002</c:v>
                </c:pt>
                <c:pt idx="121">
                  <c:v>4.0121500000000001</c:v>
                </c:pt>
                <c:pt idx="122">
                  <c:v>4.0117399999999996</c:v>
                </c:pt>
                <c:pt idx="123">
                  <c:v>4.0113300000000001</c:v>
                </c:pt>
                <c:pt idx="124">
                  <c:v>4.0109300000000001</c:v>
                </c:pt>
                <c:pt idx="125">
                  <c:v>4.0105199999999996</c:v>
                </c:pt>
                <c:pt idx="126">
                  <c:v>4.0101100000000001</c:v>
                </c:pt>
                <c:pt idx="127">
                  <c:v>4.0096999999999996</c:v>
                </c:pt>
                <c:pt idx="128">
                  <c:v>4.00929</c:v>
                </c:pt>
                <c:pt idx="129">
                  <c:v>4.0088900000000001</c:v>
                </c:pt>
                <c:pt idx="130">
                  <c:v>4.0084799999999996</c:v>
                </c:pt>
                <c:pt idx="131">
                  <c:v>4.0080799999999996</c:v>
                </c:pt>
                <c:pt idx="132">
                  <c:v>4.0076700000000001</c:v>
                </c:pt>
                <c:pt idx="133">
                  <c:v>4.0072700000000001</c:v>
                </c:pt>
                <c:pt idx="134">
                  <c:v>4.0068700000000002</c:v>
                </c:pt>
                <c:pt idx="135">
                  <c:v>4.0064599999999997</c:v>
                </c:pt>
                <c:pt idx="136">
                  <c:v>4.0060599999999997</c:v>
                </c:pt>
                <c:pt idx="137">
                  <c:v>4.0056599999999998</c:v>
                </c:pt>
                <c:pt idx="138">
                  <c:v>4.0052599999999998</c:v>
                </c:pt>
                <c:pt idx="139">
                  <c:v>4.0048599999999999</c:v>
                </c:pt>
                <c:pt idx="140">
                  <c:v>4.0044599999999999</c:v>
                </c:pt>
                <c:pt idx="141">
                  <c:v>4.00406</c:v>
                </c:pt>
                <c:pt idx="142">
                  <c:v>4.00366</c:v>
                </c:pt>
                <c:pt idx="143">
                  <c:v>4.00326</c:v>
                </c:pt>
                <c:pt idx="144">
                  <c:v>4.0028600000000001</c:v>
                </c:pt>
                <c:pt idx="145">
                  <c:v>4.0024699999999998</c:v>
                </c:pt>
                <c:pt idx="146">
                  <c:v>4.0020699999999998</c:v>
                </c:pt>
                <c:pt idx="147">
                  <c:v>4.0016699999999998</c:v>
                </c:pt>
                <c:pt idx="148">
                  <c:v>4.0012800000000004</c:v>
                </c:pt>
                <c:pt idx="149">
                  <c:v>4.0008800000000004</c:v>
                </c:pt>
                <c:pt idx="150">
                  <c:v>4.0004900000000001</c:v>
                </c:pt>
                <c:pt idx="151">
                  <c:v>4.0000900000000001</c:v>
                </c:pt>
                <c:pt idx="152">
                  <c:v>3.9996999999999998</c:v>
                </c:pt>
                <c:pt idx="153">
                  <c:v>3.9993099999999999</c:v>
                </c:pt>
                <c:pt idx="154">
                  <c:v>3.99891</c:v>
                </c:pt>
                <c:pt idx="155">
                  <c:v>3.9985200000000001</c:v>
                </c:pt>
                <c:pt idx="156">
                  <c:v>3.9981300000000002</c:v>
                </c:pt>
                <c:pt idx="157">
                  <c:v>3.9977399999999998</c:v>
                </c:pt>
                <c:pt idx="158">
                  <c:v>3.99735</c:v>
                </c:pt>
                <c:pt idx="159">
                  <c:v>3.9969600000000001</c:v>
                </c:pt>
                <c:pt idx="160">
                  <c:v>3.9965700000000002</c:v>
                </c:pt>
                <c:pt idx="161">
                  <c:v>3.9961799999999998</c:v>
                </c:pt>
                <c:pt idx="162">
                  <c:v>3.99579</c:v>
                </c:pt>
                <c:pt idx="163">
                  <c:v>3.9954000000000001</c:v>
                </c:pt>
                <c:pt idx="164">
                  <c:v>3.9950100000000002</c:v>
                </c:pt>
                <c:pt idx="165">
                  <c:v>3.9946299999999999</c:v>
                </c:pt>
                <c:pt idx="166">
                  <c:v>3.99424</c:v>
                </c:pt>
                <c:pt idx="167">
                  <c:v>3.9938500000000001</c:v>
                </c:pt>
                <c:pt idx="168">
                  <c:v>3.9934699999999999</c:v>
                </c:pt>
                <c:pt idx="169">
                  <c:v>3.99308</c:v>
                </c:pt>
                <c:pt idx="170">
                  <c:v>3.9926900000000001</c:v>
                </c:pt>
                <c:pt idx="171">
                  <c:v>3.9923099999999998</c:v>
                </c:pt>
                <c:pt idx="172">
                  <c:v>3.9919199999999999</c:v>
                </c:pt>
                <c:pt idx="173">
                  <c:v>3.9915400000000001</c:v>
                </c:pt>
                <c:pt idx="174">
                  <c:v>3.9911599999999998</c:v>
                </c:pt>
                <c:pt idx="175">
                  <c:v>3.9907699999999999</c:v>
                </c:pt>
                <c:pt idx="176">
                  <c:v>3.9903900000000001</c:v>
                </c:pt>
                <c:pt idx="177">
                  <c:v>3.9900099999999998</c:v>
                </c:pt>
                <c:pt idx="178">
                  <c:v>3.98963</c:v>
                </c:pt>
                <c:pt idx="179">
                  <c:v>3.9892400000000001</c:v>
                </c:pt>
                <c:pt idx="180">
                  <c:v>3.9888599999999999</c:v>
                </c:pt>
                <c:pt idx="181">
                  <c:v>3.98848</c:v>
                </c:pt>
                <c:pt idx="182">
                  <c:v>3.9881000000000002</c:v>
                </c:pt>
                <c:pt idx="183">
                  <c:v>3.9877199999999999</c:v>
                </c:pt>
                <c:pt idx="184">
                  <c:v>3.9873400000000001</c:v>
                </c:pt>
                <c:pt idx="185">
                  <c:v>3.9869599999999998</c:v>
                </c:pt>
                <c:pt idx="186">
                  <c:v>3.98658</c:v>
                </c:pt>
                <c:pt idx="187">
                  <c:v>3.9862099999999998</c:v>
                </c:pt>
                <c:pt idx="188">
                  <c:v>3.98583</c:v>
                </c:pt>
                <c:pt idx="189">
                  <c:v>3.9854500000000002</c:v>
                </c:pt>
                <c:pt idx="190">
                  <c:v>3.9850699999999999</c:v>
                </c:pt>
                <c:pt idx="191">
                  <c:v>3.9847000000000001</c:v>
                </c:pt>
                <c:pt idx="192">
                  <c:v>3.9843199999999999</c:v>
                </c:pt>
                <c:pt idx="193">
                  <c:v>3.98394</c:v>
                </c:pt>
                <c:pt idx="194">
                  <c:v>3.9835699999999998</c:v>
                </c:pt>
                <c:pt idx="195">
                  <c:v>3.98319</c:v>
                </c:pt>
                <c:pt idx="196">
                  <c:v>3.9828199999999998</c:v>
                </c:pt>
                <c:pt idx="197">
                  <c:v>3.98244</c:v>
                </c:pt>
                <c:pt idx="198">
                  <c:v>3.9820700000000002</c:v>
                </c:pt>
                <c:pt idx="199">
                  <c:v>3.9817</c:v>
                </c:pt>
                <c:pt idx="200">
                  <c:v>3.9813200000000002</c:v>
                </c:pt>
                <c:pt idx="201">
                  <c:v>3.98095</c:v>
                </c:pt>
                <c:pt idx="202">
                  <c:v>3.9805799999999998</c:v>
                </c:pt>
                <c:pt idx="203">
                  <c:v>3.9802</c:v>
                </c:pt>
                <c:pt idx="204">
                  <c:v>3.9798300000000002</c:v>
                </c:pt>
                <c:pt idx="205">
                  <c:v>3.97946</c:v>
                </c:pt>
                <c:pt idx="206">
                  <c:v>3.9790899999999998</c:v>
                </c:pt>
                <c:pt idx="207">
                  <c:v>3.97872</c:v>
                </c:pt>
                <c:pt idx="208">
                  <c:v>3.9783499999999998</c:v>
                </c:pt>
                <c:pt idx="209">
                  <c:v>3.9779800000000001</c:v>
                </c:pt>
                <c:pt idx="210">
                  <c:v>3.9776099999999999</c:v>
                </c:pt>
                <c:pt idx="211">
                  <c:v>3.9772400000000001</c:v>
                </c:pt>
                <c:pt idx="212">
                  <c:v>3.9768699999999999</c:v>
                </c:pt>
                <c:pt idx="213">
                  <c:v>3.9765000000000001</c:v>
                </c:pt>
                <c:pt idx="214">
                  <c:v>3.9761299999999999</c:v>
                </c:pt>
                <c:pt idx="215">
                  <c:v>3.9757600000000002</c:v>
                </c:pt>
                <c:pt idx="216">
                  <c:v>3.97539</c:v>
                </c:pt>
                <c:pt idx="217">
                  <c:v>3.9750200000000002</c:v>
                </c:pt>
                <c:pt idx="218">
                  <c:v>3.9746600000000001</c:v>
                </c:pt>
                <c:pt idx="219">
                  <c:v>3.9742899999999999</c:v>
                </c:pt>
                <c:pt idx="220">
                  <c:v>3.9739200000000001</c:v>
                </c:pt>
                <c:pt idx="221">
                  <c:v>3.97356</c:v>
                </c:pt>
                <c:pt idx="222">
                  <c:v>3.9731900000000002</c:v>
                </c:pt>
                <c:pt idx="223">
                  <c:v>3.9728300000000001</c:v>
                </c:pt>
                <c:pt idx="224">
                  <c:v>3.9724599999999999</c:v>
                </c:pt>
                <c:pt idx="225">
                  <c:v>3.9720900000000001</c:v>
                </c:pt>
                <c:pt idx="226">
                  <c:v>3.97173</c:v>
                </c:pt>
                <c:pt idx="227">
                  <c:v>3.9713699999999998</c:v>
                </c:pt>
                <c:pt idx="228">
                  <c:v>3.9710000000000001</c:v>
                </c:pt>
                <c:pt idx="229">
                  <c:v>3.9706399999999999</c:v>
                </c:pt>
                <c:pt idx="230">
                  <c:v>3.9702700000000002</c:v>
                </c:pt>
                <c:pt idx="231">
                  <c:v>3.96991</c:v>
                </c:pt>
                <c:pt idx="232">
                  <c:v>3.9695499999999999</c:v>
                </c:pt>
                <c:pt idx="233">
                  <c:v>3.9691800000000002</c:v>
                </c:pt>
                <c:pt idx="234">
                  <c:v>3.96882</c:v>
                </c:pt>
                <c:pt idx="235">
                  <c:v>3.9684599999999999</c:v>
                </c:pt>
                <c:pt idx="236">
                  <c:v>3.9681000000000002</c:v>
                </c:pt>
                <c:pt idx="237">
                  <c:v>3.96774</c:v>
                </c:pt>
                <c:pt idx="238">
                  <c:v>3.9673699999999998</c:v>
                </c:pt>
                <c:pt idx="239">
                  <c:v>3.9670100000000001</c:v>
                </c:pt>
                <c:pt idx="240">
                  <c:v>3.96665</c:v>
                </c:pt>
                <c:pt idx="241">
                  <c:v>3.9662899999999999</c:v>
                </c:pt>
                <c:pt idx="242">
                  <c:v>3.9659300000000002</c:v>
                </c:pt>
                <c:pt idx="243">
                  <c:v>3.96557</c:v>
                </c:pt>
                <c:pt idx="244">
                  <c:v>3.9652099999999999</c:v>
                </c:pt>
                <c:pt idx="245">
                  <c:v>3.9648500000000002</c:v>
                </c:pt>
                <c:pt idx="246">
                  <c:v>3.9644900000000001</c:v>
                </c:pt>
                <c:pt idx="247">
                  <c:v>3.96414</c:v>
                </c:pt>
                <c:pt idx="248">
                  <c:v>3.9637799999999999</c:v>
                </c:pt>
                <c:pt idx="249">
                  <c:v>3.9634200000000002</c:v>
                </c:pt>
                <c:pt idx="250">
                  <c:v>3.96306</c:v>
                </c:pt>
                <c:pt idx="251">
                  <c:v>3.9626999999999999</c:v>
                </c:pt>
                <c:pt idx="252">
                  <c:v>3.9623499999999998</c:v>
                </c:pt>
                <c:pt idx="253">
                  <c:v>3.9619900000000001</c:v>
                </c:pt>
                <c:pt idx="254">
                  <c:v>3.96163</c:v>
                </c:pt>
                <c:pt idx="255">
                  <c:v>3.9612799999999999</c:v>
                </c:pt>
                <c:pt idx="256">
                  <c:v>3.9609200000000002</c:v>
                </c:pt>
                <c:pt idx="257">
                  <c:v>3.9605600000000001</c:v>
                </c:pt>
                <c:pt idx="258">
                  <c:v>3.96021</c:v>
                </c:pt>
                <c:pt idx="259">
                  <c:v>3.9598499999999999</c:v>
                </c:pt>
                <c:pt idx="260">
                  <c:v>3.9594999999999998</c:v>
                </c:pt>
                <c:pt idx="261">
                  <c:v>3.9591400000000001</c:v>
                </c:pt>
                <c:pt idx="262">
                  <c:v>3.95879</c:v>
                </c:pt>
                <c:pt idx="263">
                  <c:v>3.9584299999999999</c:v>
                </c:pt>
                <c:pt idx="264">
                  <c:v>3.9580799999999998</c:v>
                </c:pt>
                <c:pt idx="265">
                  <c:v>3.9577200000000001</c:v>
                </c:pt>
                <c:pt idx="266">
                  <c:v>3.9573700000000001</c:v>
                </c:pt>
                <c:pt idx="267">
                  <c:v>3.95702</c:v>
                </c:pt>
                <c:pt idx="268">
                  <c:v>3.9566599999999998</c:v>
                </c:pt>
                <c:pt idx="269">
                  <c:v>3.9563100000000002</c:v>
                </c:pt>
                <c:pt idx="270">
                  <c:v>3.9559600000000001</c:v>
                </c:pt>
                <c:pt idx="271">
                  <c:v>3.9556</c:v>
                </c:pt>
                <c:pt idx="272">
                  <c:v>3.9552499999999999</c:v>
                </c:pt>
                <c:pt idx="273">
                  <c:v>3.9548999999999999</c:v>
                </c:pt>
                <c:pt idx="274">
                  <c:v>3.9545499999999998</c:v>
                </c:pt>
                <c:pt idx="275">
                  <c:v>3.9542000000000002</c:v>
                </c:pt>
                <c:pt idx="276">
                  <c:v>3.9538500000000001</c:v>
                </c:pt>
                <c:pt idx="277">
                  <c:v>3.9534899999999999</c:v>
                </c:pt>
                <c:pt idx="278">
                  <c:v>3.9531399999999999</c:v>
                </c:pt>
                <c:pt idx="279">
                  <c:v>3.9527899999999998</c:v>
                </c:pt>
                <c:pt idx="280">
                  <c:v>3.9524400000000002</c:v>
                </c:pt>
                <c:pt idx="281">
                  <c:v>3.9520900000000001</c:v>
                </c:pt>
                <c:pt idx="282">
                  <c:v>3.95174</c:v>
                </c:pt>
                <c:pt idx="283">
                  <c:v>3.95139</c:v>
                </c:pt>
                <c:pt idx="284">
                  <c:v>3.9510399999999999</c:v>
                </c:pt>
                <c:pt idx="285">
                  <c:v>3.9506899999999998</c:v>
                </c:pt>
                <c:pt idx="286">
                  <c:v>3.9503400000000002</c:v>
                </c:pt>
                <c:pt idx="287">
                  <c:v>3.95</c:v>
                </c:pt>
                <c:pt idx="288">
                  <c:v>3.9496500000000001</c:v>
                </c:pt>
                <c:pt idx="289">
                  <c:v>3.9493</c:v>
                </c:pt>
                <c:pt idx="290">
                  <c:v>3.94895</c:v>
                </c:pt>
                <c:pt idx="291">
                  <c:v>3.9485999999999999</c:v>
                </c:pt>
                <c:pt idx="292">
                  <c:v>3.9482499999999998</c:v>
                </c:pt>
                <c:pt idx="293">
                  <c:v>3.9479099999999998</c:v>
                </c:pt>
                <c:pt idx="294">
                  <c:v>3.9475600000000002</c:v>
                </c:pt>
                <c:pt idx="295">
                  <c:v>3.9472100000000001</c:v>
                </c:pt>
                <c:pt idx="296">
                  <c:v>3.94686</c:v>
                </c:pt>
                <c:pt idx="297">
                  <c:v>3.94652</c:v>
                </c:pt>
                <c:pt idx="298">
                  <c:v>3.94617</c:v>
                </c:pt>
                <c:pt idx="299">
                  <c:v>3.9458199999999999</c:v>
                </c:pt>
                <c:pt idx="300">
                  <c:v>3.9454799999999999</c:v>
                </c:pt>
                <c:pt idx="301">
                  <c:v>3.9451299999999998</c:v>
                </c:pt>
                <c:pt idx="302">
                  <c:v>3.9447899999999998</c:v>
                </c:pt>
                <c:pt idx="303">
                  <c:v>3.9444400000000002</c:v>
                </c:pt>
                <c:pt idx="304">
                  <c:v>3.9441000000000002</c:v>
                </c:pt>
                <c:pt idx="305">
                  <c:v>3.9437500000000001</c:v>
                </c:pt>
                <c:pt idx="306">
                  <c:v>3.9434100000000001</c:v>
                </c:pt>
                <c:pt idx="307">
                  <c:v>3.94306</c:v>
                </c:pt>
                <c:pt idx="308">
                  <c:v>3.94272</c:v>
                </c:pt>
                <c:pt idx="309">
                  <c:v>3.9423699999999999</c:v>
                </c:pt>
                <c:pt idx="310">
                  <c:v>3.9420299999999999</c:v>
                </c:pt>
                <c:pt idx="311">
                  <c:v>3.9416799999999999</c:v>
                </c:pt>
                <c:pt idx="312">
                  <c:v>3.9413399999999998</c:v>
                </c:pt>
                <c:pt idx="313">
                  <c:v>3.9409999999999998</c:v>
                </c:pt>
                <c:pt idx="314">
                  <c:v>3.9406500000000002</c:v>
                </c:pt>
                <c:pt idx="315">
                  <c:v>3.9403100000000002</c:v>
                </c:pt>
                <c:pt idx="316">
                  <c:v>3.9399700000000002</c:v>
                </c:pt>
                <c:pt idx="317">
                  <c:v>3.9396300000000002</c:v>
                </c:pt>
                <c:pt idx="318">
                  <c:v>3.9392800000000001</c:v>
                </c:pt>
                <c:pt idx="319">
                  <c:v>3.9389400000000001</c:v>
                </c:pt>
                <c:pt idx="320">
                  <c:v>3.9386000000000001</c:v>
                </c:pt>
                <c:pt idx="321">
                  <c:v>3.9382600000000001</c:v>
                </c:pt>
                <c:pt idx="322">
                  <c:v>3.93791</c:v>
                </c:pt>
                <c:pt idx="323">
                  <c:v>3.93757</c:v>
                </c:pt>
                <c:pt idx="324">
                  <c:v>3.93723</c:v>
                </c:pt>
                <c:pt idx="325">
                  <c:v>3.93689</c:v>
                </c:pt>
                <c:pt idx="326">
                  <c:v>3.93655</c:v>
                </c:pt>
                <c:pt idx="327">
                  <c:v>3.93621</c:v>
                </c:pt>
                <c:pt idx="328">
                  <c:v>3.93587</c:v>
                </c:pt>
                <c:pt idx="329">
                  <c:v>3.9355199999999999</c:v>
                </c:pt>
                <c:pt idx="330">
                  <c:v>3.9351799999999999</c:v>
                </c:pt>
                <c:pt idx="331">
                  <c:v>3.9348399999999999</c:v>
                </c:pt>
                <c:pt idx="332">
                  <c:v>3.9344999999999999</c:v>
                </c:pt>
                <c:pt idx="333">
                  <c:v>3.9341599999999999</c:v>
                </c:pt>
                <c:pt idx="334">
                  <c:v>3.9338199999999999</c:v>
                </c:pt>
                <c:pt idx="335">
                  <c:v>3.9334799999999999</c:v>
                </c:pt>
                <c:pt idx="336">
                  <c:v>3.9331399999999999</c:v>
                </c:pt>
                <c:pt idx="337">
                  <c:v>3.9328099999999999</c:v>
                </c:pt>
                <c:pt idx="338">
                  <c:v>3.9324699999999999</c:v>
                </c:pt>
                <c:pt idx="339">
                  <c:v>3.9321299999999999</c:v>
                </c:pt>
                <c:pt idx="340">
                  <c:v>3.9317899999999999</c:v>
                </c:pt>
                <c:pt idx="341">
                  <c:v>3.9314499999999999</c:v>
                </c:pt>
                <c:pt idx="342">
                  <c:v>3.9311099999999999</c:v>
                </c:pt>
                <c:pt idx="343">
                  <c:v>3.9307699999999999</c:v>
                </c:pt>
                <c:pt idx="344">
                  <c:v>3.9304299999999999</c:v>
                </c:pt>
                <c:pt idx="345">
                  <c:v>3.9300999999999999</c:v>
                </c:pt>
                <c:pt idx="346">
                  <c:v>3.9297599999999999</c:v>
                </c:pt>
                <c:pt idx="347">
                  <c:v>3.9294199999999999</c:v>
                </c:pt>
                <c:pt idx="348">
                  <c:v>3.9290799999999999</c:v>
                </c:pt>
                <c:pt idx="349">
                  <c:v>3.92875</c:v>
                </c:pt>
                <c:pt idx="350">
                  <c:v>3.92841</c:v>
                </c:pt>
                <c:pt idx="351">
                  <c:v>3.92807</c:v>
                </c:pt>
                <c:pt idx="352">
                  <c:v>3.9277299999999999</c:v>
                </c:pt>
                <c:pt idx="353">
                  <c:v>3.9274</c:v>
                </c:pt>
                <c:pt idx="354">
                  <c:v>3.92706</c:v>
                </c:pt>
                <c:pt idx="355">
                  <c:v>3.92672</c:v>
                </c:pt>
                <c:pt idx="356">
                  <c:v>3.92639</c:v>
                </c:pt>
                <c:pt idx="357">
                  <c:v>3.92605</c:v>
                </c:pt>
                <c:pt idx="358">
                  <c:v>3.9257200000000001</c:v>
                </c:pt>
                <c:pt idx="359">
                  <c:v>3.9253800000000001</c:v>
                </c:pt>
                <c:pt idx="360">
                  <c:v>3.9250400000000001</c:v>
                </c:pt>
                <c:pt idx="361">
                  <c:v>3.9247100000000001</c:v>
                </c:pt>
                <c:pt idx="362">
                  <c:v>3.9243700000000001</c:v>
                </c:pt>
                <c:pt idx="363">
                  <c:v>3.9240400000000002</c:v>
                </c:pt>
                <c:pt idx="364">
                  <c:v>3.9237000000000002</c:v>
                </c:pt>
                <c:pt idx="365">
                  <c:v>3.9233699999999998</c:v>
                </c:pt>
                <c:pt idx="366">
                  <c:v>3.9230299999999998</c:v>
                </c:pt>
                <c:pt idx="367">
                  <c:v>3.9226999999999999</c:v>
                </c:pt>
                <c:pt idx="368">
                  <c:v>3.9223599999999998</c:v>
                </c:pt>
                <c:pt idx="369">
                  <c:v>3.9220299999999999</c:v>
                </c:pt>
                <c:pt idx="370">
                  <c:v>3.9216899999999999</c:v>
                </c:pt>
                <c:pt idx="371">
                  <c:v>3.92136</c:v>
                </c:pt>
                <c:pt idx="372">
                  <c:v>3.92103</c:v>
                </c:pt>
                <c:pt idx="373">
                  <c:v>3.92069</c:v>
                </c:pt>
                <c:pt idx="374">
                  <c:v>3.9203600000000001</c:v>
                </c:pt>
                <c:pt idx="375">
                  <c:v>3.9200200000000001</c:v>
                </c:pt>
                <c:pt idx="376">
                  <c:v>3.9196900000000001</c:v>
                </c:pt>
                <c:pt idx="377">
                  <c:v>3.9193600000000002</c:v>
                </c:pt>
                <c:pt idx="378">
                  <c:v>3.9190200000000002</c:v>
                </c:pt>
                <c:pt idx="379">
                  <c:v>3.9186899999999998</c:v>
                </c:pt>
                <c:pt idx="380">
                  <c:v>3.9183599999999998</c:v>
                </c:pt>
                <c:pt idx="381">
                  <c:v>3.9180199999999998</c:v>
                </c:pt>
                <c:pt idx="382">
                  <c:v>3.9176899999999999</c:v>
                </c:pt>
                <c:pt idx="383">
                  <c:v>3.91736</c:v>
                </c:pt>
                <c:pt idx="384">
                  <c:v>3.91703</c:v>
                </c:pt>
                <c:pt idx="385">
                  <c:v>3.91669</c:v>
                </c:pt>
                <c:pt idx="386">
                  <c:v>3.9163600000000001</c:v>
                </c:pt>
                <c:pt idx="387">
                  <c:v>3.9160300000000001</c:v>
                </c:pt>
                <c:pt idx="388">
                  <c:v>3.9157000000000002</c:v>
                </c:pt>
                <c:pt idx="389">
                  <c:v>3.9153600000000002</c:v>
                </c:pt>
                <c:pt idx="390">
                  <c:v>3.9150299999999998</c:v>
                </c:pt>
                <c:pt idx="391">
                  <c:v>3.9146999999999998</c:v>
                </c:pt>
                <c:pt idx="392">
                  <c:v>3.9143699999999999</c:v>
                </c:pt>
                <c:pt idx="393">
                  <c:v>3.91404</c:v>
                </c:pt>
                <c:pt idx="394">
                  <c:v>3.91371</c:v>
                </c:pt>
                <c:pt idx="395">
                  <c:v>3.91337</c:v>
                </c:pt>
                <c:pt idx="396">
                  <c:v>3.9130400000000001</c:v>
                </c:pt>
                <c:pt idx="397">
                  <c:v>3.9127100000000001</c:v>
                </c:pt>
                <c:pt idx="398">
                  <c:v>3.9123800000000002</c:v>
                </c:pt>
                <c:pt idx="399">
                  <c:v>3.9120499999999998</c:v>
                </c:pt>
                <c:pt idx="400">
                  <c:v>3.9117199999999999</c:v>
                </c:pt>
                <c:pt idx="401">
                  <c:v>3.9113899999999999</c:v>
                </c:pt>
                <c:pt idx="402">
                  <c:v>3.91106</c:v>
                </c:pt>
                <c:pt idx="403">
                  <c:v>3.91073</c:v>
                </c:pt>
                <c:pt idx="404">
                  <c:v>3.9104000000000001</c:v>
                </c:pt>
                <c:pt idx="405">
                  <c:v>3.9100700000000002</c:v>
                </c:pt>
                <c:pt idx="406">
                  <c:v>3.9097400000000002</c:v>
                </c:pt>
                <c:pt idx="407">
                  <c:v>3.9094099999999998</c:v>
                </c:pt>
                <c:pt idx="408">
                  <c:v>3.9090799999999999</c:v>
                </c:pt>
                <c:pt idx="409">
                  <c:v>3.9087499999999999</c:v>
                </c:pt>
                <c:pt idx="410">
                  <c:v>3.90842</c:v>
                </c:pt>
                <c:pt idx="411">
                  <c:v>3.9080900000000001</c:v>
                </c:pt>
                <c:pt idx="412">
                  <c:v>3.9077600000000001</c:v>
                </c:pt>
                <c:pt idx="413">
                  <c:v>3.9074300000000002</c:v>
                </c:pt>
                <c:pt idx="414">
                  <c:v>3.9070999999999998</c:v>
                </c:pt>
                <c:pt idx="415">
                  <c:v>3.9067699999999999</c:v>
                </c:pt>
                <c:pt idx="416">
                  <c:v>3.9064399999999999</c:v>
                </c:pt>
                <c:pt idx="417">
                  <c:v>3.90611</c:v>
                </c:pt>
                <c:pt idx="418">
                  <c:v>3.90578</c:v>
                </c:pt>
                <c:pt idx="419">
                  <c:v>3.9054500000000001</c:v>
                </c:pt>
                <c:pt idx="420">
                  <c:v>3.9051300000000002</c:v>
                </c:pt>
                <c:pt idx="421">
                  <c:v>3.9047999999999998</c:v>
                </c:pt>
                <c:pt idx="422">
                  <c:v>3.9044699999999999</c:v>
                </c:pt>
                <c:pt idx="423">
                  <c:v>3.9041399999999999</c:v>
                </c:pt>
                <c:pt idx="424">
                  <c:v>3.90381</c:v>
                </c:pt>
                <c:pt idx="425">
                  <c:v>3.9034800000000001</c:v>
                </c:pt>
                <c:pt idx="426">
                  <c:v>3.9031600000000002</c:v>
                </c:pt>
                <c:pt idx="427">
                  <c:v>3.9028299999999998</c:v>
                </c:pt>
                <c:pt idx="428">
                  <c:v>3.9024999999999999</c:v>
                </c:pt>
                <c:pt idx="429">
                  <c:v>3.9021699999999999</c:v>
                </c:pt>
                <c:pt idx="430">
                  <c:v>3.90184</c:v>
                </c:pt>
                <c:pt idx="431">
                  <c:v>3.9015200000000001</c:v>
                </c:pt>
                <c:pt idx="432">
                  <c:v>3.9011900000000002</c:v>
                </c:pt>
                <c:pt idx="433">
                  <c:v>3.9008600000000002</c:v>
                </c:pt>
                <c:pt idx="434">
                  <c:v>3.9005299999999998</c:v>
                </c:pt>
                <c:pt idx="435">
                  <c:v>3.90021</c:v>
                </c:pt>
                <c:pt idx="436">
                  <c:v>3.89988</c:v>
                </c:pt>
                <c:pt idx="437">
                  <c:v>3.8995500000000001</c:v>
                </c:pt>
                <c:pt idx="438">
                  <c:v>3.8992300000000002</c:v>
                </c:pt>
                <c:pt idx="439">
                  <c:v>3.8988999999999998</c:v>
                </c:pt>
                <c:pt idx="440">
                  <c:v>3.8985699999999999</c:v>
                </c:pt>
                <c:pt idx="441">
                  <c:v>3.89825</c:v>
                </c:pt>
                <c:pt idx="442">
                  <c:v>3.8979200000000001</c:v>
                </c:pt>
                <c:pt idx="443">
                  <c:v>3.8975900000000001</c:v>
                </c:pt>
                <c:pt idx="444">
                  <c:v>3.8972699999999998</c:v>
                </c:pt>
                <c:pt idx="445">
                  <c:v>3.8969399999999998</c:v>
                </c:pt>
                <c:pt idx="446">
                  <c:v>3.8966099999999999</c:v>
                </c:pt>
                <c:pt idx="447">
                  <c:v>3.89629</c:v>
                </c:pt>
                <c:pt idx="448">
                  <c:v>3.8959600000000001</c:v>
                </c:pt>
                <c:pt idx="449">
                  <c:v>3.8956300000000001</c:v>
                </c:pt>
                <c:pt idx="450">
                  <c:v>3.8953099999999998</c:v>
                </c:pt>
                <c:pt idx="451">
                  <c:v>3.8949799999999999</c:v>
                </c:pt>
                <c:pt idx="452">
                  <c:v>3.89466</c:v>
                </c:pt>
                <c:pt idx="453">
                  <c:v>3.8943300000000001</c:v>
                </c:pt>
                <c:pt idx="454">
                  <c:v>3.8940000000000001</c:v>
                </c:pt>
                <c:pt idx="455">
                  <c:v>3.8936799999999998</c:v>
                </c:pt>
                <c:pt idx="456">
                  <c:v>3.8933499999999999</c:v>
                </c:pt>
                <c:pt idx="457">
                  <c:v>3.89303</c:v>
                </c:pt>
                <c:pt idx="458">
                  <c:v>3.8927</c:v>
                </c:pt>
                <c:pt idx="459">
                  <c:v>3.8923800000000002</c:v>
                </c:pt>
                <c:pt idx="460">
                  <c:v>3.8920499999999998</c:v>
                </c:pt>
                <c:pt idx="461">
                  <c:v>3.8917299999999999</c:v>
                </c:pt>
                <c:pt idx="462">
                  <c:v>3.8914</c:v>
                </c:pt>
                <c:pt idx="463">
                  <c:v>3.8910800000000001</c:v>
                </c:pt>
                <c:pt idx="464">
                  <c:v>3.8907500000000002</c:v>
                </c:pt>
                <c:pt idx="465">
                  <c:v>3.8904299999999998</c:v>
                </c:pt>
                <c:pt idx="466">
                  <c:v>3.8900999999999999</c:v>
                </c:pt>
                <c:pt idx="467">
                  <c:v>3.88978</c:v>
                </c:pt>
                <c:pt idx="468">
                  <c:v>3.8894500000000001</c:v>
                </c:pt>
                <c:pt idx="469">
                  <c:v>3.8891300000000002</c:v>
                </c:pt>
                <c:pt idx="470">
                  <c:v>3.8888099999999999</c:v>
                </c:pt>
                <c:pt idx="471">
                  <c:v>3.8884799999999999</c:v>
                </c:pt>
                <c:pt idx="472">
                  <c:v>3.8881600000000001</c:v>
                </c:pt>
                <c:pt idx="473">
                  <c:v>3.8878300000000001</c:v>
                </c:pt>
                <c:pt idx="474">
                  <c:v>3.8875099999999998</c:v>
                </c:pt>
                <c:pt idx="475">
                  <c:v>3.8871799999999999</c:v>
                </c:pt>
                <c:pt idx="476">
                  <c:v>3.88686</c:v>
                </c:pt>
                <c:pt idx="477">
                  <c:v>3.8865400000000001</c:v>
                </c:pt>
                <c:pt idx="478">
                  <c:v>3.8862100000000002</c:v>
                </c:pt>
                <c:pt idx="479">
                  <c:v>3.8858899999999998</c:v>
                </c:pt>
                <c:pt idx="480">
                  <c:v>3.88557</c:v>
                </c:pt>
                <c:pt idx="481">
                  <c:v>3.88524</c:v>
                </c:pt>
                <c:pt idx="482">
                  <c:v>3.8849200000000002</c:v>
                </c:pt>
                <c:pt idx="483">
                  <c:v>3.8845999999999998</c:v>
                </c:pt>
                <c:pt idx="484">
                  <c:v>3.8842699999999999</c:v>
                </c:pt>
                <c:pt idx="485">
                  <c:v>3.88395</c:v>
                </c:pt>
                <c:pt idx="486">
                  <c:v>3.8836300000000001</c:v>
                </c:pt>
                <c:pt idx="487">
                  <c:v>3.8833000000000002</c:v>
                </c:pt>
                <c:pt idx="488">
                  <c:v>3.8829799999999999</c:v>
                </c:pt>
                <c:pt idx="489">
                  <c:v>3.88266</c:v>
                </c:pt>
                <c:pt idx="490">
                  <c:v>3.8823300000000001</c:v>
                </c:pt>
                <c:pt idx="491">
                  <c:v>3.8820100000000002</c:v>
                </c:pt>
                <c:pt idx="492">
                  <c:v>3.8816899999999999</c:v>
                </c:pt>
                <c:pt idx="493">
                  <c:v>3.88137</c:v>
                </c:pt>
                <c:pt idx="494">
                  <c:v>3.88104</c:v>
                </c:pt>
                <c:pt idx="495">
                  <c:v>3.8807200000000002</c:v>
                </c:pt>
                <c:pt idx="496">
                  <c:v>3.8803999999999998</c:v>
                </c:pt>
                <c:pt idx="497">
                  <c:v>3.88008</c:v>
                </c:pt>
                <c:pt idx="498">
                  <c:v>3.8797600000000001</c:v>
                </c:pt>
                <c:pt idx="499">
                  <c:v>3.8794300000000002</c:v>
                </c:pt>
                <c:pt idx="500">
                  <c:v>3.8791099999999998</c:v>
                </c:pt>
                <c:pt idx="501">
                  <c:v>3.87879</c:v>
                </c:pt>
                <c:pt idx="502">
                  <c:v>3.8784700000000001</c:v>
                </c:pt>
                <c:pt idx="503">
                  <c:v>3.8781500000000002</c:v>
                </c:pt>
                <c:pt idx="504">
                  <c:v>3.8778299999999999</c:v>
                </c:pt>
                <c:pt idx="505">
                  <c:v>3.8774999999999999</c:v>
                </c:pt>
                <c:pt idx="506">
                  <c:v>3.8771800000000001</c:v>
                </c:pt>
                <c:pt idx="507">
                  <c:v>3.8768600000000002</c:v>
                </c:pt>
                <c:pt idx="508">
                  <c:v>3.8765399999999999</c:v>
                </c:pt>
                <c:pt idx="509">
                  <c:v>3.87622</c:v>
                </c:pt>
                <c:pt idx="510">
                  <c:v>3.8759000000000001</c:v>
                </c:pt>
                <c:pt idx="511">
                  <c:v>3.8755799999999998</c:v>
                </c:pt>
                <c:pt idx="512">
                  <c:v>3.8752599999999999</c:v>
                </c:pt>
                <c:pt idx="513">
                  <c:v>3.87493</c:v>
                </c:pt>
                <c:pt idx="514">
                  <c:v>3.8746100000000001</c:v>
                </c:pt>
                <c:pt idx="515">
                  <c:v>3.8742899999999998</c:v>
                </c:pt>
                <c:pt idx="516">
                  <c:v>3.8739699999999999</c:v>
                </c:pt>
                <c:pt idx="517">
                  <c:v>3.87365</c:v>
                </c:pt>
                <c:pt idx="518">
                  <c:v>3.8733300000000002</c:v>
                </c:pt>
                <c:pt idx="519">
                  <c:v>3.8730099999999998</c:v>
                </c:pt>
                <c:pt idx="520">
                  <c:v>3.87269</c:v>
                </c:pt>
                <c:pt idx="521">
                  <c:v>3.8723700000000001</c:v>
                </c:pt>
                <c:pt idx="522">
                  <c:v>3.8720500000000002</c:v>
                </c:pt>
                <c:pt idx="523">
                  <c:v>3.8717299999999999</c:v>
                </c:pt>
                <c:pt idx="524">
                  <c:v>3.87141</c:v>
                </c:pt>
                <c:pt idx="525">
                  <c:v>3.8710900000000001</c:v>
                </c:pt>
                <c:pt idx="526">
                  <c:v>3.8707699999999998</c:v>
                </c:pt>
                <c:pt idx="527">
                  <c:v>3.8704499999999999</c:v>
                </c:pt>
                <c:pt idx="528">
                  <c:v>3.8701400000000001</c:v>
                </c:pt>
                <c:pt idx="529">
                  <c:v>3.8698199999999998</c:v>
                </c:pt>
                <c:pt idx="530">
                  <c:v>3.8694999999999999</c:v>
                </c:pt>
                <c:pt idx="531">
                  <c:v>3.8691800000000001</c:v>
                </c:pt>
                <c:pt idx="532">
                  <c:v>3.8688600000000002</c:v>
                </c:pt>
                <c:pt idx="533">
                  <c:v>3.8685399999999999</c:v>
                </c:pt>
                <c:pt idx="534">
                  <c:v>3.86822</c:v>
                </c:pt>
                <c:pt idx="535">
                  <c:v>3.8679000000000001</c:v>
                </c:pt>
                <c:pt idx="536">
                  <c:v>3.8675799999999998</c:v>
                </c:pt>
                <c:pt idx="537">
                  <c:v>3.86727</c:v>
                </c:pt>
                <c:pt idx="538">
                  <c:v>3.8669500000000001</c:v>
                </c:pt>
                <c:pt idx="539">
                  <c:v>3.8666299999999998</c:v>
                </c:pt>
                <c:pt idx="540">
                  <c:v>3.8663099999999999</c:v>
                </c:pt>
                <c:pt idx="541">
                  <c:v>3.86599</c:v>
                </c:pt>
                <c:pt idx="542">
                  <c:v>3.8656700000000002</c:v>
                </c:pt>
                <c:pt idx="543">
                  <c:v>3.8653599999999999</c:v>
                </c:pt>
                <c:pt idx="544">
                  <c:v>3.86504</c:v>
                </c:pt>
                <c:pt idx="545">
                  <c:v>3.8647200000000002</c:v>
                </c:pt>
                <c:pt idx="546">
                  <c:v>3.8643999999999998</c:v>
                </c:pt>
                <c:pt idx="547">
                  <c:v>3.86409</c:v>
                </c:pt>
                <c:pt idx="548">
                  <c:v>3.8637700000000001</c:v>
                </c:pt>
                <c:pt idx="549">
                  <c:v>3.8634499999999998</c:v>
                </c:pt>
                <c:pt idx="550">
                  <c:v>3.86314</c:v>
                </c:pt>
                <c:pt idx="551">
                  <c:v>3.8628200000000001</c:v>
                </c:pt>
                <c:pt idx="552">
                  <c:v>3.8624999999999998</c:v>
                </c:pt>
                <c:pt idx="553">
                  <c:v>3.86219</c:v>
                </c:pt>
                <c:pt idx="554">
                  <c:v>3.8618700000000001</c:v>
                </c:pt>
                <c:pt idx="555">
                  <c:v>3.8615499999999998</c:v>
                </c:pt>
                <c:pt idx="556">
                  <c:v>3.86124</c:v>
                </c:pt>
                <c:pt idx="557">
                  <c:v>3.8609200000000001</c:v>
                </c:pt>
                <c:pt idx="558">
                  <c:v>3.8605999999999998</c:v>
                </c:pt>
                <c:pt idx="559">
                  <c:v>3.86029</c:v>
                </c:pt>
                <c:pt idx="560">
                  <c:v>3.8599700000000001</c:v>
                </c:pt>
                <c:pt idx="561">
                  <c:v>3.8596599999999999</c:v>
                </c:pt>
                <c:pt idx="562">
                  <c:v>3.85934</c:v>
                </c:pt>
                <c:pt idx="563">
                  <c:v>3.8590300000000002</c:v>
                </c:pt>
                <c:pt idx="564">
                  <c:v>3.8587099999999999</c:v>
                </c:pt>
                <c:pt idx="565">
                  <c:v>3.8584000000000001</c:v>
                </c:pt>
                <c:pt idx="566">
                  <c:v>3.8580800000000002</c:v>
                </c:pt>
                <c:pt idx="567">
                  <c:v>3.8577699999999999</c:v>
                </c:pt>
                <c:pt idx="568">
                  <c:v>3.85745</c:v>
                </c:pt>
                <c:pt idx="569">
                  <c:v>3.8571399999999998</c:v>
                </c:pt>
                <c:pt idx="570">
                  <c:v>3.8568199999999999</c:v>
                </c:pt>
                <c:pt idx="571">
                  <c:v>3.8565100000000001</c:v>
                </c:pt>
                <c:pt idx="572">
                  <c:v>3.8561899999999998</c:v>
                </c:pt>
                <c:pt idx="573">
                  <c:v>3.85588</c:v>
                </c:pt>
                <c:pt idx="574">
                  <c:v>3.8555700000000002</c:v>
                </c:pt>
                <c:pt idx="575">
                  <c:v>3.8552499999999998</c:v>
                </c:pt>
                <c:pt idx="576">
                  <c:v>3.85494</c:v>
                </c:pt>
                <c:pt idx="577">
                  <c:v>3.8546299999999998</c:v>
                </c:pt>
                <c:pt idx="578">
                  <c:v>3.8543099999999999</c:v>
                </c:pt>
                <c:pt idx="579">
                  <c:v>3.8540000000000001</c:v>
                </c:pt>
                <c:pt idx="580">
                  <c:v>3.8536899999999998</c:v>
                </c:pt>
                <c:pt idx="581">
                  <c:v>3.85337</c:v>
                </c:pt>
                <c:pt idx="582">
                  <c:v>3.8530600000000002</c:v>
                </c:pt>
                <c:pt idx="583">
                  <c:v>3.8527499999999999</c:v>
                </c:pt>
                <c:pt idx="584">
                  <c:v>3.8524400000000001</c:v>
                </c:pt>
                <c:pt idx="585">
                  <c:v>3.8521299999999998</c:v>
                </c:pt>
                <c:pt idx="586">
                  <c:v>3.85181</c:v>
                </c:pt>
                <c:pt idx="587">
                  <c:v>3.8515000000000001</c:v>
                </c:pt>
                <c:pt idx="588">
                  <c:v>3.8511899999999999</c:v>
                </c:pt>
                <c:pt idx="589">
                  <c:v>3.8508800000000001</c:v>
                </c:pt>
                <c:pt idx="590">
                  <c:v>3.8505699999999998</c:v>
                </c:pt>
                <c:pt idx="591">
                  <c:v>3.85026</c:v>
                </c:pt>
                <c:pt idx="592">
                  <c:v>3.8499500000000002</c:v>
                </c:pt>
                <c:pt idx="593">
                  <c:v>3.8496299999999999</c:v>
                </c:pt>
                <c:pt idx="594">
                  <c:v>3.8493200000000001</c:v>
                </c:pt>
                <c:pt idx="595">
                  <c:v>3.8490099999999998</c:v>
                </c:pt>
                <c:pt idx="596">
                  <c:v>3.8487</c:v>
                </c:pt>
                <c:pt idx="597">
                  <c:v>3.8483900000000002</c:v>
                </c:pt>
                <c:pt idx="598">
                  <c:v>3.8480799999999999</c:v>
                </c:pt>
                <c:pt idx="599">
                  <c:v>3.8477700000000001</c:v>
                </c:pt>
                <c:pt idx="600">
                  <c:v>3.8474599999999999</c:v>
                </c:pt>
                <c:pt idx="601">
                  <c:v>3.8471500000000001</c:v>
                </c:pt>
                <c:pt idx="602">
                  <c:v>3.8468499999999999</c:v>
                </c:pt>
                <c:pt idx="603">
                  <c:v>3.8465400000000001</c:v>
                </c:pt>
                <c:pt idx="604">
                  <c:v>3.8462299999999998</c:v>
                </c:pt>
                <c:pt idx="605">
                  <c:v>3.84592</c:v>
                </c:pt>
                <c:pt idx="606">
                  <c:v>3.8456100000000002</c:v>
                </c:pt>
                <c:pt idx="607">
                  <c:v>3.8452999999999999</c:v>
                </c:pt>
                <c:pt idx="608">
                  <c:v>3.8449900000000001</c:v>
                </c:pt>
                <c:pt idx="609">
                  <c:v>3.8446899999999999</c:v>
                </c:pt>
                <c:pt idx="610">
                  <c:v>3.8443800000000001</c:v>
                </c:pt>
                <c:pt idx="611">
                  <c:v>3.8440699999999999</c:v>
                </c:pt>
                <c:pt idx="612">
                  <c:v>3.8437600000000001</c:v>
                </c:pt>
                <c:pt idx="613">
                  <c:v>3.8434599999999999</c:v>
                </c:pt>
                <c:pt idx="614">
                  <c:v>3.8431500000000001</c:v>
                </c:pt>
                <c:pt idx="615">
                  <c:v>3.8428399999999998</c:v>
                </c:pt>
                <c:pt idx="616">
                  <c:v>3.8425400000000001</c:v>
                </c:pt>
                <c:pt idx="617">
                  <c:v>3.8422299999999998</c:v>
                </c:pt>
                <c:pt idx="618">
                  <c:v>3.8419300000000001</c:v>
                </c:pt>
                <c:pt idx="619">
                  <c:v>3.8416199999999998</c:v>
                </c:pt>
                <c:pt idx="620">
                  <c:v>3.84131</c:v>
                </c:pt>
                <c:pt idx="621">
                  <c:v>3.8410099999999998</c:v>
                </c:pt>
                <c:pt idx="622">
                  <c:v>3.8407</c:v>
                </c:pt>
                <c:pt idx="623">
                  <c:v>3.8403999999999998</c:v>
                </c:pt>
                <c:pt idx="624">
                  <c:v>3.84009</c:v>
                </c:pt>
                <c:pt idx="625">
                  <c:v>3.8397899999999998</c:v>
                </c:pt>
                <c:pt idx="626">
                  <c:v>3.8394900000000001</c:v>
                </c:pt>
                <c:pt idx="627">
                  <c:v>3.8391799999999998</c:v>
                </c:pt>
                <c:pt idx="628">
                  <c:v>3.8388800000000001</c:v>
                </c:pt>
                <c:pt idx="629">
                  <c:v>3.8385699999999998</c:v>
                </c:pt>
                <c:pt idx="630">
                  <c:v>3.8382700000000001</c:v>
                </c:pt>
                <c:pt idx="631">
                  <c:v>3.8379699999999999</c:v>
                </c:pt>
                <c:pt idx="632">
                  <c:v>3.8376600000000001</c:v>
                </c:pt>
                <c:pt idx="633">
                  <c:v>3.8373599999999999</c:v>
                </c:pt>
                <c:pt idx="634">
                  <c:v>3.8370600000000001</c:v>
                </c:pt>
                <c:pt idx="635">
                  <c:v>3.8367599999999999</c:v>
                </c:pt>
                <c:pt idx="636">
                  <c:v>3.8364600000000002</c:v>
                </c:pt>
                <c:pt idx="637">
                  <c:v>3.8361499999999999</c:v>
                </c:pt>
                <c:pt idx="638">
                  <c:v>3.8358500000000002</c:v>
                </c:pt>
                <c:pt idx="639">
                  <c:v>3.83555</c:v>
                </c:pt>
                <c:pt idx="640">
                  <c:v>3.8352499999999998</c:v>
                </c:pt>
                <c:pt idx="641">
                  <c:v>3.8349500000000001</c:v>
                </c:pt>
                <c:pt idx="642">
                  <c:v>3.8346499999999999</c:v>
                </c:pt>
                <c:pt idx="643">
                  <c:v>3.8343500000000001</c:v>
                </c:pt>
                <c:pt idx="644">
                  <c:v>3.83405</c:v>
                </c:pt>
                <c:pt idx="645">
                  <c:v>3.8337500000000002</c:v>
                </c:pt>
                <c:pt idx="646">
                  <c:v>3.83345</c:v>
                </c:pt>
                <c:pt idx="647">
                  <c:v>3.8331499999999998</c:v>
                </c:pt>
                <c:pt idx="648">
                  <c:v>3.8328500000000001</c:v>
                </c:pt>
                <c:pt idx="649">
                  <c:v>3.8325499999999999</c:v>
                </c:pt>
                <c:pt idx="650">
                  <c:v>3.8322500000000002</c:v>
                </c:pt>
                <c:pt idx="651">
                  <c:v>3.83196</c:v>
                </c:pt>
                <c:pt idx="652">
                  <c:v>3.8316599999999998</c:v>
                </c:pt>
                <c:pt idx="653">
                  <c:v>3.8313600000000001</c:v>
                </c:pt>
                <c:pt idx="654">
                  <c:v>3.8310599999999999</c:v>
                </c:pt>
                <c:pt idx="655">
                  <c:v>3.8307699999999998</c:v>
                </c:pt>
                <c:pt idx="656">
                  <c:v>3.83047</c:v>
                </c:pt>
                <c:pt idx="657">
                  <c:v>3.8301699999999999</c:v>
                </c:pt>
                <c:pt idx="658">
                  <c:v>3.8298800000000002</c:v>
                </c:pt>
                <c:pt idx="659">
                  <c:v>3.82958</c:v>
                </c:pt>
                <c:pt idx="660">
                  <c:v>3.8292799999999998</c:v>
                </c:pt>
                <c:pt idx="661">
                  <c:v>3.8289900000000001</c:v>
                </c:pt>
                <c:pt idx="662">
                  <c:v>3.8286899999999999</c:v>
                </c:pt>
                <c:pt idx="663">
                  <c:v>3.8283999999999998</c:v>
                </c:pt>
                <c:pt idx="664">
                  <c:v>3.8281000000000001</c:v>
                </c:pt>
                <c:pt idx="665">
                  <c:v>3.8278099999999999</c:v>
                </c:pt>
                <c:pt idx="666">
                  <c:v>3.8275100000000002</c:v>
                </c:pt>
                <c:pt idx="667">
                  <c:v>3.8272200000000001</c:v>
                </c:pt>
                <c:pt idx="668">
                  <c:v>3.8269299999999999</c:v>
                </c:pt>
                <c:pt idx="669">
                  <c:v>3.8266300000000002</c:v>
                </c:pt>
                <c:pt idx="670">
                  <c:v>3.8263400000000001</c:v>
                </c:pt>
                <c:pt idx="671">
                  <c:v>3.82605</c:v>
                </c:pt>
                <c:pt idx="672">
                  <c:v>3.8257500000000002</c:v>
                </c:pt>
                <c:pt idx="673">
                  <c:v>3.8254600000000001</c:v>
                </c:pt>
                <c:pt idx="674">
                  <c:v>3.82517</c:v>
                </c:pt>
                <c:pt idx="675">
                  <c:v>3.8248799999999998</c:v>
                </c:pt>
                <c:pt idx="676">
                  <c:v>3.8245900000000002</c:v>
                </c:pt>
                <c:pt idx="677">
                  <c:v>3.8243</c:v>
                </c:pt>
                <c:pt idx="678">
                  <c:v>3.8240099999999999</c:v>
                </c:pt>
                <c:pt idx="679">
                  <c:v>3.8237199999999998</c:v>
                </c:pt>
                <c:pt idx="680">
                  <c:v>3.8234300000000001</c:v>
                </c:pt>
                <c:pt idx="681">
                  <c:v>3.82314</c:v>
                </c:pt>
                <c:pt idx="682">
                  <c:v>3.8228499999999999</c:v>
                </c:pt>
                <c:pt idx="683">
                  <c:v>3.8225600000000002</c:v>
                </c:pt>
                <c:pt idx="684">
                  <c:v>3.8222700000000001</c:v>
                </c:pt>
                <c:pt idx="685">
                  <c:v>3.8219799999999999</c:v>
                </c:pt>
                <c:pt idx="686">
                  <c:v>3.8216899999999998</c:v>
                </c:pt>
                <c:pt idx="687">
                  <c:v>3.8214000000000001</c:v>
                </c:pt>
                <c:pt idx="688">
                  <c:v>3.8211200000000001</c:v>
                </c:pt>
                <c:pt idx="689">
                  <c:v>3.8208299999999999</c:v>
                </c:pt>
                <c:pt idx="690">
                  <c:v>3.8205399999999998</c:v>
                </c:pt>
                <c:pt idx="691">
                  <c:v>3.8202500000000001</c:v>
                </c:pt>
                <c:pt idx="692">
                  <c:v>3.8199700000000001</c:v>
                </c:pt>
                <c:pt idx="693">
                  <c:v>3.81968</c:v>
                </c:pt>
                <c:pt idx="694">
                  <c:v>3.8193899999999998</c:v>
                </c:pt>
                <c:pt idx="695">
                  <c:v>3.8191099999999998</c:v>
                </c:pt>
                <c:pt idx="696">
                  <c:v>3.8188200000000001</c:v>
                </c:pt>
                <c:pt idx="697">
                  <c:v>3.81854</c:v>
                </c:pt>
                <c:pt idx="698">
                  <c:v>3.8182499999999999</c:v>
                </c:pt>
                <c:pt idx="699">
                  <c:v>3.8179699999999999</c:v>
                </c:pt>
                <c:pt idx="700">
                  <c:v>3.8176899999999998</c:v>
                </c:pt>
                <c:pt idx="701">
                  <c:v>3.8174000000000001</c:v>
                </c:pt>
                <c:pt idx="702">
                  <c:v>3.8171200000000001</c:v>
                </c:pt>
                <c:pt idx="703">
                  <c:v>3.81684</c:v>
                </c:pt>
                <c:pt idx="704">
                  <c:v>3.8165499999999999</c:v>
                </c:pt>
                <c:pt idx="705">
                  <c:v>3.8162699999999998</c:v>
                </c:pt>
                <c:pt idx="706">
                  <c:v>3.8159900000000002</c:v>
                </c:pt>
                <c:pt idx="707">
                  <c:v>3.8157100000000002</c:v>
                </c:pt>
                <c:pt idx="708">
                  <c:v>3.81542</c:v>
                </c:pt>
                <c:pt idx="709">
                  <c:v>3.81514</c:v>
                </c:pt>
                <c:pt idx="710">
                  <c:v>3.8148599999999999</c:v>
                </c:pt>
                <c:pt idx="711">
                  <c:v>3.8145799999999999</c:v>
                </c:pt>
                <c:pt idx="712">
                  <c:v>3.8142999999999998</c:v>
                </c:pt>
                <c:pt idx="713">
                  <c:v>3.8140200000000002</c:v>
                </c:pt>
                <c:pt idx="714">
                  <c:v>3.8137400000000001</c:v>
                </c:pt>
                <c:pt idx="715">
                  <c:v>3.8134600000000001</c:v>
                </c:pt>
                <c:pt idx="716">
                  <c:v>3.81318</c:v>
                </c:pt>
                <c:pt idx="717">
                  <c:v>3.81291</c:v>
                </c:pt>
                <c:pt idx="718">
                  <c:v>3.81263</c:v>
                </c:pt>
                <c:pt idx="719">
                  <c:v>3.8123499999999999</c:v>
                </c:pt>
                <c:pt idx="720">
                  <c:v>3.8120699999999998</c:v>
                </c:pt>
                <c:pt idx="721">
                  <c:v>3.8117899999999998</c:v>
                </c:pt>
                <c:pt idx="722">
                  <c:v>3.8115199999999998</c:v>
                </c:pt>
                <c:pt idx="723">
                  <c:v>3.8112400000000002</c:v>
                </c:pt>
                <c:pt idx="724">
                  <c:v>3.8109600000000001</c:v>
                </c:pt>
                <c:pt idx="725">
                  <c:v>3.8106900000000001</c:v>
                </c:pt>
                <c:pt idx="726">
                  <c:v>3.8104100000000001</c:v>
                </c:pt>
                <c:pt idx="727">
                  <c:v>3.8101400000000001</c:v>
                </c:pt>
                <c:pt idx="728">
                  <c:v>3.80986</c:v>
                </c:pt>
                <c:pt idx="729">
                  <c:v>3.80959</c:v>
                </c:pt>
                <c:pt idx="730">
                  <c:v>3.80931</c:v>
                </c:pt>
                <c:pt idx="731">
                  <c:v>3.80904</c:v>
                </c:pt>
                <c:pt idx="732">
                  <c:v>3.80877</c:v>
                </c:pt>
                <c:pt idx="733">
                  <c:v>3.8084899999999999</c:v>
                </c:pt>
                <c:pt idx="734">
                  <c:v>3.8082199999999999</c:v>
                </c:pt>
                <c:pt idx="735">
                  <c:v>3.8079499999999999</c:v>
                </c:pt>
                <c:pt idx="736">
                  <c:v>3.8076699999999999</c:v>
                </c:pt>
                <c:pt idx="737">
                  <c:v>3.8073999999999999</c:v>
                </c:pt>
                <c:pt idx="738">
                  <c:v>3.8071299999999999</c:v>
                </c:pt>
                <c:pt idx="739">
                  <c:v>3.8068599999999999</c:v>
                </c:pt>
                <c:pt idx="740">
                  <c:v>3.8065899999999999</c:v>
                </c:pt>
                <c:pt idx="741">
                  <c:v>3.8063199999999999</c:v>
                </c:pt>
                <c:pt idx="742">
                  <c:v>3.8060499999999999</c:v>
                </c:pt>
                <c:pt idx="743">
                  <c:v>3.8057799999999999</c:v>
                </c:pt>
                <c:pt idx="744">
                  <c:v>3.8055099999999999</c:v>
                </c:pt>
                <c:pt idx="745">
                  <c:v>3.80524</c:v>
                </c:pt>
                <c:pt idx="746">
                  <c:v>3.80497</c:v>
                </c:pt>
                <c:pt idx="747">
                  <c:v>3.8047</c:v>
                </c:pt>
                <c:pt idx="748">
                  <c:v>3.80443</c:v>
                </c:pt>
                <c:pt idx="749">
                  <c:v>3.8041700000000001</c:v>
                </c:pt>
                <c:pt idx="750">
                  <c:v>3.8039000000000001</c:v>
                </c:pt>
                <c:pt idx="751">
                  <c:v>3.8036300000000001</c:v>
                </c:pt>
                <c:pt idx="752">
                  <c:v>3.8033600000000001</c:v>
                </c:pt>
                <c:pt idx="753">
                  <c:v>3.8031000000000001</c:v>
                </c:pt>
                <c:pt idx="754">
                  <c:v>3.8028300000000002</c:v>
                </c:pt>
                <c:pt idx="755">
                  <c:v>3.8025600000000002</c:v>
                </c:pt>
                <c:pt idx="756">
                  <c:v>3.8022999999999998</c:v>
                </c:pt>
                <c:pt idx="757">
                  <c:v>3.8020299999999998</c:v>
                </c:pt>
                <c:pt idx="758">
                  <c:v>3.8017699999999999</c:v>
                </c:pt>
                <c:pt idx="759">
                  <c:v>3.8014999999999999</c:v>
                </c:pt>
                <c:pt idx="760">
                  <c:v>3.80124</c:v>
                </c:pt>
                <c:pt idx="761">
                  <c:v>3.80098</c:v>
                </c:pt>
                <c:pt idx="762">
                  <c:v>3.80071</c:v>
                </c:pt>
                <c:pt idx="763">
                  <c:v>3.8004500000000001</c:v>
                </c:pt>
                <c:pt idx="764">
                  <c:v>3.8001900000000002</c:v>
                </c:pt>
                <c:pt idx="765">
                  <c:v>3.7999200000000002</c:v>
                </c:pt>
                <c:pt idx="766">
                  <c:v>3.7996599999999998</c:v>
                </c:pt>
                <c:pt idx="767">
                  <c:v>3.7993999999999999</c:v>
                </c:pt>
                <c:pt idx="768">
                  <c:v>3.79914</c:v>
                </c:pt>
                <c:pt idx="769">
                  <c:v>3.79888</c:v>
                </c:pt>
                <c:pt idx="770">
                  <c:v>3.7986200000000001</c:v>
                </c:pt>
                <c:pt idx="771">
                  <c:v>3.7983600000000002</c:v>
                </c:pt>
                <c:pt idx="772">
                  <c:v>3.7980999999999998</c:v>
                </c:pt>
                <c:pt idx="773">
                  <c:v>3.7978399999999999</c:v>
                </c:pt>
                <c:pt idx="774">
                  <c:v>3.79758</c:v>
                </c:pt>
                <c:pt idx="775">
                  <c:v>3.79732</c:v>
                </c:pt>
                <c:pt idx="776">
                  <c:v>3.7970600000000001</c:v>
                </c:pt>
                <c:pt idx="777">
                  <c:v>3.7968000000000002</c:v>
                </c:pt>
                <c:pt idx="778">
                  <c:v>3.7965399999999998</c:v>
                </c:pt>
                <c:pt idx="779">
                  <c:v>3.7962799999999999</c:v>
                </c:pt>
                <c:pt idx="780">
                  <c:v>3.79603</c:v>
                </c:pt>
                <c:pt idx="781">
                  <c:v>3.7957700000000001</c:v>
                </c:pt>
                <c:pt idx="782">
                  <c:v>3.7955100000000002</c:v>
                </c:pt>
                <c:pt idx="783">
                  <c:v>3.7952599999999999</c:v>
                </c:pt>
                <c:pt idx="784">
                  <c:v>3.7949999999999999</c:v>
                </c:pt>
                <c:pt idx="785">
                  <c:v>3.79474</c:v>
                </c:pt>
                <c:pt idx="786">
                  <c:v>3.7944900000000001</c:v>
                </c:pt>
                <c:pt idx="787">
                  <c:v>3.7942300000000002</c:v>
                </c:pt>
                <c:pt idx="788">
                  <c:v>3.7939799999999999</c:v>
                </c:pt>
                <c:pt idx="789">
                  <c:v>3.79372</c:v>
                </c:pt>
                <c:pt idx="790">
                  <c:v>3.7934700000000001</c:v>
                </c:pt>
                <c:pt idx="791">
                  <c:v>3.7932199999999998</c:v>
                </c:pt>
                <c:pt idx="792">
                  <c:v>3.7929599999999999</c:v>
                </c:pt>
                <c:pt idx="793">
                  <c:v>3.79271</c:v>
                </c:pt>
                <c:pt idx="794">
                  <c:v>3.7924600000000002</c:v>
                </c:pt>
                <c:pt idx="795">
                  <c:v>3.7921999999999998</c:v>
                </c:pt>
                <c:pt idx="796">
                  <c:v>3.7919499999999999</c:v>
                </c:pt>
                <c:pt idx="797">
                  <c:v>3.7917000000000001</c:v>
                </c:pt>
                <c:pt idx="798">
                  <c:v>3.7914500000000002</c:v>
                </c:pt>
                <c:pt idx="799">
                  <c:v>3.7911999999999999</c:v>
                </c:pt>
                <c:pt idx="800">
                  <c:v>3.79095</c:v>
                </c:pt>
                <c:pt idx="801">
                  <c:v>3.7907000000000002</c:v>
                </c:pt>
                <c:pt idx="802">
                  <c:v>3.7904499999999999</c:v>
                </c:pt>
                <c:pt idx="803">
                  <c:v>3.7902</c:v>
                </c:pt>
                <c:pt idx="804">
                  <c:v>3.7899500000000002</c:v>
                </c:pt>
                <c:pt idx="805">
                  <c:v>3.7896999999999998</c:v>
                </c:pt>
                <c:pt idx="806">
                  <c:v>3.78945</c:v>
                </c:pt>
                <c:pt idx="807">
                  <c:v>3.7892000000000001</c:v>
                </c:pt>
                <c:pt idx="808">
                  <c:v>3.7889499999999998</c:v>
                </c:pt>
                <c:pt idx="809">
                  <c:v>3.7887</c:v>
                </c:pt>
                <c:pt idx="810">
                  <c:v>3.7884600000000002</c:v>
                </c:pt>
                <c:pt idx="811">
                  <c:v>3.7882099999999999</c:v>
                </c:pt>
                <c:pt idx="812">
                  <c:v>3.78796</c:v>
                </c:pt>
                <c:pt idx="813">
                  <c:v>3.7877100000000001</c:v>
                </c:pt>
                <c:pt idx="814">
                  <c:v>3.7874699999999999</c:v>
                </c:pt>
                <c:pt idx="815">
                  <c:v>3.78722</c:v>
                </c:pt>
                <c:pt idx="816">
                  <c:v>3.7869799999999998</c:v>
                </c:pt>
                <c:pt idx="817">
                  <c:v>3.7867299999999999</c:v>
                </c:pt>
                <c:pt idx="818">
                  <c:v>3.7864900000000001</c:v>
                </c:pt>
                <c:pt idx="819">
                  <c:v>3.7862399999999998</c:v>
                </c:pt>
                <c:pt idx="820">
                  <c:v>3.786</c:v>
                </c:pt>
                <c:pt idx="821">
                  <c:v>3.7857500000000002</c:v>
                </c:pt>
                <c:pt idx="822">
                  <c:v>3.7855099999999999</c:v>
                </c:pt>
                <c:pt idx="823">
                  <c:v>3.7852600000000001</c:v>
                </c:pt>
                <c:pt idx="824">
                  <c:v>3.7850199999999998</c:v>
                </c:pt>
                <c:pt idx="825">
                  <c:v>3.78478</c:v>
                </c:pt>
                <c:pt idx="826">
                  <c:v>3.7845399999999998</c:v>
                </c:pt>
                <c:pt idx="827">
                  <c:v>3.7842899999999999</c:v>
                </c:pt>
                <c:pt idx="828">
                  <c:v>3.7840500000000001</c:v>
                </c:pt>
                <c:pt idx="829">
                  <c:v>3.7838099999999999</c:v>
                </c:pt>
                <c:pt idx="830">
                  <c:v>3.7835700000000001</c:v>
                </c:pt>
                <c:pt idx="831">
                  <c:v>3.7833299999999999</c:v>
                </c:pt>
                <c:pt idx="832">
                  <c:v>3.7830900000000001</c:v>
                </c:pt>
                <c:pt idx="833">
                  <c:v>3.7828499999999998</c:v>
                </c:pt>
                <c:pt idx="834">
                  <c:v>3.78261</c:v>
                </c:pt>
                <c:pt idx="835">
                  <c:v>3.7823699999999998</c:v>
                </c:pt>
                <c:pt idx="836">
                  <c:v>3.78213</c:v>
                </c:pt>
                <c:pt idx="837">
                  <c:v>3.7818900000000002</c:v>
                </c:pt>
                <c:pt idx="838">
                  <c:v>3.78165</c:v>
                </c:pt>
                <c:pt idx="839">
                  <c:v>3.7814100000000002</c:v>
                </c:pt>
                <c:pt idx="840">
                  <c:v>3.7811699999999999</c:v>
                </c:pt>
                <c:pt idx="841">
                  <c:v>3.7809300000000001</c:v>
                </c:pt>
                <c:pt idx="842">
                  <c:v>3.7806899999999999</c:v>
                </c:pt>
                <c:pt idx="843">
                  <c:v>3.7804600000000002</c:v>
                </c:pt>
                <c:pt idx="844">
                  <c:v>3.7802199999999999</c:v>
                </c:pt>
                <c:pt idx="845">
                  <c:v>3.7799800000000001</c:v>
                </c:pt>
                <c:pt idx="846">
                  <c:v>3.7797499999999999</c:v>
                </c:pt>
                <c:pt idx="847">
                  <c:v>3.7795100000000001</c:v>
                </c:pt>
                <c:pt idx="848">
                  <c:v>3.7792699999999999</c:v>
                </c:pt>
                <c:pt idx="849">
                  <c:v>3.7790400000000002</c:v>
                </c:pt>
                <c:pt idx="850">
                  <c:v>3.7787999999999999</c:v>
                </c:pt>
                <c:pt idx="851">
                  <c:v>3.7785700000000002</c:v>
                </c:pt>
                <c:pt idx="852">
                  <c:v>3.77833</c:v>
                </c:pt>
                <c:pt idx="853">
                  <c:v>3.7780999999999998</c:v>
                </c:pt>
                <c:pt idx="854">
                  <c:v>3.77786</c:v>
                </c:pt>
                <c:pt idx="855">
                  <c:v>3.7776299999999998</c:v>
                </c:pt>
                <c:pt idx="856">
                  <c:v>3.7774000000000001</c:v>
                </c:pt>
                <c:pt idx="857">
                  <c:v>3.7771599999999999</c:v>
                </c:pt>
                <c:pt idx="858">
                  <c:v>3.7769300000000001</c:v>
                </c:pt>
                <c:pt idx="859">
                  <c:v>3.7766999999999999</c:v>
                </c:pt>
                <c:pt idx="860">
                  <c:v>3.7764600000000002</c:v>
                </c:pt>
                <c:pt idx="861">
                  <c:v>3.77623</c:v>
                </c:pt>
                <c:pt idx="862">
                  <c:v>3.7759999999999998</c:v>
                </c:pt>
                <c:pt idx="863">
                  <c:v>3.7757700000000001</c:v>
                </c:pt>
                <c:pt idx="864">
                  <c:v>3.7755399999999999</c:v>
                </c:pt>
                <c:pt idx="865">
                  <c:v>3.7753000000000001</c:v>
                </c:pt>
                <c:pt idx="866">
                  <c:v>3.7750699999999999</c:v>
                </c:pt>
                <c:pt idx="867">
                  <c:v>3.7748400000000002</c:v>
                </c:pt>
                <c:pt idx="868">
                  <c:v>3.77461</c:v>
                </c:pt>
                <c:pt idx="869">
                  <c:v>3.7743799999999998</c:v>
                </c:pt>
                <c:pt idx="870">
                  <c:v>3.7741500000000001</c:v>
                </c:pt>
                <c:pt idx="871">
                  <c:v>3.7739199999999999</c:v>
                </c:pt>
                <c:pt idx="872">
                  <c:v>3.7736900000000002</c:v>
                </c:pt>
                <c:pt idx="873">
                  <c:v>3.77346</c:v>
                </c:pt>
                <c:pt idx="874">
                  <c:v>3.7732299999999999</c:v>
                </c:pt>
                <c:pt idx="875">
                  <c:v>3.7730100000000002</c:v>
                </c:pt>
                <c:pt idx="876">
                  <c:v>3.77278</c:v>
                </c:pt>
                <c:pt idx="877">
                  <c:v>3.7725499999999998</c:v>
                </c:pt>
                <c:pt idx="878">
                  <c:v>3.7723200000000001</c:v>
                </c:pt>
                <c:pt idx="879">
                  <c:v>3.7720899999999999</c:v>
                </c:pt>
                <c:pt idx="880">
                  <c:v>3.7718699999999998</c:v>
                </c:pt>
                <c:pt idx="881">
                  <c:v>3.7716400000000001</c:v>
                </c:pt>
                <c:pt idx="882">
                  <c:v>3.7714099999999999</c:v>
                </c:pt>
                <c:pt idx="883">
                  <c:v>3.7711899999999998</c:v>
                </c:pt>
                <c:pt idx="884">
                  <c:v>3.7709600000000001</c:v>
                </c:pt>
                <c:pt idx="885">
                  <c:v>3.7707299999999999</c:v>
                </c:pt>
                <c:pt idx="886">
                  <c:v>3.7705099999999998</c:v>
                </c:pt>
                <c:pt idx="887">
                  <c:v>3.7702800000000001</c:v>
                </c:pt>
                <c:pt idx="888">
                  <c:v>3.77006</c:v>
                </c:pt>
                <c:pt idx="889">
                  <c:v>3.7698299999999998</c:v>
                </c:pt>
                <c:pt idx="890">
                  <c:v>3.7696100000000001</c:v>
                </c:pt>
                <c:pt idx="891">
                  <c:v>3.76938</c:v>
                </c:pt>
                <c:pt idx="892">
                  <c:v>3.7691599999999998</c:v>
                </c:pt>
                <c:pt idx="893">
                  <c:v>3.7689300000000001</c:v>
                </c:pt>
                <c:pt idx="894">
                  <c:v>3.76871</c:v>
                </c:pt>
                <c:pt idx="895">
                  <c:v>3.7684899999999999</c:v>
                </c:pt>
                <c:pt idx="896">
                  <c:v>3.7682600000000002</c:v>
                </c:pt>
                <c:pt idx="897">
                  <c:v>3.7680400000000001</c:v>
                </c:pt>
                <c:pt idx="898">
                  <c:v>3.7678199999999999</c:v>
                </c:pt>
                <c:pt idx="899">
                  <c:v>3.7675900000000002</c:v>
                </c:pt>
                <c:pt idx="900">
                  <c:v>3.7673700000000001</c:v>
                </c:pt>
                <c:pt idx="901">
                  <c:v>3.76715</c:v>
                </c:pt>
                <c:pt idx="902">
                  <c:v>3.7669299999999999</c:v>
                </c:pt>
                <c:pt idx="903">
                  <c:v>3.7667000000000002</c:v>
                </c:pt>
                <c:pt idx="904">
                  <c:v>3.7664800000000001</c:v>
                </c:pt>
                <c:pt idx="905">
                  <c:v>3.7662599999999999</c:v>
                </c:pt>
                <c:pt idx="906">
                  <c:v>3.7660399999999998</c:v>
                </c:pt>
                <c:pt idx="907">
                  <c:v>3.7658200000000002</c:v>
                </c:pt>
                <c:pt idx="908">
                  <c:v>3.7656000000000001</c:v>
                </c:pt>
                <c:pt idx="909">
                  <c:v>3.7653799999999999</c:v>
                </c:pt>
                <c:pt idx="910">
                  <c:v>3.7651599999999998</c:v>
                </c:pt>
                <c:pt idx="911">
                  <c:v>3.7649400000000002</c:v>
                </c:pt>
                <c:pt idx="912">
                  <c:v>3.7647200000000001</c:v>
                </c:pt>
                <c:pt idx="913">
                  <c:v>3.7645</c:v>
                </c:pt>
                <c:pt idx="914">
                  <c:v>3.7642799999999998</c:v>
                </c:pt>
                <c:pt idx="915">
                  <c:v>3.7640600000000002</c:v>
                </c:pt>
                <c:pt idx="916">
                  <c:v>3.7638400000000001</c:v>
                </c:pt>
                <c:pt idx="917">
                  <c:v>3.76362</c:v>
                </c:pt>
                <c:pt idx="918">
                  <c:v>3.7633999999999999</c:v>
                </c:pt>
                <c:pt idx="919">
                  <c:v>3.7631899999999998</c:v>
                </c:pt>
                <c:pt idx="920">
                  <c:v>3.7629700000000001</c:v>
                </c:pt>
                <c:pt idx="921">
                  <c:v>3.76275</c:v>
                </c:pt>
                <c:pt idx="922">
                  <c:v>3.7625299999999999</c:v>
                </c:pt>
                <c:pt idx="923">
                  <c:v>3.7623099999999998</c:v>
                </c:pt>
                <c:pt idx="924">
                  <c:v>3.7621000000000002</c:v>
                </c:pt>
                <c:pt idx="925">
                  <c:v>3.7618800000000001</c:v>
                </c:pt>
                <c:pt idx="926">
                  <c:v>3.76166</c:v>
                </c:pt>
                <c:pt idx="927">
                  <c:v>3.76145</c:v>
                </c:pt>
                <c:pt idx="928">
                  <c:v>3.7612299999999999</c:v>
                </c:pt>
                <c:pt idx="929">
                  <c:v>3.7610100000000002</c:v>
                </c:pt>
                <c:pt idx="930">
                  <c:v>3.7608000000000001</c:v>
                </c:pt>
                <c:pt idx="931">
                  <c:v>3.76058</c:v>
                </c:pt>
                <c:pt idx="932">
                  <c:v>3.76037</c:v>
                </c:pt>
                <c:pt idx="933">
                  <c:v>3.7601499999999999</c:v>
                </c:pt>
                <c:pt idx="934">
                  <c:v>3.7599300000000002</c:v>
                </c:pt>
                <c:pt idx="935">
                  <c:v>3.7597200000000002</c:v>
                </c:pt>
                <c:pt idx="936">
                  <c:v>3.7595000000000001</c:v>
                </c:pt>
                <c:pt idx="937">
                  <c:v>3.75929</c:v>
                </c:pt>
                <c:pt idx="938">
                  <c:v>3.7590699999999999</c:v>
                </c:pt>
                <c:pt idx="939">
                  <c:v>3.7588599999999999</c:v>
                </c:pt>
                <c:pt idx="940">
                  <c:v>3.7586499999999998</c:v>
                </c:pt>
                <c:pt idx="941">
                  <c:v>3.7584300000000002</c:v>
                </c:pt>
                <c:pt idx="942">
                  <c:v>3.7582200000000001</c:v>
                </c:pt>
                <c:pt idx="943">
                  <c:v>3.758</c:v>
                </c:pt>
                <c:pt idx="944">
                  <c:v>3.75779</c:v>
                </c:pt>
                <c:pt idx="945">
                  <c:v>3.7575799999999999</c:v>
                </c:pt>
                <c:pt idx="946">
                  <c:v>3.7573599999999998</c:v>
                </c:pt>
                <c:pt idx="947">
                  <c:v>3.7571500000000002</c:v>
                </c:pt>
                <c:pt idx="948">
                  <c:v>3.7569400000000002</c:v>
                </c:pt>
                <c:pt idx="949">
                  <c:v>3.7567300000000001</c:v>
                </c:pt>
                <c:pt idx="950">
                  <c:v>3.75651</c:v>
                </c:pt>
                <c:pt idx="951">
                  <c:v>3.7563</c:v>
                </c:pt>
                <c:pt idx="952">
                  <c:v>3.7560899999999999</c:v>
                </c:pt>
                <c:pt idx="953">
                  <c:v>3.7558799999999999</c:v>
                </c:pt>
                <c:pt idx="954">
                  <c:v>3.7556600000000002</c:v>
                </c:pt>
                <c:pt idx="955">
                  <c:v>3.7554500000000002</c:v>
                </c:pt>
                <c:pt idx="956">
                  <c:v>3.7552400000000001</c:v>
                </c:pt>
                <c:pt idx="957">
                  <c:v>3.7550300000000001</c:v>
                </c:pt>
                <c:pt idx="958">
                  <c:v>3.75482</c:v>
                </c:pt>
                <c:pt idx="959">
                  <c:v>3.75461</c:v>
                </c:pt>
                <c:pt idx="960">
                  <c:v>3.7544</c:v>
                </c:pt>
                <c:pt idx="961">
                  <c:v>3.7541899999999999</c:v>
                </c:pt>
                <c:pt idx="962">
                  <c:v>3.7539799999999999</c:v>
                </c:pt>
                <c:pt idx="963">
                  <c:v>3.7537600000000002</c:v>
                </c:pt>
                <c:pt idx="964">
                  <c:v>3.7535500000000002</c:v>
                </c:pt>
                <c:pt idx="965">
                  <c:v>3.7533400000000001</c:v>
                </c:pt>
                <c:pt idx="966">
                  <c:v>3.7531300000000001</c:v>
                </c:pt>
                <c:pt idx="967">
                  <c:v>3.75292</c:v>
                </c:pt>
                <c:pt idx="968">
                  <c:v>3.75271</c:v>
                </c:pt>
                <c:pt idx="969">
                  <c:v>3.7524999999999999</c:v>
                </c:pt>
                <c:pt idx="970">
                  <c:v>3.7523</c:v>
                </c:pt>
                <c:pt idx="971">
                  <c:v>3.7520899999999999</c:v>
                </c:pt>
                <c:pt idx="972">
                  <c:v>3.7518799999999999</c:v>
                </c:pt>
                <c:pt idx="973">
                  <c:v>3.7516699999999998</c:v>
                </c:pt>
                <c:pt idx="974">
                  <c:v>3.7514599999999998</c:v>
                </c:pt>
                <c:pt idx="975">
                  <c:v>3.7512500000000002</c:v>
                </c:pt>
                <c:pt idx="976">
                  <c:v>3.7510400000000002</c:v>
                </c:pt>
                <c:pt idx="977">
                  <c:v>3.7508300000000001</c:v>
                </c:pt>
                <c:pt idx="978">
                  <c:v>3.7506200000000001</c:v>
                </c:pt>
                <c:pt idx="979">
                  <c:v>3.7504200000000001</c:v>
                </c:pt>
                <c:pt idx="980">
                  <c:v>3.75021</c:v>
                </c:pt>
                <c:pt idx="981">
                  <c:v>3.75</c:v>
                </c:pt>
                <c:pt idx="982">
                  <c:v>3.74979</c:v>
                </c:pt>
                <c:pt idx="983">
                  <c:v>3.7495799999999999</c:v>
                </c:pt>
                <c:pt idx="984">
                  <c:v>3.7493799999999999</c:v>
                </c:pt>
                <c:pt idx="985">
                  <c:v>3.7491699999999999</c:v>
                </c:pt>
                <c:pt idx="986">
                  <c:v>3.7489599999999998</c:v>
                </c:pt>
                <c:pt idx="987">
                  <c:v>3.7487499999999998</c:v>
                </c:pt>
                <c:pt idx="988">
                  <c:v>3.7485499999999998</c:v>
                </c:pt>
                <c:pt idx="989">
                  <c:v>3.7483399999999998</c:v>
                </c:pt>
                <c:pt idx="990">
                  <c:v>3.7481300000000002</c:v>
                </c:pt>
                <c:pt idx="991">
                  <c:v>3.7479300000000002</c:v>
                </c:pt>
                <c:pt idx="992">
                  <c:v>3.7477200000000002</c:v>
                </c:pt>
                <c:pt idx="993">
                  <c:v>3.7475100000000001</c:v>
                </c:pt>
                <c:pt idx="994">
                  <c:v>3.7473100000000001</c:v>
                </c:pt>
                <c:pt idx="995">
                  <c:v>3.7471000000000001</c:v>
                </c:pt>
                <c:pt idx="996">
                  <c:v>3.7468900000000001</c:v>
                </c:pt>
                <c:pt idx="997">
                  <c:v>3.7466900000000001</c:v>
                </c:pt>
                <c:pt idx="998">
                  <c:v>3.74648</c:v>
                </c:pt>
                <c:pt idx="999">
                  <c:v>3.74627</c:v>
                </c:pt>
                <c:pt idx="1000">
                  <c:v>3.74607</c:v>
                </c:pt>
                <c:pt idx="1001">
                  <c:v>3.74586</c:v>
                </c:pt>
                <c:pt idx="1002">
                  <c:v>3.74566</c:v>
                </c:pt>
                <c:pt idx="1003">
                  <c:v>3.7454499999999999</c:v>
                </c:pt>
                <c:pt idx="1004">
                  <c:v>3.74525</c:v>
                </c:pt>
                <c:pt idx="1005">
                  <c:v>3.7450399999999999</c:v>
                </c:pt>
                <c:pt idx="1006">
                  <c:v>3.7448299999999999</c:v>
                </c:pt>
                <c:pt idx="1007">
                  <c:v>3.7446299999999999</c:v>
                </c:pt>
                <c:pt idx="1008">
                  <c:v>3.7444199999999999</c:v>
                </c:pt>
                <c:pt idx="1009">
                  <c:v>3.7442199999999999</c:v>
                </c:pt>
                <c:pt idx="1010">
                  <c:v>3.7440099999999998</c:v>
                </c:pt>
                <c:pt idx="1011">
                  <c:v>3.7438099999999999</c:v>
                </c:pt>
                <c:pt idx="1012">
                  <c:v>3.7435999999999998</c:v>
                </c:pt>
                <c:pt idx="1013">
                  <c:v>3.7433999999999998</c:v>
                </c:pt>
                <c:pt idx="1014">
                  <c:v>3.7431899999999998</c:v>
                </c:pt>
                <c:pt idx="1015">
                  <c:v>3.7429899999999998</c:v>
                </c:pt>
                <c:pt idx="1016">
                  <c:v>3.7427800000000002</c:v>
                </c:pt>
                <c:pt idx="1017">
                  <c:v>3.7425799999999998</c:v>
                </c:pt>
                <c:pt idx="1018">
                  <c:v>3.7423700000000002</c:v>
                </c:pt>
                <c:pt idx="1019">
                  <c:v>3.7421700000000002</c:v>
                </c:pt>
                <c:pt idx="1020">
                  <c:v>3.7419600000000002</c:v>
                </c:pt>
                <c:pt idx="1021">
                  <c:v>3.7417600000000002</c:v>
                </c:pt>
                <c:pt idx="1022">
                  <c:v>3.7415600000000002</c:v>
                </c:pt>
                <c:pt idx="1023">
                  <c:v>3.7413500000000002</c:v>
                </c:pt>
                <c:pt idx="1024">
                  <c:v>3.7411500000000002</c:v>
                </c:pt>
                <c:pt idx="1025">
                  <c:v>3.7409400000000002</c:v>
                </c:pt>
                <c:pt idx="1026">
                  <c:v>3.7407400000000002</c:v>
                </c:pt>
                <c:pt idx="1027">
                  <c:v>3.7405300000000001</c:v>
                </c:pt>
                <c:pt idx="1028">
                  <c:v>3.7403300000000002</c:v>
                </c:pt>
                <c:pt idx="1029">
                  <c:v>3.7401300000000002</c:v>
                </c:pt>
                <c:pt idx="1030">
                  <c:v>3.7399200000000001</c:v>
                </c:pt>
                <c:pt idx="1031">
                  <c:v>3.7397200000000002</c:v>
                </c:pt>
                <c:pt idx="1032">
                  <c:v>3.7395100000000001</c:v>
                </c:pt>
                <c:pt idx="1033">
                  <c:v>3.7393100000000001</c:v>
                </c:pt>
                <c:pt idx="1034">
                  <c:v>3.7391100000000002</c:v>
                </c:pt>
                <c:pt idx="1035">
                  <c:v>3.7389000000000001</c:v>
                </c:pt>
                <c:pt idx="1036">
                  <c:v>3.7387000000000001</c:v>
                </c:pt>
                <c:pt idx="1037">
                  <c:v>3.7384900000000001</c:v>
                </c:pt>
                <c:pt idx="1038">
                  <c:v>3.7382900000000001</c:v>
                </c:pt>
                <c:pt idx="1039">
                  <c:v>3.7380900000000001</c:v>
                </c:pt>
                <c:pt idx="1040">
                  <c:v>3.7378800000000001</c:v>
                </c:pt>
                <c:pt idx="1041">
                  <c:v>3.7376800000000001</c:v>
                </c:pt>
                <c:pt idx="1042">
                  <c:v>3.7374700000000001</c:v>
                </c:pt>
                <c:pt idx="1043">
                  <c:v>3.7372700000000001</c:v>
                </c:pt>
                <c:pt idx="1044">
                  <c:v>3.7370700000000001</c:v>
                </c:pt>
                <c:pt idx="1045">
                  <c:v>3.7368600000000001</c:v>
                </c:pt>
                <c:pt idx="1046">
                  <c:v>3.7366600000000001</c:v>
                </c:pt>
                <c:pt idx="1047">
                  <c:v>3.7364600000000001</c:v>
                </c:pt>
                <c:pt idx="1048">
                  <c:v>3.7362500000000001</c:v>
                </c:pt>
                <c:pt idx="1049">
                  <c:v>3.7360500000000001</c:v>
                </c:pt>
                <c:pt idx="1050">
                  <c:v>3.73584</c:v>
                </c:pt>
                <c:pt idx="1051">
                  <c:v>3.7356400000000001</c:v>
                </c:pt>
                <c:pt idx="1052">
                  <c:v>3.7354400000000001</c:v>
                </c:pt>
                <c:pt idx="1053">
                  <c:v>3.7352300000000001</c:v>
                </c:pt>
                <c:pt idx="1054">
                  <c:v>3.7350300000000001</c:v>
                </c:pt>
                <c:pt idx="1055">
                  <c:v>3.73482</c:v>
                </c:pt>
                <c:pt idx="1056">
                  <c:v>3.7346200000000001</c:v>
                </c:pt>
                <c:pt idx="1057">
                  <c:v>3.7344200000000001</c:v>
                </c:pt>
                <c:pt idx="1058">
                  <c:v>3.73421</c:v>
                </c:pt>
                <c:pt idx="1059">
                  <c:v>3.7340100000000001</c:v>
                </c:pt>
                <c:pt idx="1060">
                  <c:v>3.7338</c:v>
                </c:pt>
                <c:pt idx="1061">
                  <c:v>3.7336</c:v>
                </c:pt>
                <c:pt idx="1062">
                  <c:v>3.7334000000000001</c:v>
                </c:pt>
                <c:pt idx="1063">
                  <c:v>3.73319</c:v>
                </c:pt>
                <c:pt idx="1064">
                  <c:v>3.73299</c:v>
                </c:pt>
                <c:pt idx="1065">
                  <c:v>3.73278</c:v>
                </c:pt>
                <c:pt idx="1066">
                  <c:v>3.73258</c:v>
                </c:pt>
                <c:pt idx="1067">
                  <c:v>3.73237</c:v>
                </c:pt>
                <c:pt idx="1068">
                  <c:v>3.73217</c:v>
                </c:pt>
                <c:pt idx="1069">
                  <c:v>3.73197</c:v>
                </c:pt>
                <c:pt idx="1070">
                  <c:v>3.73176</c:v>
                </c:pt>
                <c:pt idx="1071">
                  <c:v>3.73156</c:v>
                </c:pt>
                <c:pt idx="1072">
                  <c:v>3.7313499999999999</c:v>
                </c:pt>
                <c:pt idx="1073">
                  <c:v>3.73115</c:v>
                </c:pt>
                <c:pt idx="1074">
                  <c:v>3.7309399999999999</c:v>
                </c:pt>
                <c:pt idx="1075">
                  <c:v>3.7307399999999999</c:v>
                </c:pt>
                <c:pt idx="1076">
                  <c:v>3.7305299999999999</c:v>
                </c:pt>
                <c:pt idx="1077">
                  <c:v>3.7303299999999999</c:v>
                </c:pt>
                <c:pt idx="1078">
                  <c:v>3.7301199999999999</c:v>
                </c:pt>
                <c:pt idx="1079">
                  <c:v>3.7299199999999999</c:v>
                </c:pt>
                <c:pt idx="1080">
                  <c:v>3.7297099999999999</c:v>
                </c:pt>
                <c:pt idx="1081">
                  <c:v>3.7295099999999999</c:v>
                </c:pt>
                <c:pt idx="1082">
                  <c:v>3.7292999999999998</c:v>
                </c:pt>
                <c:pt idx="1083">
                  <c:v>3.7290999999999999</c:v>
                </c:pt>
                <c:pt idx="1084">
                  <c:v>3.7288899999999998</c:v>
                </c:pt>
                <c:pt idx="1085">
                  <c:v>3.7286800000000002</c:v>
                </c:pt>
                <c:pt idx="1086">
                  <c:v>3.7284799999999998</c:v>
                </c:pt>
                <c:pt idx="1087">
                  <c:v>3.7282700000000002</c:v>
                </c:pt>
                <c:pt idx="1088">
                  <c:v>3.7280700000000002</c:v>
                </c:pt>
                <c:pt idx="1089">
                  <c:v>3.7278600000000002</c:v>
                </c:pt>
                <c:pt idx="1090">
                  <c:v>3.7276500000000001</c:v>
                </c:pt>
                <c:pt idx="1091">
                  <c:v>3.7274500000000002</c:v>
                </c:pt>
                <c:pt idx="1092">
                  <c:v>3.7272400000000001</c:v>
                </c:pt>
                <c:pt idx="1093">
                  <c:v>3.7270300000000001</c:v>
                </c:pt>
                <c:pt idx="1094">
                  <c:v>3.7268300000000001</c:v>
                </c:pt>
                <c:pt idx="1095">
                  <c:v>3.72662</c:v>
                </c:pt>
                <c:pt idx="1096">
                  <c:v>3.72641</c:v>
                </c:pt>
                <c:pt idx="1097">
                  <c:v>3.72621</c:v>
                </c:pt>
                <c:pt idx="1098">
                  <c:v>3.726</c:v>
                </c:pt>
                <c:pt idx="1099">
                  <c:v>3.7257899999999999</c:v>
                </c:pt>
                <c:pt idx="1100">
                  <c:v>3.7255799999999999</c:v>
                </c:pt>
                <c:pt idx="1101">
                  <c:v>3.7253799999999999</c:v>
                </c:pt>
                <c:pt idx="1102">
                  <c:v>3.7251699999999999</c:v>
                </c:pt>
                <c:pt idx="1103">
                  <c:v>3.7249599999999998</c:v>
                </c:pt>
                <c:pt idx="1104">
                  <c:v>3.7247499999999998</c:v>
                </c:pt>
                <c:pt idx="1105">
                  <c:v>3.7245400000000002</c:v>
                </c:pt>
                <c:pt idx="1106">
                  <c:v>3.7243300000000001</c:v>
                </c:pt>
                <c:pt idx="1107">
                  <c:v>3.7241200000000001</c:v>
                </c:pt>
                <c:pt idx="1108">
                  <c:v>3.7239100000000001</c:v>
                </c:pt>
                <c:pt idx="1109">
                  <c:v>3.7237100000000001</c:v>
                </c:pt>
                <c:pt idx="1110">
                  <c:v>3.7235</c:v>
                </c:pt>
                <c:pt idx="1111">
                  <c:v>3.72329</c:v>
                </c:pt>
                <c:pt idx="1112">
                  <c:v>3.7230799999999999</c:v>
                </c:pt>
                <c:pt idx="1113">
                  <c:v>3.7228699999999999</c:v>
                </c:pt>
                <c:pt idx="1114">
                  <c:v>3.7226599999999999</c:v>
                </c:pt>
                <c:pt idx="1115">
                  <c:v>3.7224499999999998</c:v>
                </c:pt>
                <c:pt idx="1116">
                  <c:v>3.7222300000000001</c:v>
                </c:pt>
                <c:pt idx="1117">
                  <c:v>3.7220200000000001</c:v>
                </c:pt>
                <c:pt idx="1118">
                  <c:v>3.7218100000000001</c:v>
                </c:pt>
                <c:pt idx="1119">
                  <c:v>3.7216</c:v>
                </c:pt>
                <c:pt idx="1120">
                  <c:v>3.72139</c:v>
                </c:pt>
                <c:pt idx="1121">
                  <c:v>3.7211799999999999</c:v>
                </c:pt>
                <c:pt idx="1122">
                  <c:v>3.7209599999999998</c:v>
                </c:pt>
                <c:pt idx="1123">
                  <c:v>3.7207499999999998</c:v>
                </c:pt>
                <c:pt idx="1124">
                  <c:v>3.7205400000000002</c:v>
                </c:pt>
                <c:pt idx="1125">
                  <c:v>3.7203300000000001</c:v>
                </c:pt>
                <c:pt idx="1126">
                  <c:v>3.72011</c:v>
                </c:pt>
                <c:pt idx="1127">
                  <c:v>3.7199</c:v>
                </c:pt>
                <c:pt idx="1128">
                  <c:v>3.7196799999999999</c:v>
                </c:pt>
                <c:pt idx="1129">
                  <c:v>3.7194699999999998</c:v>
                </c:pt>
                <c:pt idx="1130">
                  <c:v>3.7192599999999998</c:v>
                </c:pt>
                <c:pt idx="1131">
                  <c:v>3.7190400000000001</c:v>
                </c:pt>
                <c:pt idx="1132">
                  <c:v>3.71882</c:v>
                </c:pt>
                <c:pt idx="1133">
                  <c:v>3.71861</c:v>
                </c:pt>
                <c:pt idx="1134">
                  <c:v>3.7183899999999999</c:v>
                </c:pt>
                <c:pt idx="1135">
                  <c:v>3.7181799999999998</c:v>
                </c:pt>
                <c:pt idx="1136">
                  <c:v>3.7179600000000002</c:v>
                </c:pt>
                <c:pt idx="1137">
                  <c:v>3.71774</c:v>
                </c:pt>
                <c:pt idx="1138">
                  <c:v>3.71753</c:v>
                </c:pt>
                <c:pt idx="1139">
                  <c:v>3.7173099999999999</c:v>
                </c:pt>
                <c:pt idx="1140">
                  <c:v>3.7170899999999998</c:v>
                </c:pt>
                <c:pt idx="1141">
                  <c:v>3.7168700000000001</c:v>
                </c:pt>
                <c:pt idx="1142">
                  <c:v>3.71665</c:v>
                </c:pt>
                <c:pt idx="1143">
                  <c:v>3.71644</c:v>
                </c:pt>
                <c:pt idx="1144">
                  <c:v>3.7162199999999999</c:v>
                </c:pt>
                <c:pt idx="1145">
                  <c:v>3.7160000000000002</c:v>
                </c:pt>
                <c:pt idx="1146">
                  <c:v>3.7157800000000001</c:v>
                </c:pt>
                <c:pt idx="1147">
                  <c:v>3.71556</c:v>
                </c:pt>
                <c:pt idx="1148">
                  <c:v>3.7153299999999998</c:v>
                </c:pt>
                <c:pt idx="1149">
                  <c:v>3.7151100000000001</c:v>
                </c:pt>
                <c:pt idx="1150">
                  <c:v>3.71489</c:v>
                </c:pt>
                <c:pt idx="1151">
                  <c:v>3.7146699999999999</c:v>
                </c:pt>
                <c:pt idx="1152">
                  <c:v>3.7144499999999998</c:v>
                </c:pt>
                <c:pt idx="1153">
                  <c:v>3.7142200000000001</c:v>
                </c:pt>
                <c:pt idx="1154">
                  <c:v>3.714</c:v>
                </c:pt>
                <c:pt idx="1155">
                  <c:v>3.7137699999999998</c:v>
                </c:pt>
                <c:pt idx="1156">
                  <c:v>3.7135500000000001</c:v>
                </c:pt>
                <c:pt idx="1157">
                  <c:v>3.71333</c:v>
                </c:pt>
                <c:pt idx="1158">
                  <c:v>3.7130999999999998</c:v>
                </c:pt>
                <c:pt idx="1159">
                  <c:v>3.7128700000000001</c:v>
                </c:pt>
                <c:pt idx="1160">
                  <c:v>3.71265</c:v>
                </c:pt>
                <c:pt idx="1161">
                  <c:v>3.7124199999999998</c:v>
                </c:pt>
                <c:pt idx="1162">
                  <c:v>3.7121900000000001</c:v>
                </c:pt>
                <c:pt idx="1163">
                  <c:v>3.7119599999999999</c:v>
                </c:pt>
                <c:pt idx="1164">
                  <c:v>3.7117300000000002</c:v>
                </c:pt>
                <c:pt idx="1165">
                  <c:v>3.7115100000000001</c:v>
                </c:pt>
                <c:pt idx="1166">
                  <c:v>3.7112699999999998</c:v>
                </c:pt>
                <c:pt idx="1167">
                  <c:v>3.7110400000000001</c:v>
                </c:pt>
                <c:pt idx="1168">
                  <c:v>3.7108099999999999</c:v>
                </c:pt>
                <c:pt idx="1169">
                  <c:v>3.7105800000000002</c:v>
                </c:pt>
                <c:pt idx="1170">
                  <c:v>3.71035</c:v>
                </c:pt>
                <c:pt idx="1171">
                  <c:v>3.7101199999999999</c:v>
                </c:pt>
                <c:pt idx="1172">
                  <c:v>3.7098800000000001</c:v>
                </c:pt>
                <c:pt idx="1173">
                  <c:v>3.7096499999999999</c:v>
                </c:pt>
                <c:pt idx="1174">
                  <c:v>3.7094100000000001</c:v>
                </c:pt>
                <c:pt idx="1175">
                  <c:v>3.7091799999999999</c:v>
                </c:pt>
                <c:pt idx="1176">
                  <c:v>3.7089400000000001</c:v>
                </c:pt>
                <c:pt idx="1177">
                  <c:v>3.70871</c:v>
                </c:pt>
                <c:pt idx="1178">
                  <c:v>3.7084700000000002</c:v>
                </c:pt>
                <c:pt idx="1179">
                  <c:v>3.7082299999999999</c:v>
                </c:pt>
                <c:pt idx="1180">
                  <c:v>3.7079900000000001</c:v>
                </c:pt>
                <c:pt idx="1181">
                  <c:v>3.7077499999999999</c:v>
                </c:pt>
                <c:pt idx="1182">
                  <c:v>3.7075100000000001</c:v>
                </c:pt>
                <c:pt idx="1183">
                  <c:v>3.7072699999999998</c:v>
                </c:pt>
                <c:pt idx="1184">
                  <c:v>3.70703</c:v>
                </c:pt>
                <c:pt idx="1185">
                  <c:v>3.7067899999999998</c:v>
                </c:pt>
                <c:pt idx="1186">
                  <c:v>3.7065399999999999</c:v>
                </c:pt>
                <c:pt idx="1187">
                  <c:v>3.7063000000000001</c:v>
                </c:pt>
                <c:pt idx="1188">
                  <c:v>3.7060499999999998</c:v>
                </c:pt>
                <c:pt idx="1189">
                  <c:v>3.70581</c:v>
                </c:pt>
                <c:pt idx="1190">
                  <c:v>3.7055600000000002</c:v>
                </c:pt>
                <c:pt idx="1191">
                  <c:v>3.7053099999999999</c:v>
                </c:pt>
                <c:pt idx="1192">
                  <c:v>3.70506</c:v>
                </c:pt>
                <c:pt idx="1193">
                  <c:v>3.7048100000000002</c:v>
                </c:pt>
                <c:pt idx="1194">
                  <c:v>3.7045599999999999</c:v>
                </c:pt>
                <c:pt idx="1195">
                  <c:v>3.70431</c:v>
                </c:pt>
                <c:pt idx="1196">
                  <c:v>3.7040600000000001</c:v>
                </c:pt>
                <c:pt idx="1197">
                  <c:v>3.7038099999999998</c:v>
                </c:pt>
                <c:pt idx="1198">
                  <c:v>3.7035499999999999</c:v>
                </c:pt>
                <c:pt idx="1199">
                  <c:v>3.7033</c:v>
                </c:pt>
                <c:pt idx="1200">
                  <c:v>3.7030400000000001</c:v>
                </c:pt>
                <c:pt idx="1201">
                  <c:v>3.7027899999999998</c:v>
                </c:pt>
                <c:pt idx="1202">
                  <c:v>3.7025299999999999</c:v>
                </c:pt>
                <c:pt idx="1203">
                  <c:v>3.7022699999999999</c:v>
                </c:pt>
                <c:pt idx="1204">
                  <c:v>3.70201</c:v>
                </c:pt>
                <c:pt idx="1205">
                  <c:v>3.7017500000000001</c:v>
                </c:pt>
                <c:pt idx="1206">
                  <c:v>3.7014900000000002</c:v>
                </c:pt>
                <c:pt idx="1207">
                  <c:v>3.7012200000000002</c:v>
                </c:pt>
                <c:pt idx="1208">
                  <c:v>3.7009599999999998</c:v>
                </c:pt>
                <c:pt idx="1209">
                  <c:v>3.7006899999999998</c:v>
                </c:pt>
                <c:pt idx="1210">
                  <c:v>3.7004299999999999</c:v>
                </c:pt>
                <c:pt idx="1211">
                  <c:v>3.7001599999999999</c:v>
                </c:pt>
                <c:pt idx="1212">
                  <c:v>3.6998899999999999</c:v>
                </c:pt>
                <c:pt idx="1213">
                  <c:v>3.6996199999999999</c:v>
                </c:pt>
                <c:pt idx="1214">
                  <c:v>3.6993499999999999</c:v>
                </c:pt>
                <c:pt idx="1215">
                  <c:v>3.6990799999999999</c:v>
                </c:pt>
                <c:pt idx="1216">
                  <c:v>3.6987999999999999</c:v>
                </c:pt>
                <c:pt idx="1217">
                  <c:v>3.6985299999999999</c:v>
                </c:pt>
                <c:pt idx="1218">
                  <c:v>3.6982499999999998</c:v>
                </c:pt>
                <c:pt idx="1219">
                  <c:v>3.6979799999999998</c:v>
                </c:pt>
                <c:pt idx="1220">
                  <c:v>3.6977000000000002</c:v>
                </c:pt>
                <c:pt idx="1221">
                  <c:v>3.6974200000000002</c:v>
                </c:pt>
                <c:pt idx="1222">
                  <c:v>3.6971400000000001</c:v>
                </c:pt>
                <c:pt idx="1223">
                  <c:v>3.69685</c:v>
                </c:pt>
                <c:pt idx="1224">
                  <c:v>3.6965699999999999</c:v>
                </c:pt>
                <c:pt idx="1225">
                  <c:v>3.6962799999999998</c:v>
                </c:pt>
                <c:pt idx="1226">
                  <c:v>3.6960000000000002</c:v>
                </c:pt>
                <c:pt idx="1227">
                  <c:v>3.6957100000000001</c:v>
                </c:pt>
                <c:pt idx="1228">
                  <c:v>3.6954199999999999</c:v>
                </c:pt>
                <c:pt idx="1229">
                  <c:v>3.6951299999999998</c:v>
                </c:pt>
                <c:pt idx="1230">
                  <c:v>3.6948300000000001</c:v>
                </c:pt>
                <c:pt idx="1231">
                  <c:v>3.6945399999999999</c:v>
                </c:pt>
                <c:pt idx="1232">
                  <c:v>3.6942400000000002</c:v>
                </c:pt>
                <c:pt idx="1233">
                  <c:v>3.69394</c:v>
                </c:pt>
                <c:pt idx="1234">
                  <c:v>3.6936399999999998</c:v>
                </c:pt>
                <c:pt idx="1235">
                  <c:v>3.6933400000000001</c:v>
                </c:pt>
                <c:pt idx="1236">
                  <c:v>3.6930399999999999</c:v>
                </c:pt>
                <c:pt idx="1237">
                  <c:v>3.6927400000000001</c:v>
                </c:pt>
                <c:pt idx="1238">
                  <c:v>3.6924299999999999</c:v>
                </c:pt>
                <c:pt idx="1239">
                  <c:v>3.6921200000000001</c:v>
                </c:pt>
                <c:pt idx="1240">
                  <c:v>3.6918099999999998</c:v>
                </c:pt>
                <c:pt idx="1241">
                  <c:v>3.6915</c:v>
                </c:pt>
                <c:pt idx="1242">
                  <c:v>3.6911900000000002</c:v>
                </c:pt>
                <c:pt idx="1243">
                  <c:v>3.6908699999999999</c:v>
                </c:pt>
                <c:pt idx="1244">
                  <c:v>3.6905600000000001</c:v>
                </c:pt>
                <c:pt idx="1245">
                  <c:v>3.6902400000000002</c:v>
                </c:pt>
                <c:pt idx="1246">
                  <c:v>3.6899199999999999</c:v>
                </c:pt>
                <c:pt idx="1247">
                  <c:v>3.6895899999999999</c:v>
                </c:pt>
                <c:pt idx="1248">
                  <c:v>3.68927</c:v>
                </c:pt>
                <c:pt idx="1249">
                  <c:v>3.6889400000000001</c:v>
                </c:pt>
                <c:pt idx="1250">
                  <c:v>3.6886100000000002</c:v>
                </c:pt>
                <c:pt idx="1251">
                  <c:v>3.6882799999999998</c:v>
                </c:pt>
                <c:pt idx="1252">
                  <c:v>3.6879499999999998</c:v>
                </c:pt>
                <c:pt idx="1253">
                  <c:v>3.6876199999999999</c:v>
                </c:pt>
                <c:pt idx="1254">
                  <c:v>3.6872799999999999</c:v>
                </c:pt>
                <c:pt idx="1255">
                  <c:v>3.6869399999999999</c:v>
                </c:pt>
                <c:pt idx="1256">
                  <c:v>3.6865999999999999</c:v>
                </c:pt>
                <c:pt idx="1257">
                  <c:v>3.6862599999999999</c:v>
                </c:pt>
                <c:pt idx="1258">
                  <c:v>3.6859099999999998</c:v>
                </c:pt>
                <c:pt idx="1259">
                  <c:v>3.6855600000000002</c:v>
                </c:pt>
                <c:pt idx="1260">
                  <c:v>3.6852100000000001</c:v>
                </c:pt>
                <c:pt idx="1261">
                  <c:v>3.68486</c:v>
                </c:pt>
                <c:pt idx="1262">
                  <c:v>3.68451</c:v>
                </c:pt>
                <c:pt idx="1263">
                  <c:v>3.6841499999999998</c:v>
                </c:pt>
                <c:pt idx="1264">
                  <c:v>3.6837900000000001</c:v>
                </c:pt>
                <c:pt idx="1265">
                  <c:v>3.68343</c:v>
                </c:pt>
                <c:pt idx="1266">
                  <c:v>3.6830599999999998</c:v>
                </c:pt>
                <c:pt idx="1267">
                  <c:v>3.6827000000000001</c:v>
                </c:pt>
                <c:pt idx="1268">
                  <c:v>3.6823299999999999</c:v>
                </c:pt>
                <c:pt idx="1269">
                  <c:v>3.6819600000000001</c:v>
                </c:pt>
                <c:pt idx="1270">
                  <c:v>3.6815799999999999</c:v>
                </c:pt>
                <c:pt idx="1271">
                  <c:v>3.6812100000000001</c:v>
                </c:pt>
                <c:pt idx="1272">
                  <c:v>3.6808299999999998</c:v>
                </c:pt>
                <c:pt idx="1273">
                  <c:v>3.6804399999999999</c:v>
                </c:pt>
                <c:pt idx="1274">
                  <c:v>3.6800600000000001</c:v>
                </c:pt>
                <c:pt idx="1275">
                  <c:v>3.6796700000000002</c:v>
                </c:pt>
                <c:pt idx="1276">
                  <c:v>3.6792799999999999</c:v>
                </c:pt>
                <c:pt idx="1277">
                  <c:v>3.67889</c:v>
                </c:pt>
                <c:pt idx="1278">
                  <c:v>3.67849</c:v>
                </c:pt>
                <c:pt idx="1279">
                  <c:v>3.6781000000000001</c:v>
                </c:pt>
                <c:pt idx="1280">
                  <c:v>3.6777000000000002</c:v>
                </c:pt>
                <c:pt idx="1281">
                  <c:v>3.6772900000000002</c:v>
                </c:pt>
                <c:pt idx="1282">
                  <c:v>3.6768900000000002</c:v>
                </c:pt>
                <c:pt idx="1283">
                  <c:v>3.6764800000000002</c:v>
                </c:pt>
                <c:pt idx="1284">
                  <c:v>3.6760600000000001</c:v>
                </c:pt>
                <c:pt idx="1285">
                  <c:v>3.6756500000000001</c:v>
                </c:pt>
                <c:pt idx="1286">
                  <c:v>3.67523</c:v>
                </c:pt>
                <c:pt idx="1287">
                  <c:v>3.6748099999999999</c:v>
                </c:pt>
                <c:pt idx="1288">
                  <c:v>3.6743800000000002</c:v>
                </c:pt>
                <c:pt idx="1289">
                  <c:v>3.6739600000000001</c:v>
                </c:pt>
                <c:pt idx="1290">
                  <c:v>3.67353</c:v>
                </c:pt>
                <c:pt idx="1291">
                  <c:v>3.6730900000000002</c:v>
                </c:pt>
                <c:pt idx="1292">
                  <c:v>3.67265</c:v>
                </c:pt>
                <c:pt idx="1293">
                  <c:v>3.6722199999999998</c:v>
                </c:pt>
                <c:pt idx="1294">
                  <c:v>3.67177</c:v>
                </c:pt>
                <c:pt idx="1295">
                  <c:v>3.6713300000000002</c:v>
                </c:pt>
                <c:pt idx="1296">
                  <c:v>3.6708799999999999</c:v>
                </c:pt>
                <c:pt idx="1297">
                  <c:v>3.67042</c:v>
                </c:pt>
                <c:pt idx="1298">
                  <c:v>3.6699700000000002</c:v>
                </c:pt>
                <c:pt idx="1299">
                  <c:v>3.6695099999999998</c:v>
                </c:pt>
                <c:pt idx="1300">
                  <c:v>3.6690499999999999</c:v>
                </c:pt>
                <c:pt idx="1301">
                  <c:v>3.66858</c:v>
                </c:pt>
                <c:pt idx="1302">
                  <c:v>3.66811</c:v>
                </c:pt>
                <c:pt idx="1303">
                  <c:v>3.66764</c:v>
                </c:pt>
                <c:pt idx="1304">
                  <c:v>3.66717</c:v>
                </c:pt>
                <c:pt idx="1305">
                  <c:v>3.66669</c:v>
                </c:pt>
                <c:pt idx="1306">
                  <c:v>3.6661999999999999</c:v>
                </c:pt>
                <c:pt idx="1307">
                  <c:v>3.6657199999999999</c:v>
                </c:pt>
                <c:pt idx="1308">
                  <c:v>3.6652300000000002</c:v>
                </c:pt>
                <c:pt idx="1309">
                  <c:v>3.6647400000000001</c:v>
                </c:pt>
                <c:pt idx="1310">
                  <c:v>3.6642399999999999</c:v>
                </c:pt>
                <c:pt idx="1311">
                  <c:v>3.6637400000000002</c:v>
                </c:pt>
                <c:pt idx="1312">
                  <c:v>3.6632400000000001</c:v>
                </c:pt>
                <c:pt idx="1313">
                  <c:v>3.6627299999999998</c:v>
                </c:pt>
                <c:pt idx="1314">
                  <c:v>3.66222</c:v>
                </c:pt>
                <c:pt idx="1315">
                  <c:v>3.6617099999999998</c:v>
                </c:pt>
                <c:pt idx="1316">
                  <c:v>3.6611899999999999</c:v>
                </c:pt>
                <c:pt idx="1317">
                  <c:v>3.6606700000000001</c:v>
                </c:pt>
                <c:pt idx="1318">
                  <c:v>3.6601499999999998</c:v>
                </c:pt>
                <c:pt idx="1319">
                  <c:v>3.6596199999999999</c:v>
                </c:pt>
                <c:pt idx="1320">
                  <c:v>3.65909</c:v>
                </c:pt>
                <c:pt idx="1321">
                  <c:v>3.65856</c:v>
                </c:pt>
                <c:pt idx="1322">
                  <c:v>3.65802</c:v>
                </c:pt>
                <c:pt idx="1323">
                  <c:v>3.6574800000000001</c:v>
                </c:pt>
                <c:pt idx="1324">
                  <c:v>3.65693</c:v>
                </c:pt>
                <c:pt idx="1325">
                  <c:v>3.65638</c:v>
                </c:pt>
                <c:pt idx="1326">
                  <c:v>3.6558299999999999</c:v>
                </c:pt>
                <c:pt idx="1327">
                  <c:v>3.6552799999999999</c:v>
                </c:pt>
                <c:pt idx="1328">
                  <c:v>3.6547200000000002</c:v>
                </c:pt>
                <c:pt idx="1329">
                  <c:v>3.6541600000000001</c:v>
                </c:pt>
                <c:pt idx="1330">
                  <c:v>3.6535899999999999</c:v>
                </c:pt>
                <c:pt idx="1331">
                  <c:v>3.6530200000000002</c:v>
                </c:pt>
                <c:pt idx="1332">
                  <c:v>3.65245</c:v>
                </c:pt>
                <c:pt idx="1333">
                  <c:v>3.6518700000000002</c:v>
                </c:pt>
                <c:pt idx="1334">
                  <c:v>3.6512899999999999</c:v>
                </c:pt>
                <c:pt idx="1335">
                  <c:v>3.6507100000000001</c:v>
                </c:pt>
                <c:pt idx="1336">
                  <c:v>3.6501199999999998</c:v>
                </c:pt>
                <c:pt idx="1337">
                  <c:v>3.6495299999999999</c:v>
                </c:pt>
                <c:pt idx="1338">
                  <c:v>3.6489400000000001</c:v>
                </c:pt>
                <c:pt idx="1339">
                  <c:v>3.6483400000000001</c:v>
                </c:pt>
                <c:pt idx="1340">
                  <c:v>3.6477400000000002</c:v>
                </c:pt>
                <c:pt idx="1341">
                  <c:v>3.6471399999999998</c:v>
                </c:pt>
                <c:pt idx="1342">
                  <c:v>3.6465399999999999</c:v>
                </c:pt>
                <c:pt idx="1343">
                  <c:v>3.6459299999999999</c:v>
                </c:pt>
                <c:pt idx="1344">
                  <c:v>3.6453099999999998</c:v>
                </c:pt>
                <c:pt idx="1345">
                  <c:v>3.6446999999999998</c:v>
                </c:pt>
                <c:pt idx="1346">
                  <c:v>3.6440800000000002</c:v>
                </c:pt>
                <c:pt idx="1347">
                  <c:v>3.6434500000000001</c:v>
                </c:pt>
                <c:pt idx="1348">
                  <c:v>3.64283</c:v>
                </c:pt>
                <c:pt idx="1349">
                  <c:v>3.6421999999999999</c:v>
                </c:pt>
                <c:pt idx="1350">
                  <c:v>3.6415700000000002</c:v>
                </c:pt>
                <c:pt idx="1351">
                  <c:v>3.64093</c:v>
                </c:pt>
                <c:pt idx="1352">
                  <c:v>3.6402999999999999</c:v>
                </c:pt>
                <c:pt idx="1353">
                  <c:v>3.6396600000000001</c:v>
                </c:pt>
                <c:pt idx="1354">
                  <c:v>3.6390099999999999</c:v>
                </c:pt>
                <c:pt idx="1355">
                  <c:v>3.63836</c:v>
                </c:pt>
                <c:pt idx="1356">
                  <c:v>3.6377100000000002</c:v>
                </c:pt>
                <c:pt idx="1357">
                  <c:v>3.63706</c:v>
                </c:pt>
                <c:pt idx="1358">
                  <c:v>3.6364100000000001</c:v>
                </c:pt>
                <c:pt idx="1359">
                  <c:v>3.6357499999999998</c:v>
                </c:pt>
                <c:pt idx="1360">
                  <c:v>3.6350899999999999</c:v>
                </c:pt>
                <c:pt idx="1361">
                  <c:v>3.63442</c:v>
                </c:pt>
                <c:pt idx="1362">
                  <c:v>3.6337600000000001</c:v>
                </c:pt>
                <c:pt idx="1363">
                  <c:v>3.6330900000000002</c:v>
                </c:pt>
                <c:pt idx="1364">
                  <c:v>3.6324200000000002</c:v>
                </c:pt>
                <c:pt idx="1365">
                  <c:v>3.6317400000000002</c:v>
                </c:pt>
                <c:pt idx="1366">
                  <c:v>3.6310699999999998</c:v>
                </c:pt>
                <c:pt idx="1367">
                  <c:v>3.6303899999999998</c:v>
                </c:pt>
                <c:pt idx="1368">
                  <c:v>3.6297000000000001</c:v>
                </c:pt>
                <c:pt idx="1369">
                  <c:v>3.6290200000000001</c:v>
                </c:pt>
                <c:pt idx="1370">
                  <c:v>3.6283300000000001</c:v>
                </c:pt>
                <c:pt idx="1371">
                  <c:v>3.62765</c:v>
                </c:pt>
                <c:pt idx="1372">
                  <c:v>3.6269499999999999</c:v>
                </c:pt>
                <c:pt idx="1373">
                  <c:v>3.6262599999999998</c:v>
                </c:pt>
                <c:pt idx="1374">
                  <c:v>3.6255700000000002</c:v>
                </c:pt>
                <c:pt idx="1375">
                  <c:v>3.62487</c:v>
                </c:pt>
                <c:pt idx="1376">
                  <c:v>3.6241699999999999</c:v>
                </c:pt>
                <c:pt idx="1377">
                  <c:v>3.6234700000000002</c:v>
                </c:pt>
                <c:pt idx="1378">
                  <c:v>3.62276</c:v>
                </c:pt>
                <c:pt idx="1379">
                  <c:v>3.6220500000000002</c:v>
                </c:pt>
                <c:pt idx="1380">
                  <c:v>3.6213500000000001</c:v>
                </c:pt>
                <c:pt idx="1381">
                  <c:v>3.6206399999999999</c:v>
                </c:pt>
                <c:pt idx="1382">
                  <c:v>3.6199300000000001</c:v>
                </c:pt>
                <c:pt idx="1383">
                  <c:v>3.6192099999999998</c:v>
                </c:pt>
                <c:pt idx="1384">
                  <c:v>3.6185</c:v>
                </c:pt>
                <c:pt idx="1385">
                  <c:v>3.6177800000000002</c:v>
                </c:pt>
                <c:pt idx="1386">
                  <c:v>3.6170599999999999</c:v>
                </c:pt>
                <c:pt idx="1387">
                  <c:v>3.6163400000000001</c:v>
                </c:pt>
                <c:pt idx="1388">
                  <c:v>3.6156199999999998</c:v>
                </c:pt>
                <c:pt idx="1389">
                  <c:v>3.6148899999999999</c:v>
                </c:pt>
                <c:pt idx="1390">
                  <c:v>3.6141700000000001</c:v>
                </c:pt>
                <c:pt idx="1391">
                  <c:v>3.6134400000000002</c:v>
                </c:pt>
                <c:pt idx="1392">
                  <c:v>3.6127099999999999</c:v>
                </c:pt>
                <c:pt idx="1393">
                  <c:v>3.61198</c:v>
                </c:pt>
                <c:pt idx="1394">
                  <c:v>3.6112500000000001</c:v>
                </c:pt>
                <c:pt idx="1395">
                  <c:v>3.6105100000000001</c:v>
                </c:pt>
                <c:pt idx="1396">
                  <c:v>3.6097800000000002</c:v>
                </c:pt>
                <c:pt idx="1397">
                  <c:v>3.6090399999999998</c:v>
                </c:pt>
                <c:pt idx="1398">
                  <c:v>3.6082999999999998</c:v>
                </c:pt>
                <c:pt idx="1399">
                  <c:v>3.6075599999999999</c:v>
                </c:pt>
                <c:pt idx="1400">
                  <c:v>3.6068199999999999</c:v>
                </c:pt>
                <c:pt idx="1401">
                  <c:v>3.60608</c:v>
                </c:pt>
                <c:pt idx="1402">
                  <c:v>3.6053299999999999</c:v>
                </c:pt>
                <c:pt idx="1403">
                  <c:v>3.60459</c:v>
                </c:pt>
                <c:pt idx="1404">
                  <c:v>3.6038399999999999</c:v>
                </c:pt>
                <c:pt idx="1405">
                  <c:v>3.6031</c:v>
                </c:pt>
                <c:pt idx="1406">
                  <c:v>3.6023499999999999</c:v>
                </c:pt>
                <c:pt idx="1407">
                  <c:v>3.6015999999999999</c:v>
                </c:pt>
                <c:pt idx="1408">
                  <c:v>3.6008399999999998</c:v>
                </c:pt>
                <c:pt idx="1409">
                  <c:v>3.6000899999999998</c:v>
                </c:pt>
                <c:pt idx="1410">
                  <c:v>3.5993400000000002</c:v>
                </c:pt>
                <c:pt idx="1411">
                  <c:v>3.5985800000000001</c:v>
                </c:pt>
                <c:pt idx="1412">
                  <c:v>3.59782</c:v>
                </c:pt>
                <c:pt idx="1413">
                  <c:v>3.59707</c:v>
                </c:pt>
                <c:pt idx="1414">
                  <c:v>3.5963099999999999</c:v>
                </c:pt>
                <c:pt idx="1415">
                  <c:v>3.5955400000000002</c:v>
                </c:pt>
                <c:pt idx="1416">
                  <c:v>3.5947800000000001</c:v>
                </c:pt>
                <c:pt idx="1417">
                  <c:v>3.59402</c:v>
                </c:pt>
                <c:pt idx="1418">
                  <c:v>3.5932499999999998</c:v>
                </c:pt>
                <c:pt idx="1419">
                  <c:v>3.5924900000000002</c:v>
                </c:pt>
                <c:pt idx="1420">
                  <c:v>3.59172</c:v>
                </c:pt>
                <c:pt idx="1421">
                  <c:v>3.5909499999999999</c:v>
                </c:pt>
                <c:pt idx="1422">
                  <c:v>3.5901800000000001</c:v>
                </c:pt>
                <c:pt idx="1423">
                  <c:v>3.58941</c:v>
                </c:pt>
                <c:pt idx="1424">
                  <c:v>3.5886300000000002</c:v>
                </c:pt>
                <c:pt idx="1425">
                  <c:v>3.58786</c:v>
                </c:pt>
                <c:pt idx="1426">
                  <c:v>3.5870799999999998</c:v>
                </c:pt>
                <c:pt idx="1427">
                  <c:v>3.5863</c:v>
                </c:pt>
                <c:pt idx="1428">
                  <c:v>3.5855199999999998</c:v>
                </c:pt>
                <c:pt idx="1429">
                  <c:v>3.58474</c:v>
                </c:pt>
                <c:pt idx="1430">
                  <c:v>3.5839599999999998</c:v>
                </c:pt>
                <c:pt idx="1431">
                  <c:v>3.58317</c:v>
                </c:pt>
                <c:pt idx="1432">
                  <c:v>3.5823800000000001</c:v>
                </c:pt>
                <c:pt idx="1433">
                  <c:v>3.5815899999999998</c:v>
                </c:pt>
                <c:pt idx="1434">
                  <c:v>3.5808</c:v>
                </c:pt>
                <c:pt idx="1435">
                  <c:v>3.5800100000000001</c:v>
                </c:pt>
                <c:pt idx="1436">
                  <c:v>3.5792199999999998</c:v>
                </c:pt>
                <c:pt idx="1437">
                  <c:v>3.5784199999999999</c:v>
                </c:pt>
                <c:pt idx="1438">
                  <c:v>3.57762</c:v>
                </c:pt>
                <c:pt idx="1439">
                  <c:v>3.5768200000000001</c:v>
                </c:pt>
                <c:pt idx="1440">
                  <c:v>3.5760200000000002</c:v>
                </c:pt>
                <c:pt idx="1441">
                  <c:v>3.5752100000000002</c:v>
                </c:pt>
                <c:pt idx="1442">
                  <c:v>3.5743999999999998</c:v>
                </c:pt>
                <c:pt idx="1443">
                  <c:v>3.5735999999999999</c:v>
                </c:pt>
                <c:pt idx="1444">
                  <c:v>3.5727799999999998</c:v>
                </c:pt>
                <c:pt idx="1445">
                  <c:v>3.5719699999999999</c:v>
                </c:pt>
                <c:pt idx="1446">
                  <c:v>3.5711499999999998</c:v>
                </c:pt>
                <c:pt idx="1447">
                  <c:v>3.5703299999999998</c:v>
                </c:pt>
                <c:pt idx="1448">
                  <c:v>3.5695100000000002</c:v>
                </c:pt>
                <c:pt idx="1449">
                  <c:v>3.5686800000000001</c:v>
                </c:pt>
                <c:pt idx="1450">
                  <c:v>3.56785</c:v>
                </c:pt>
                <c:pt idx="1451">
                  <c:v>3.5670199999999999</c:v>
                </c:pt>
                <c:pt idx="1452">
                  <c:v>3.5661900000000002</c:v>
                </c:pt>
                <c:pt idx="1453">
                  <c:v>3.56535</c:v>
                </c:pt>
                <c:pt idx="1454">
                  <c:v>3.5645099999999998</c:v>
                </c:pt>
                <c:pt idx="1455">
                  <c:v>3.56366</c:v>
                </c:pt>
                <c:pt idx="1456">
                  <c:v>3.5628099999999998</c:v>
                </c:pt>
                <c:pt idx="1457">
                  <c:v>3.56196</c:v>
                </c:pt>
                <c:pt idx="1458">
                  <c:v>3.5611100000000002</c:v>
                </c:pt>
                <c:pt idx="1459">
                  <c:v>3.5602499999999999</c:v>
                </c:pt>
                <c:pt idx="1460">
                  <c:v>3.5593900000000001</c:v>
                </c:pt>
                <c:pt idx="1461">
                  <c:v>3.5585200000000001</c:v>
                </c:pt>
                <c:pt idx="1462">
                  <c:v>3.5576500000000002</c:v>
                </c:pt>
                <c:pt idx="1463">
                  <c:v>3.5567700000000002</c:v>
                </c:pt>
                <c:pt idx="1464">
                  <c:v>3.5558900000000002</c:v>
                </c:pt>
                <c:pt idx="1465">
                  <c:v>3.5550099999999998</c:v>
                </c:pt>
                <c:pt idx="1466">
                  <c:v>3.5541200000000002</c:v>
                </c:pt>
                <c:pt idx="1467">
                  <c:v>3.5532300000000001</c:v>
                </c:pt>
                <c:pt idx="1468">
                  <c:v>3.55233</c:v>
                </c:pt>
                <c:pt idx="1469">
                  <c:v>3.5514299999999999</c:v>
                </c:pt>
                <c:pt idx="1470">
                  <c:v>3.5505200000000001</c:v>
                </c:pt>
                <c:pt idx="1471">
                  <c:v>3.5496099999999999</c:v>
                </c:pt>
                <c:pt idx="1472">
                  <c:v>3.5486900000000001</c:v>
                </c:pt>
                <c:pt idx="1473">
                  <c:v>3.5477699999999999</c:v>
                </c:pt>
                <c:pt idx="1474">
                  <c:v>3.54684</c:v>
                </c:pt>
                <c:pt idx="1475">
                  <c:v>3.5459000000000001</c:v>
                </c:pt>
                <c:pt idx="1476">
                  <c:v>3.5449600000000001</c:v>
                </c:pt>
                <c:pt idx="1477">
                  <c:v>3.5440200000000002</c:v>
                </c:pt>
                <c:pt idx="1478">
                  <c:v>3.5430600000000001</c:v>
                </c:pt>
                <c:pt idx="1479">
                  <c:v>3.5421</c:v>
                </c:pt>
                <c:pt idx="1480">
                  <c:v>3.54114</c:v>
                </c:pt>
                <c:pt idx="1481">
                  <c:v>3.5401699999999998</c:v>
                </c:pt>
                <c:pt idx="1482">
                  <c:v>3.5391900000000001</c:v>
                </c:pt>
                <c:pt idx="1483">
                  <c:v>3.5381999999999998</c:v>
                </c:pt>
                <c:pt idx="1484">
                  <c:v>3.53721</c:v>
                </c:pt>
                <c:pt idx="1485">
                  <c:v>3.5362100000000001</c:v>
                </c:pt>
                <c:pt idx="1486">
                  <c:v>3.5352000000000001</c:v>
                </c:pt>
                <c:pt idx="1487">
                  <c:v>3.5341900000000002</c:v>
                </c:pt>
                <c:pt idx="1488">
                  <c:v>3.5331600000000001</c:v>
                </c:pt>
                <c:pt idx="1489">
                  <c:v>3.53213</c:v>
                </c:pt>
                <c:pt idx="1490">
                  <c:v>3.5310899999999998</c:v>
                </c:pt>
                <c:pt idx="1491">
                  <c:v>3.5300500000000001</c:v>
                </c:pt>
                <c:pt idx="1492">
                  <c:v>3.5289899999999998</c:v>
                </c:pt>
                <c:pt idx="1493">
                  <c:v>3.5279199999999999</c:v>
                </c:pt>
                <c:pt idx="1494">
                  <c:v>3.52685</c:v>
                </c:pt>
                <c:pt idx="1495">
                  <c:v>3.5257700000000001</c:v>
                </c:pt>
                <c:pt idx="1496">
                  <c:v>3.52467</c:v>
                </c:pt>
                <c:pt idx="1497">
                  <c:v>3.5235699999999999</c:v>
                </c:pt>
                <c:pt idx="1498">
                  <c:v>3.5224600000000001</c:v>
                </c:pt>
                <c:pt idx="1499">
                  <c:v>3.5213399999999999</c:v>
                </c:pt>
                <c:pt idx="1500">
                  <c:v>3.5202</c:v>
                </c:pt>
                <c:pt idx="1501">
                  <c:v>3.5190600000000001</c:v>
                </c:pt>
                <c:pt idx="1502">
                  <c:v>3.5179100000000001</c:v>
                </c:pt>
                <c:pt idx="1503">
                  <c:v>3.51674</c:v>
                </c:pt>
                <c:pt idx="1504">
                  <c:v>3.5155599999999998</c:v>
                </c:pt>
                <c:pt idx="1505">
                  <c:v>3.51437</c:v>
                </c:pt>
                <c:pt idx="1506">
                  <c:v>3.5131700000000001</c:v>
                </c:pt>
                <c:pt idx="1507">
                  <c:v>3.5119600000000002</c:v>
                </c:pt>
                <c:pt idx="1508">
                  <c:v>3.5107400000000002</c:v>
                </c:pt>
                <c:pt idx="1509">
                  <c:v>3.5095000000000001</c:v>
                </c:pt>
                <c:pt idx="1510">
                  <c:v>3.5082499999999999</c:v>
                </c:pt>
                <c:pt idx="1511">
                  <c:v>3.50698</c:v>
                </c:pt>
                <c:pt idx="1512">
                  <c:v>3.5057100000000001</c:v>
                </c:pt>
                <c:pt idx="1513">
                  <c:v>3.50441</c:v>
                </c:pt>
                <c:pt idx="1514">
                  <c:v>3.5031099999999999</c:v>
                </c:pt>
                <c:pt idx="1515">
                  <c:v>3.5017900000000002</c:v>
                </c:pt>
                <c:pt idx="1516">
                  <c:v>3.5004499999999998</c:v>
                </c:pt>
                <c:pt idx="1517">
                  <c:v>3.4990999999999999</c:v>
                </c:pt>
                <c:pt idx="1518">
                  <c:v>3.4977299999999998</c:v>
                </c:pt>
                <c:pt idx="1519">
                  <c:v>3.4963500000000001</c:v>
                </c:pt>
                <c:pt idx="1520">
                  <c:v>3.4949499999999998</c:v>
                </c:pt>
                <c:pt idx="1521">
                  <c:v>3.4935299999999998</c:v>
                </c:pt>
                <c:pt idx="1522">
                  <c:v>3.4921000000000002</c:v>
                </c:pt>
                <c:pt idx="1523">
                  <c:v>3.49065</c:v>
                </c:pt>
                <c:pt idx="1524">
                  <c:v>3.4891800000000002</c:v>
                </c:pt>
                <c:pt idx="1525">
                  <c:v>3.4876900000000002</c:v>
                </c:pt>
                <c:pt idx="1526">
                  <c:v>3.4861800000000001</c:v>
                </c:pt>
                <c:pt idx="1527">
                  <c:v>3.4846599999999999</c:v>
                </c:pt>
                <c:pt idx="1528">
                  <c:v>3.4831099999999999</c:v>
                </c:pt>
                <c:pt idx="1529">
                  <c:v>3.4815499999999999</c:v>
                </c:pt>
                <c:pt idx="1530">
                  <c:v>3.4799600000000002</c:v>
                </c:pt>
                <c:pt idx="1531">
                  <c:v>3.4783499999999998</c:v>
                </c:pt>
                <c:pt idx="1532">
                  <c:v>3.4767199999999998</c:v>
                </c:pt>
                <c:pt idx="1533">
                  <c:v>3.4750700000000001</c:v>
                </c:pt>
                <c:pt idx="1534">
                  <c:v>3.4733900000000002</c:v>
                </c:pt>
                <c:pt idx="1535">
                  <c:v>3.4716900000000002</c:v>
                </c:pt>
                <c:pt idx="1536">
                  <c:v>3.46997</c:v>
                </c:pt>
                <c:pt idx="1537">
                  <c:v>3.4682200000000001</c:v>
                </c:pt>
                <c:pt idx="1538">
                  <c:v>3.46645</c:v>
                </c:pt>
                <c:pt idx="1539">
                  <c:v>3.4646499999999998</c:v>
                </c:pt>
                <c:pt idx="1540">
                  <c:v>3.4628199999999998</c:v>
                </c:pt>
                <c:pt idx="1541">
                  <c:v>3.4609700000000001</c:v>
                </c:pt>
                <c:pt idx="1542">
                  <c:v>3.4590900000000002</c:v>
                </c:pt>
                <c:pt idx="1543">
                  <c:v>3.4571800000000001</c:v>
                </c:pt>
                <c:pt idx="1544">
                  <c:v>3.4552399999999999</c:v>
                </c:pt>
                <c:pt idx="1545">
                  <c:v>3.4532699999999998</c:v>
                </c:pt>
                <c:pt idx="1546">
                  <c:v>3.4512700000000001</c:v>
                </c:pt>
                <c:pt idx="1547">
                  <c:v>3.4492400000000001</c:v>
                </c:pt>
                <c:pt idx="1548">
                  <c:v>3.4471799999999999</c:v>
                </c:pt>
                <c:pt idx="1549">
                  <c:v>3.4450799999999999</c:v>
                </c:pt>
                <c:pt idx="1550">
                  <c:v>3.4429500000000002</c:v>
                </c:pt>
                <c:pt idx="1551">
                  <c:v>3.4407800000000002</c:v>
                </c:pt>
                <c:pt idx="1552">
                  <c:v>3.43858</c:v>
                </c:pt>
                <c:pt idx="1553">
                  <c:v>3.43634</c:v>
                </c:pt>
                <c:pt idx="1554">
                  <c:v>3.4340600000000001</c:v>
                </c:pt>
                <c:pt idx="1555">
                  <c:v>3.43174</c:v>
                </c:pt>
                <c:pt idx="1556">
                  <c:v>3.4293800000000001</c:v>
                </c:pt>
                <c:pt idx="1557">
                  <c:v>3.4269799999999999</c:v>
                </c:pt>
                <c:pt idx="1558">
                  <c:v>3.4245399999999999</c:v>
                </c:pt>
                <c:pt idx="1559">
                  <c:v>3.4220600000000001</c:v>
                </c:pt>
                <c:pt idx="1560">
                  <c:v>3.41953</c:v>
                </c:pt>
                <c:pt idx="1561">
                  <c:v>3.4169499999999999</c:v>
                </c:pt>
                <c:pt idx="1562">
                  <c:v>3.41432</c:v>
                </c:pt>
                <c:pt idx="1563">
                  <c:v>3.4116499999999998</c:v>
                </c:pt>
                <c:pt idx="1564">
                  <c:v>3.4089299999999998</c:v>
                </c:pt>
                <c:pt idx="1565">
                  <c:v>3.4061499999999998</c:v>
                </c:pt>
                <c:pt idx="1566">
                  <c:v>3.40333</c:v>
                </c:pt>
                <c:pt idx="1567">
                  <c:v>3.4004400000000001</c:v>
                </c:pt>
                <c:pt idx="1568">
                  <c:v>3.3975</c:v>
                </c:pt>
                <c:pt idx="1569">
                  <c:v>3.3945099999999999</c:v>
                </c:pt>
                <c:pt idx="1570">
                  <c:v>3.3914499999999999</c:v>
                </c:pt>
                <c:pt idx="1571">
                  <c:v>3.3883299999999998</c:v>
                </c:pt>
                <c:pt idx="1572">
                  <c:v>3.3851499999999999</c:v>
                </c:pt>
                <c:pt idx="1573">
                  <c:v>3.3818999999999999</c:v>
                </c:pt>
                <c:pt idx="1574">
                  <c:v>3.3785799999999999</c:v>
                </c:pt>
                <c:pt idx="1575">
                  <c:v>3.3752</c:v>
                </c:pt>
                <c:pt idx="1576">
                  <c:v>3.37174</c:v>
                </c:pt>
                <c:pt idx="1577">
                  <c:v>3.3682099999999999</c:v>
                </c:pt>
                <c:pt idx="1578">
                  <c:v>3.3645999999999998</c:v>
                </c:pt>
                <c:pt idx="1579">
                  <c:v>3.3609100000000001</c:v>
                </c:pt>
                <c:pt idx="1580">
                  <c:v>3.3571399999999998</c:v>
                </c:pt>
                <c:pt idx="1581">
                  <c:v>3.3532899999999999</c:v>
                </c:pt>
                <c:pt idx="1582">
                  <c:v>3.3493499999999998</c:v>
                </c:pt>
                <c:pt idx="1583">
                  <c:v>3.34531</c:v>
                </c:pt>
                <c:pt idx="1584">
                  <c:v>3.3411900000000001</c:v>
                </c:pt>
                <c:pt idx="1585">
                  <c:v>3.33697</c:v>
                </c:pt>
                <c:pt idx="1586">
                  <c:v>3.33264</c:v>
                </c:pt>
                <c:pt idx="1587">
                  <c:v>3.32822</c:v>
                </c:pt>
                <c:pt idx="1588">
                  <c:v>3.32369</c:v>
                </c:pt>
                <c:pt idx="1589">
                  <c:v>3.3190400000000002</c:v>
                </c:pt>
                <c:pt idx="1590">
                  <c:v>3.3142800000000001</c:v>
                </c:pt>
                <c:pt idx="1591">
                  <c:v>3.3094000000000001</c:v>
                </c:pt>
                <c:pt idx="1592">
                  <c:v>3.3043999999999998</c:v>
                </c:pt>
                <c:pt idx="1593">
                  <c:v>3.2992699999999999</c:v>
                </c:pt>
                <c:pt idx="1594">
                  <c:v>3.2940100000000001</c:v>
                </c:pt>
                <c:pt idx="1595">
                  <c:v>3.2886099999999998</c:v>
                </c:pt>
                <c:pt idx="1596">
                  <c:v>3.2830599999999999</c:v>
                </c:pt>
                <c:pt idx="1597">
                  <c:v>3.2773599999999998</c:v>
                </c:pt>
                <c:pt idx="1598">
                  <c:v>3.2715100000000001</c:v>
                </c:pt>
                <c:pt idx="1599">
                  <c:v>3.2654999999999998</c:v>
                </c:pt>
                <c:pt idx="1600">
                  <c:v>3.2593200000000002</c:v>
                </c:pt>
                <c:pt idx="1601">
                  <c:v>3.2529599999999999</c:v>
                </c:pt>
                <c:pt idx="1602">
                  <c:v>3.2464200000000001</c:v>
                </c:pt>
                <c:pt idx="1603">
                  <c:v>3.2396799999999999</c:v>
                </c:pt>
                <c:pt idx="1604">
                  <c:v>3.2327499999999998</c:v>
                </c:pt>
                <c:pt idx="1605">
                  <c:v>3.2256200000000002</c:v>
                </c:pt>
                <c:pt idx="1606">
                  <c:v>3.2182599999999999</c:v>
                </c:pt>
                <c:pt idx="1607">
                  <c:v>3.21068</c:v>
                </c:pt>
                <c:pt idx="1608">
                  <c:v>3.2028599999999998</c:v>
                </c:pt>
                <c:pt idx="1609">
                  <c:v>3.1947899999999998</c:v>
                </c:pt>
                <c:pt idx="1610">
                  <c:v>3.1864599999999998</c:v>
                </c:pt>
                <c:pt idx="1611">
                  <c:v>3.1778499999999998</c:v>
                </c:pt>
                <c:pt idx="1612">
                  <c:v>3.1689600000000002</c:v>
                </c:pt>
                <c:pt idx="1613">
                  <c:v>3.15977</c:v>
                </c:pt>
                <c:pt idx="1614">
                  <c:v>3.1502699999999999</c:v>
                </c:pt>
                <c:pt idx="1615">
                  <c:v>3.1404299999999998</c:v>
                </c:pt>
                <c:pt idx="1616">
                  <c:v>3.1302400000000001</c:v>
                </c:pt>
                <c:pt idx="1617">
                  <c:v>3.1196799999999998</c:v>
                </c:pt>
                <c:pt idx="1618">
                  <c:v>3.1087400000000001</c:v>
                </c:pt>
                <c:pt idx="1619">
                  <c:v>3.0973799999999998</c:v>
                </c:pt>
                <c:pt idx="1620">
                  <c:v>3.0855800000000002</c:v>
                </c:pt>
                <c:pt idx="1621">
                  <c:v>3.0733299999999999</c:v>
                </c:pt>
                <c:pt idx="1622">
                  <c:v>3.0605899999999999</c:v>
                </c:pt>
                <c:pt idx="1623">
                  <c:v>3.0473300000000001</c:v>
                </c:pt>
                <c:pt idx="1624">
                  <c:v>3.0335200000000002</c:v>
                </c:pt>
                <c:pt idx="1625">
                  <c:v>3.0191300000000001</c:v>
                </c:pt>
                <c:pt idx="1626">
                  <c:v>3.0041099999999998</c:v>
                </c:pt>
                <c:pt idx="1627">
                  <c:v>2.9884300000000001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93-40F7-9BB4-7DEEBEDE6FB4}"/>
            </c:ext>
          </c:extLst>
        </c:ser>
        <c:ser>
          <c:idx val="1"/>
          <c:order val="1"/>
          <c:tx>
            <c:strRef>
              <c:f>Sheet6!$F$1</c:f>
              <c:strCache>
                <c:ptCount val="1"/>
                <c:pt idx="0">
                  <c:v>Rn=Rp=2*R0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Sheet6!$G$2:$G$1549</c:f>
              <c:numCache>
                <c:formatCode>General</c:formatCode>
                <c:ptCount val="1548"/>
                <c:pt idx="0">
                  <c:v>1.4057999999999997</c:v>
                </c:pt>
                <c:pt idx="1">
                  <c:v>2.8115999999999994</c:v>
                </c:pt>
                <c:pt idx="2">
                  <c:v>4.2173999999999996</c:v>
                </c:pt>
                <c:pt idx="3">
                  <c:v>5.6231999999999989</c:v>
                </c:pt>
                <c:pt idx="4">
                  <c:v>7.028999999999999</c:v>
                </c:pt>
                <c:pt idx="5">
                  <c:v>8.4347999999999992</c:v>
                </c:pt>
                <c:pt idx="6">
                  <c:v>9.8405999999999985</c:v>
                </c:pt>
                <c:pt idx="7">
                  <c:v>11.246399999999998</c:v>
                </c:pt>
                <c:pt idx="8">
                  <c:v>12.652199999999997</c:v>
                </c:pt>
                <c:pt idx="9">
                  <c:v>14.057999999999998</c:v>
                </c:pt>
                <c:pt idx="10">
                  <c:v>15.463799999999997</c:v>
                </c:pt>
                <c:pt idx="11">
                  <c:v>16.869599999999998</c:v>
                </c:pt>
                <c:pt idx="12">
                  <c:v>18.275399999999998</c:v>
                </c:pt>
                <c:pt idx="13">
                  <c:v>19.681199999999997</c:v>
                </c:pt>
                <c:pt idx="14">
                  <c:v>21.087</c:v>
                </c:pt>
                <c:pt idx="15">
                  <c:v>22.492799999999995</c:v>
                </c:pt>
                <c:pt idx="16">
                  <c:v>23.898599999999995</c:v>
                </c:pt>
                <c:pt idx="17">
                  <c:v>25.304399999999994</c:v>
                </c:pt>
                <c:pt idx="18">
                  <c:v>26.710199999999997</c:v>
                </c:pt>
                <c:pt idx="19">
                  <c:v>28.115999999999996</c:v>
                </c:pt>
                <c:pt idx="20">
                  <c:v>29.521799999999995</c:v>
                </c:pt>
                <c:pt idx="21">
                  <c:v>30.927599999999995</c:v>
                </c:pt>
                <c:pt idx="22">
                  <c:v>32.33339999999999</c:v>
                </c:pt>
                <c:pt idx="23">
                  <c:v>33.739199999999997</c:v>
                </c:pt>
                <c:pt idx="24">
                  <c:v>35.144999999999996</c:v>
                </c:pt>
                <c:pt idx="25">
                  <c:v>36.550799999999995</c:v>
                </c:pt>
                <c:pt idx="26">
                  <c:v>37.956599999999995</c:v>
                </c:pt>
                <c:pt idx="27">
                  <c:v>39.362399999999994</c:v>
                </c:pt>
                <c:pt idx="28">
                  <c:v>40.7682</c:v>
                </c:pt>
                <c:pt idx="29">
                  <c:v>42.173999999999999</c:v>
                </c:pt>
                <c:pt idx="30">
                  <c:v>43.579799999999992</c:v>
                </c:pt>
                <c:pt idx="31">
                  <c:v>44.985599999999991</c:v>
                </c:pt>
                <c:pt idx="32">
                  <c:v>46.391399999999997</c:v>
                </c:pt>
                <c:pt idx="33">
                  <c:v>47.797199999999989</c:v>
                </c:pt>
                <c:pt idx="34">
                  <c:v>49.202999999999996</c:v>
                </c:pt>
                <c:pt idx="35">
                  <c:v>50.608799999999988</c:v>
                </c:pt>
                <c:pt idx="36">
                  <c:v>52.014599999999994</c:v>
                </c:pt>
                <c:pt idx="37">
                  <c:v>53.420399999999994</c:v>
                </c:pt>
                <c:pt idx="38">
                  <c:v>54.826199999999986</c:v>
                </c:pt>
                <c:pt idx="39">
                  <c:v>56.231999999999992</c:v>
                </c:pt>
                <c:pt idx="40">
                  <c:v>57.637799999999999</c:v>
                </c:pt>
                <c:pt idx="41">
                  <c:v>59.043599999999991</c:v>
                </c:pt>
                <c:pt idx="42">
                  <c:v>60.44939999999999</c:v>
                </c:pt>
                <c:pt idx="43">
                  <c:v>61.855199999999989</c:v>
                </c:pt>
                <c:pt idx="44">
                  <c:v>63.260999999999996</c:v>
                </c:pt>
                <c:pt idx="45">
                  <c:v>64.666799999999981</c:v>
                </c:pt>
                <c:pt idx="46">
                  <c:v>66.072599999999994</c:v>
                </c:pt>
                <c:pt idx="47">
                  <c:v>67.478399999999993</c:v>
                </c:pt>
                <c:pt idx="48">
                  <c:v>68.884199999999993</c:v>
                </c:pt>
                <c:pt idx="49">
                  <c:v>70.289999999999992</c:v>
                </c:pt>
                <c:pt idx="50">
                  <c:v>71.695799999999991</c:v>
                </c:pt>
                <c:pt idx="51">
                  <c:v>73.101599999999991</c:v>
                </c:pt>
                <c:pt idx="52">
                  <c:v>74.50739999999999</c:v>
                </c:pt>
                <c:pt idx="53">
                  <c:v>75.913199999999989</c:v>
                </c:pt>
                <c:pt idx="54">
                  <c:v>77.318999999999974</c:v>
                </c:pt>
                <c:pt idx="55">
                  <c:v>78.724799999999988</c:v>
                </c:pt>
                <c:pt idx="56">
                  <c:v>80.130599999999987</c:v>
                </c:pt>
                <c:pt idx="57">
                  <c:v>81.5364</c:v>
                </c:pt>
                <c:pt idx="58">
                  <c:v>82.9422</c:v>
                </c:pt>
                <c:pt idx="59">
                  <c:v>84.347999999999999</c:v>
                </c:pt>
                <c:pt idx="60">
                  <c:v>85.753799999999984</c:v>
                </c:pt>
                <c:pt idx="61">
                  <c:v>87.159599999999983</c:v>
                </c:pt>
                <c:pt idx="62">
                  <c:v>88.565399999999983</c:v>
                </c:pt>
                <c:pt idx="63">
                  <c:v>89.971199999999982</c:v>
                </c:pt>
                <c:pt idx="64">
                  <c:v>91.37700000000001</c:v>
                </c:pt>
                <c:pt idx="65">
                  <c:v>92.782799999999995</c:v>
                </c:pt>
                <c:pt idx="66">
                  <c:v>94.188599999999994</c:v>
                </c:pt>
                <c:pt idx="67">
                  <c:v>95.594399999999979</c:v>
                </c:pt>
                <c:pt idx="68">
                  <c:v>97.000199999999978</c:v>
                </c:pt>
                <c:pt idx="69">
                  <c:v>98.405999999999992</c:v>
                </c:pt>
                <c:pt idx="70">
                  <c:v>99.811799999999991</c:v>
                </c:pt>
                <c:pt idx="71">
                  <c:v>101.21759999999998</c:v>
                </c:pt>
                <c:pt idx="72">
                  <c:v>102.62339999999998</c:v>
                </c:pt>
                <c:pt idx="73">
                  <c:v>104.02919999999999</c:v>
                </c:pt>
                <c:pt idx="74">
                  <c:v>105.435</c:v>
                </c:pt>
                <c:pt idx="75">
                  <c:v>106.84079999999999</c:v>
                </c:pt>
                <c:pt idx="76">
                  <c:v>108.24659999999999</c:v>
                </c:pt>
                <c:pt idx="77">
                  <c:v>109.65239999999997</c:v>
                </c:pt>
                <c:pt idx="78">
                  <c:v>111.05819999999999</c:v>
                </c:pt>
                <c:pt idx="79">
                  <c:v>112.46399999999998</c:v>
                </c:pt>
                <c:pt idx="80">
                  <c:v>113.8698</c:v>
                </c:pt>
                <c:pt idx="81">
                  <c:v>115.2756</c:v>
                </c:pt>
                <c:pt idx="82">
                  <c:v>116.6814</c:v>
                </c:pt>
                <c:pt idx="83">
                  <c:v>118.08719999999998</c:v>
                </c:pt>
                <c:pt idx="84">
                  <c:v>119.49299999999998</c:v>
                </c:pt>
                <c:pt idx="85">
                  <c:v>120.89879999999998</c:v>
                </c:pt>
                <c:pt idx="86">
                  <c:v>122.30459999999998</c:v>
                </c:pt>
                <c:pt idx="87">
                  <c:v>123.71039999999998</c:v>
                </c:pt>
                <c:pt idx="88">
                  <c:v>125.11619999999999</c:v>
                </c:pt>
                <c:pt idx="89">
                  <c:v>126.52199999999999</c:v>
                </c:pt>
                <c:pt idx="90">
                  <c:v>127.92779999999999</c:v>
                </c:pt>
                <c:pt idx="91">
                  <c:v>129.33359999999996</c:v>
                </c:pt>
                <c:pt idx="92">
                  <c:v>130.73939999999996</c:v>
                </c:pt>
                <c:pt idx="93">
                  <c:v>132.14519999999999</c:v>
                </c:pt>
                <c:pt idx="94">
                  <c:v>133.55099999999999</c:v>
                </c:pt>
                <c:pt idx="95">
                  <c:v>134.95679999999999</c:v>
                </c:pt>
                <c:pt idx="96">
                  <c:v>136.36259999999999</c:v>
                </c:pt>
                <c:pt idx="97">
                  <c:v>137.76839999999999</c:v>
                </c:pt>
                <c:pt idx="98">
                  <c:v>139.17419999999998</c:v>
                </c:pt>
                <c:pt idx="99">
                  <c:v>140.57999999999998</c:v>
                </c:pt>
                <c:pt idx="100">
                  <c:v>141.98579999999995</c:v>
                </c:pt>
                <c:pt idx="101">
                  <c:v>143.39159999999998</c:v>
                </c:pt>
                <c:pt idx="102">
                  <c:v>144.79739999999998</c:v>
                </c:pt>
                <c:pt idx="103">
                  <c:v>146.20319999999998</c:v>
                </c:pt>
                <c:pt idx="104">
                  <c:v>147.60899999999998</c:v>
                </c:pt>
                <c:pt idx="105">
                  <c:v>149.01479999999998</c:v>
                </c:pt>
                <c:pt idx="106">
                  <c:v>150.42059999999998</c:v>
                </c:pt>
                <c:pt idx="107">
                  <c:v>151.82639999999998</c:v>
                </c:pt>
                <c:pt idx="108">
                  <c:v>153.23219999999998</c:v>
                </c:pt>
                <c:pt idx="109">
                  <c:v>154.63799999999995</c:v>
                </c:pt>
                <c:pt idx="110">
                  <c:v>156.04379999999998</c:v>
                </c:pt>
                <c:pt idx="111">
                  <c:v>157.44959999999998</c:v>
                </c:pt>
                <c:pt idx="112">
                  <c:v>158.85539999999997</c:v>
                </c:pt>
                <c:pt idx="113">
                  <c:v>160.26119999999997</c:v>
                </c:pt>
                <c:pt idx="114">
                  <c:v>161.66699999999994</c:v>
                </c:pt>
                <c:pt idx="115">
                  <c:v>163.0728</c:v>
                </c:pt>
                <c:pt idx="116">
                  <c:v>164.4786</c:v>
                </c:pt>
                <c:pt idx="117">
                  <c:v>165.8844</c:v>
                </c:pt>
                <c:pt idx="118">
                  <c:v>167.2902</c:v>
                </c:pt>
                <c:pt idx="119">
                  <c:v>168.696</c:v>
                </c:pt>
                <c:pt idx="120">
                  <c:v>170.10179999999997</c:v>
                </c:pt>
                <c:pt idx="121">
                  <c:v>171.50759999999997</c:v>
                </c:pt>
                <c:pt idx="122">
                  <c:v>172.91339999999997</c:v>
                </c:pt>
                <c:pt idx="123">
                  <c:v>174.31919999999997</c:v>
                </c:pt>
                <c:pt idx="124">
                  <c:v>175.72499999999999</c:v>
                </c:pt>
                <c:pt idx="125">
                  <c:v>177.13079999999997</c:v>
                </c:pt>
                <c:pt idx="126">
                  <c:v>178.53659999999996</c:v>
                </c:pt>
                <c:pt idx="127">
                  <c:v>179.94239999999996</c:v>
                </c:pt>
                <c:pt idx="128">
                  <c:v>181.34819999999996</c:v>
                </c:pt>
                <c:pt idx="129">
                  <c:v>182.75400000000002</c:v>
                </c:pt>
                <c:pt idx="130">
                  <c:v>184.15979999999996</c:v>
                </c:pt>
                <c:pt idx="131">
                  <c:v>185.56559999999999</c:v>
                </c:pt>
                <c:pt idx="132">
                  <c:v>186.97139999999999</c:v>
                </c:pt>
                <c:pt idx="133">
                  <c:v>188.37719999999999</c:v>
                </c:pt>
                <c:pt idx="134">
                  <c:v>189.78299999999999</c:v>
                </c:pt>
                <c:pt idx="135">
                  <c:v>191.18879999999996</c:v>
                </c:pt>
                <c:pt idx="136">
                  <c:v>192.59459999999999</c:v>
                </c:pt>
                <c:pt idx="137">
                  <c:v>194.00039999999996</c:v>
                </c:pt>
                <c:pt idx="138">
                  <c:v>195.40619999999996</c:v>
                </c:pt>
                <c:pt idx="139">
                  <c:v>196.81199999999998</c:v>
                </c:pt>
                <c:pt idx="140">
                  <c:v>198.21779999999995</c:v>
                </c:pt>
                <c:pt idx="141">
                  <c:v>199.62359999999998</c:v>
                </c:pt>
                <c:pt idx="142">
                  <c:v>201.02939999999995</c:v>
                </c:pt>
                <c:pt idx="143">
                  <c:v>202.43519999999995</c:v>
                </c:pt>
                <c:pt idx="144">
                  <c:v>203.84099999999998</c:v>
                </c:pt>
                <c:pt idx="145">
                  <c:v>205.24679999999995</c:v>
                </c:pt>
                <c:pt idx="146">
                  <c:v>206.65260000000001</c:v>
                </c:pt>
                <c:pt idx="147">
                  <c:v>208.05839999999998</c:v>
                </c:pt>
                <c:pt idx="148">
                  <c:v>209.46420000000001</c:v>
                </c:pt>
                <c:pt idx="149">
                  <c:v>210.87</c:v>
                </c:pt>
                <c:pt idx="150">
                  <c:v>212.27579999999998</c:v>
                </c:pt>
                <c:pt idx="151">
                  <c:v>213.68159999999997</c:v>
                </c:pt>
                <c:pt idx="152">
                  <c:v>215.08739999999995</c:v>
                </c:pt>
                <c:pt idx="153">
                  <c:v>216.49319999999997</c:v>
                </c:pt>
                <c:pt idx="154">
                  <c:v>217.89899999999997</c:v>
                </c:pt>
                <c:pt idx="155">
                  <c:v>219.30479999999994</c:v>
                </c:pt>
                <c:pt idx="156">
                  <c:v>220.71059999999997</c:v>
                </c:pt>
                <c:pt idx="157">
                  <c:v>222.11639999999997</c:v>
                </c:pt>
                <c:pt idx="158">
                  <c:v>223.52219999999997</c:v>
                </c:pt>
                <c:pt idx="159">
                  <c:v>224.92799999999997</c:v>
                </c:pt>
                <c:pt idx="160">
                  <c:v>226.33379999999994</c:v>
                </c:pt>
                <c:pt idx="161">
                  <c:v>227.7396</c:v>
                </c:pt>
                <c:pt idx="162">
                  <c:v>229.1454</c:v>
                </c:pt>
                <c:pt idx="163">
                  <c:v>230.55119999999999</c:v>
                </c:pt>
                <c:pt idx="164">
                  <c:v>231.95699999999999</c:v>
                </c:pt>
                <c:pt idx="165">
                  <c:v>233.36279999999999</c:v>
                </c:pt>
                <c:pt idx="166">
                  <c:v>234.76859999999996</c:v>
                </c:pt>
                <c:pt idx="167">
                  <c:v>236.17439999999996</c:v>
                </c:pt>
                <c:pt idx="168">
                  <c:v>237.58019999999996</c:v>
                </c:pt>
                <c:pt idx="169">
                  <c:v>238.98599999999996</c:v>
                </c:pt>
                <c:pt idx="170">
                  <c:v>240.39179999999996</c:v>
                </c:pt>
                <c:pt idx="171">
                  <c:v>241.79759999999996</c:v>
                </c:pt>
                <c:pt idx="172">
                  <c:v>243.20339999999996</c:v>
                </c:pt>
                <c:pt idx="173">
                  <c:v>244.60919999999996</c:v>
                </c:pt>
                <c:pt idx="174">
                  <c:v>246.01499999999996</c:v>
                </c:pt>
                <c:pt idx="175">
                  <c:v>247.42079999999996</c:v>
                </c:pt>
                <c:pt idx="176">
                  <c:v>248.82659999999996</c:v>
                </c:pt>
                <c:pt idx="177">
                  <c:v>250.23239999999998</c:v>
                </c:pt>
                <c:pt idx="178">
                  <c:v>251.63819999999998</c:v>
                </c:pt>
                <c:pt idx="179">
                  <c:v>253.04399999999998</c:v>
                </c:pt>
                <c:pt idx="180">
                  <c:v>254.44979999999998</c:v>
                </c:pt>
                <c:pt idx="181">
                  <c:v>255.85559999999998</c:v>
                </c:pt>
                <c:pt idx="182">
                  <c:v>257.26139999999998</c:v>
                </c:pt>
                <c:pt idx="183">
                  <c:v>258.66719999999992</c:v>
                </c:pt>
                <c:pt idx="184">
                  <c:v>260.07299999999992</c:v>
                </c:pt>
                <c:pt idx="185">
                  <c:v>261.47879999999992</c:v>
                </c:pt>
                <c:pt idx="186">
                  <c:v>262.88459999999998</c:v>
                </c:pt>
                <c:pt idx="187">
                  <c:v>264.29039999999998</c:v>
                </c:pt>
                <c:pt idx="188">
                  <c:v>265.69619999999998</c:v>
                </c:pt>
                <c:pt idx="189">
                  <c:v>267.10199999999998</c:v>
                </c:pt>
                <c:pt idx="190">
                  <c:v>268.50779999999997</c:v>
                </c:pt>
                <c:pt idx="191">
                  <c:v>269.91359999999997</c:v>
                </c:pt>
                <c:pt idx="192">
                  <c:v>271.31939999999997</c:v>
                </c:pt>
                <c:pt idx="193">
                  <c:v>272.72519999999997</c:v>
                </c:pt>
                <c:pt idx="194">
                  <c:v>274.13099999999997</c:v>
                </c:pt>
                <c:pt idx="195">
                  <c:v>275.53679999999997</c:v>
                </c:pt>
                <c:pt idx="196">
                  <c:v>276.94259999999997</c:v>
                </c:pt>
                <c:pt idx="197">
                  <c:v>278.34839999999997</c:v>
                </c:pt>
                <c:pt idx="198">
                  <c:v>279.75419999999991</c:v>
                </c:pt>
                <c:pt idx="199">
                  <c:v>281.15999999999997</c:v>
                </c:pt>
                <c:pt idx="200">
                  <c:v>282.56579999999997</c:v>
                </c:pt>
                <c:pt idx="201">
                  <c:v>283.97159999999991</c:v>
                </c:pt>
                <c:pt idx="202">
                  <c:v>285.37739999999997</c:v>
                </c:pt>
                <c:pt idx="203">
                  <c:v>286.78319999999997</c:v>
                </c:pt>
                <c:pt idx="204">
                  <c:v>288.18899999999996</c:v>
                </c:pt>
                <c:pt idx="205">
                  <c:v>289.59479999999996</c:v>
                </c:pt>
                <c:pt idx="206">
                  <c:v>291.00059999999996</c:v>
                </c:pt>
                <c:pt idx="207">
                  <c:v>292.40639999999996</c:v>
                </c:pt>
                <c:pt idx="208">
                  <c:v>293.81219999999996</c:v>
                </c:pt>
                <c:pt idx="209">
                  <c:v>295.21799999999996</c:v>
                </c:pt>
                <c:pt idx="210">
                  <c:v>296.62379999999996</c:v>
                </c:pt>
                <c:pt idx="211">
                  <c:v>298.02959999999996</c:v>
                </c:pt>
                <c:pt idx="212">
                  <c:v>299.43539999999996</c:v>
                </c:pt>
                <c:pt idx="213">
                  <c:v>300.84119999999996</c:v>
                </c:pt>
                <c:pt idx="214">
                  <c:v>302.24700000000001</c:v>
                </c:pt>
                <c:pt idx="215">
                  <c:v>303.65279999999996</c:v>
                </c:pt>
                <c:pt idx="216">
                  <c:v>305.05860000000001</c:v>
                </c:pt>
                <c:pt idx="217">
                  <c:v>306.46439999999996</c:v>
                </c:pt>
                <c:pt idx="218">
                  <c:v>307.87020000000001</c:v>
                </c:pt>
                <c:pt idx="219">
                  <c:v>309.2759999999999</c:v>
                </c:pt>
                <c:pt idx="220">
                  <c:v>310.68180000000001</c:v>
                </c:pt>
                <c:pt idx="221">
                  <c:v>312.08759999999995</c:v>
                </c:pt>
                <c:pt idx="222">
                  <c:v>313.49339999999995</c:v>
                </c:pt>
                <c:pt idx="223">
                  <c:v>314.89919999999995</c:v>
                </c:pt>
                <c:pt idx="224">
                  <c:v>316.30499999999989</c:v>
                </c:pt>
                <c:pt idx="225">
                  <c:v>317.71079999999995</c:v>
                </c:pt>
                <c:pt idx="226">
                  <c:v>319.11659999999995</c:v>
                </c:pt>
                <c:pt idx="227">
                  <c:v>320.52239999999995</c:v>
                </c:pt>
                <c:pt idx="228">
                  <c:v>321.92819999999995</c:v>
                </c:pt>
                <c:pt idx="229">
                  <c:v>323.33399999999989</c:v>
                </c:pt>
                <c:pt idx="230">
                  <c:v>324.73979999999995</c:v>
                </c:pt>
                <c:pt idx="231">
                  <c:v>326.1456</c:v>
                </c:pt>
                <c:pt idx="232">
                  <c:v>327.55139999999994</c:v>
                </c:pt>
                <c:pt idx="233">
                  <c:v>328.9572</c:v>
                </c:pt>
                <c:pt idx="234">
                  <c:v>330.363</c:v>
                </c:pt>
                <c:pt idx="235">
                  <c:v>331.7688</c:v>
                </c:pt>
                <c:pt idx="236">
                  <c:v>333.17459999999994</c:v>
                </c:pt>
                <c:pt idx="237">
                  <c:v>334.5804</c:v>
                </c:pt>
                <c:pt idx="238">
                  <c:v>335.98619999999994</c:v>
                </c:pt>
                <c:pt idx="239">
                  <c:v>337.392</c:v>
                </c:pt>
                <c:pt idx="240">
                  <c:v>338.79779999999994</c:v>
                </c:pt>
                <c:pt idx="241">
                  <c:v>340.20359999999994</c:v>
                </c:pt>
                <c:pt idx="242">
                  <c:v>341.60939999999994</c:v>
                </c:pt>
                <c:pt idx="243">
                  <c:v>343.01519999999994</c:v>
                </c:pt>
                <c:pt idx="244">
                  <c:v>344.42100000000005</c:v>
                </c:pt>
                <c:pt idx="245">
                  <c:v>345.82679999999993</c:v>
                </c:pt>
                <c:pt idx="246">
                  <c:v>347.23259999999999</c:v>
                </c:pt>
                <c:pt idx="247">
                  <c:v>348.63839999999993</c:v>
                </c:pt>
                <c:pt idx="248">
                  <c:v>350.04419999999999</c:v>
                </c:pt>
                <c:pt idx="249">
                  <c:v>351.45</c:v>
                </c:pt>
                <c:pt idx="250">
                  <c:v>352.85579999999999</c:v>
                </c:pt>
                <c:pt idx="251">
                  <c:v>354.26159999999993</c:v>
                </c:pt>
                <c:pt idx="252">
                  <c:v>355.66739999999999</c:v>
                </c:pt>
                <c:pt idx="253">
                  <c:v>357.07319999999993</c:v>
                </c:pt>
                <c:pt idx="254">
                  <c:v>358.47899999999998</c:v>
                </c:pt>
                <c:pt idx="255">
                  <c:v>359.88479999999993</c:v>
                </c:pt>
                <c:pt idx="256">
                  <c:v>361.29059999999993</c:v>
                </c:pt>
                <c:pt idx="257">
                  <c:v>362.69639999999993</c:v>
                </c:pt>
                <c:pt idx="258">
                  <c:v>364.10219999999993</c:v>
                </c:pt>
                <c:pt idx="259">
                  <c:v>365.50800000000004</c:v>
                </c:pt>
                <c:pt idx="260">
                  <c:v>366.91379999999992</c:v>
                </c:pt>
                <c:pt idx="261">
                  <c:v>368.31959999999992</c:v>
                </c:pt>
                <c:pt idx="262">
                  <c:v>369.72539999999992</c:v>
                </c:pt>
                <c:pt idx="263">
                  <c:v>371.13119999999998</c:v>
                </c:pt>
                <c:pt idx="264">
                  <c:v>372.53699999999998</c:v>
                </c:pt>
                <c:pt idx="265">
                  <c:v>373.94279999999998</c:v>
                </c:pt>
                <c:pt idx="266">
                  <c:v>375.34859999999992</c:v>
                </c:pt>
                <c:pt idx="267">
                  <c:v>376.75439999999998</c:v>
                </c:pt>
                <c:pt idx="268">
                  <c:v>378.16019999999997</c:v>
                </c:pt>
                <c:pt idx="269">
                  <c:v>379.56599999999997</c:v>
                </c:pt>
                <c:pt idx="270">
                  <c:v>380.97179999999992</c:v>
                </c:pt>
                <c:pt idx="271">
                  <c:v>382.37759999999992</c:v>
                </c:pt>
                <c:pt idx="272">
                  <c:v>383.78339999999992</c:v>
                </c:pt>
                <c:pt idx="273">
                  <c:v>385.18919999999997</c:v>
                </c:pt>
                <c:pt idx="274">
                  <c:v>386.59500000000003</c:v>
                </c:pt>
                <c:pt idx="275">
                  <c:v>388.00079999999991</c:v>
                </c:pt>
                <c:pt idx="276">
                  <c:v>389.40659999999991</c:v>
                </c:pt>
                <c:pt idx="277">
                  <c:v>390.81239999999991</c:v>
                </c:pt>
                <c:pt idx="278">
                  <c:v>392.21820000000002</c:v>
                </c:pt>
                <c:pt idx="279">
                  <c:v>393.62399999999997</c:v>
                </c:pt>
                <c:pt idx="280">
                  <c:v>395.02979999999997</c:v>
                </c:pt>
                <c:pt idx="281">
                  <c:v>396.43559999999991</c:v>
                </c:pt>
                <c:pt idx="282">
                  <c:v>397.84139999999996</c:v>
                </c:pt>
                <c:pt idx="283">
                  <c:v>399.24719999999996</c:v>
                </c:pt>
                <c:pt idx="284">
                  <c:v>400.65300000000002</c:v>
                </c:pt>
                <c:pt idx="285">
                  <c:v>402.05879999999991</c:v>
                </c:pt>
                <c:pt idx="286">
                  <c:v>403.4645999999999</c:v>
                </c:pt>
                <c:pt idx="287">
                  <c:v>404.8703999999999</c:v>
                </c:pt>
                <c:pt idx="288">
                  <c:v>406.27619999999996</c:v>
                </c:pt>
                <c:pt idx="289">
                  <c:v>407.68199999999996</c:v>
                </c:pt>
                <c:pt idx="290">
                  <c:v>409.0877999999999</c:v>
                </c:pt>
                <c:pt idx="291">
                  <c:v>410.4935999999999</c:v>
                </c:pt>
                <c:pt idx="292">
                  <c:v>411.8993999999999</c:v>
                </c:pt>
                <c:pt idx="293">
                  <c:v>413.30520000000001</c:v>
                </c:pt>
                <c:pt idx="294">
                  <c:v>414.71099999999996</c:v>
                </c:pt>
                <c:pt idx="295">
                  <c:v>416.11679999999996</c:v>
                </c:pt>
                <c:pt idx="296">
                  <c:v>417.5225999999999</c:v>
                </c:pt>
                <c:pt idx="297">
                  <c:v>418.92840000000001</c:v>
                </c:pt>
                <c:pt idx="298">
                  <c:v>420.33419999999995</c:v>
                </c:pt>
                <c:pt idx="299">
                  <c:v>421.74</c:v>
                </c:pt>
                <c:pt idx="300">
                  <c:v>423.14579999999989</c:v>
                </c:pt>
                <c:pt idx="301">
                  <c:v>424.55159999999995</c:v>
                </c:pt>
                <c:pt idx="302">
                  <c:v>425.95739999999995</c:v>
                </c:pt>
                <c:pt idx="303">
                  <c:v>427.36319999999995</c:v>
                </c:pt>
                <c:pt idx="304">
                  <c:v>428.76899999999995</c:v>
                </c:pt>
                <c:pt idx="305">
                  <c:v>430.17479999999989</c:v>
                </c:pt>
                <c:pt idx="306">
                  <c:v>431.58059999999989</c:v>
                </c:pt>
                <c:pt idx="307">
                  <c:v>432.98639999999995</c:v>
                </c:pt>
                <c:pt idx="308">
                  <c:v>434.3922</c:v>
                </c:pt>
                <c:pt idx="309">
                  <c:v>435.79799999999994</c:v>
                </c:pt>
                <c:pt idx="310">
                  <c:v>437.2038</c:v>
                </c:pt>
                <c:pt idx="311">
                  <c:v>438.60959999999989</c:v>
                </c:pt>
                <c:pt idx="312">
                  <c:v>440.0154</c:v>
                </c:pt>
                <c:pt idx="313">
                  <c:v>441.42119999999994</c:v>
                </c:pt>
                <c:pt idx="314">
                  <c:v>442.827</c:v>
                </c:pt>
                <c:pt idx="315">
                  <c:v>444.23279999999994</c:v>
                </c:pt>
                <c:pt idx="316">
                  <c:v>445.63859999999994</c:v>
                </c:pt>
                <c:pt idx="317">
                  <c:v>447.04439999999994</c:v>
                </c:pt>
                <c:pt idx="318">
                  <c:v>448.45019999999994</c:v>
                </c:pt>
                <c:pt idx="319">
                  <c:v>449.85599999999994</c:v>
                </c:pt>
                <c:pt idx="320">
                  <c:v>451.26179999999994</c:v>
                </c:pt>
                <c:pt idx="321">
                  <c:v>452.66759999999988</c:v>
                </c:pt>
                <c:pt idx="322">
                  <c:v>454.07339999999994</c:v>
                </c:pt>
                <c:pt idx="323">
                  <c:v>455.47919999999999</c:v>
                </c:pt>
                <c:pt idx="324">
                  <c:v>456.88499999999993</c:v>
                </c:pt>
                <c:pt idx="325">
                  <c:v>458.29079999999999</c:v>
                </c:pt>
                <c:pt idx="326">
                  <c:v>459.69659999999988</c:v>
                </c:pt>
                <c:pt idx="327">
                  <c:v>461.10239999999999</c:v>
                </c:pt>
                <c:pt idx="328">
                  <c:v>462.50819999999993</c:v>
                </c:pt>
                <c:pt idx="329">
                  <c:v>463.91399999999999</c:v>
                </c:pt>
                <c:pt idx="330">
                  <c:v>465.31979999999993</c:v>
                </c:pt>
                <c:pt idx="331">
                  <c:v>466.72559999999999</c:v>
                </c:pt>
                <c:pt idx="332">
                  <c:v>468.13139999999993</c:v>
                </c:pt>
                <c:pt idx="333">
                  <c:v>469.53719999999993</c:v>
                </c:pt>
                <c:pt idx="334">
                  <c:v>470.94299999999993</c:v>
                </c:pt>
                <c:pt idx="335">
                  <c:v>472.34879999999993</c:v>
                </c:pt>
                <c:pt idx="336">
                  <c:v>473.75459999999993</c:v>
                </c:pt>
                <c:pt idx="337">
                  <c:v>475.16039999999992</c:v>
                </c:pt>
                <c:pt idx="338">
                  <c:v>476.56619999999998</c:v>
                </c:pt>
                <c:pt idx="339">
                  <c:v>477.97199999999992</c:v>
                </c:pt>
                <c:pt idx="340">
                  <c:v>479.37779999999998</c:v>
                </c:pt>
                <c:pt idx="341">
                  <c:v>480.78359999999992</c:v>
                </c:pt>
                <c:pt idx="342">
                  <c:v>482.18939999999998</c:v>
                </c:pt>
                <c:pt idx="343">
                  <c:v>483.59519999999992</c:v>
                </c:pt>
                <c:pt idx="344">
                  <c:v>485.00099999999998</c:v>
                </c:pt>
                <c:pt idx="345">
                  <c:v>486.40679999999992</c:v>
                </c:pt>
                <c:pt idx="346">
                  <c:v>487.81259999999997</c:v>
                </c:pt>
                <c:pt idx="347">
                  <c:v>489.21839999999992</c:v>
                </c:pt>
                <c:pt idx="348">
                  <c:v>490.62419999999997</c:v>
                </c:pt>
                <c:pt idx="349">
                  <c:v>492.02999999999992</c:v>
                </c:pt>
                <c:pt idx="350">
                  <c:v>493.43579999999992</c:v>
                </c:pt>
                <c:pt idx="351">
                  <c:v>494.84159999999991</c:v>
                </c:pt>
                <c:pt idx="352">
                  <c:v>496.24739999999991</c:v>
                </c:pt>
                <c:pt idx="353">
                  <c:v>497.65319999999991</c:v>
                </c:pt>
                <c:pt idx="354">
                  <c:v>499.05899999999991</c:v>
                </c:pt>
                <c:pt idx="355">
                  <c:v>500.46479999999997</c:v>
                </c:pt>
                <c:pt idx="356">
                  <c:v>501.87059999999991</c:v>
                </c:pt>
                <c:pt idx="357">
                  <c:v>503.27639999999997</c:v>
                </c:pt>
                <c:pt idx="358">
                  <c:v>504.68219999999991</c:v>
                </c:pt>
                <c:pt idx="359">
                  <c:v>506.08799999999997</c:v>
                </c:pt>
                <c:pt idx="360">
                  <c:v>507.49379999999996</c:v>
                </c:pt>
                <c:pt idx="361">
                  <c:v>508.89959999999996</c:v>
                </c:pt>
                <c:pt idx="362">
                  <c:v>510.30539999999991</c:v>
                </c:pt>
                <c:pt idx="363">
                  <c:v>511.71119999999996</c:v>
                </c:pt>
                <c:pt idx="364">
                  <c:v>513.11699999999996</c:v>
                </c:pt>
                <c:pt idx="365">
                  <c:v>514.52279999999996</c:v>
                </c:pt>
                <c:pt idx="366">
                  <c:v>515.92859999999996</c:v>
                </c:pt>
                <c:pt idx="367">
                  <c:v>517.33439999999985</c:v>
                </c:pt>
                <c:pt idx="368">
                  <c:v>518.74019999999996</c:v>
                </c:pt>
                <c:pt idx="369">
                  <c:v>520.14599999999984</c:v>
                </c:pt>
                <c:pt idx="370">
                  <c:v>521.55179999999996</c:v>
                </c:pt>
                <c:pt idx="371">
                  <c:v>522.95759999999984</c:v>
                </c:pt>
                <c:pt idx="372">
                  <c:v>524.36339999999996</c:v>
                </c:pt>
                <c:pt idx="373">
                  <c:v>525.76919999999996</c:v>
                </c:pt>
                <c:pt idx="374">
                  <c:v>527.17499999999995</c:v>
                </c:pt>
                <c:pt idx="375">
                  <c:v>528.58079999999995</c:v>
                </c:pt>
                <c:pt idx="376">
                  <c:v>529.98659999999995</c:v>
                </c:pt>
                <c:pt idx="377">
                  <c:v>531.39239999999995</c:v>
                </c:pt>
                <c:pt idx="378">
                  <c:v>532.79819999999995</c:v>
                </c:pt>
                <c:pt idx="379">
                  <c:v>534.20399999999995</c:v>
                </c:pt>
                <c:pt idx="380">
                  <c:v>535.60979999999995</c:v>
                </c:pt>
                <c:pt idx="381">
                  <c:v>537.01559999999995</c:v>
                </c:pt>
                <c:pt idx="382">
                  <c:v>538.42139999999984</c:v>
                </c:pt>
                <c:pt idx="383">
                  <c:v>539.82719999999995</c:v>
                </c:pt>
                <c:pt idx="384">
                  <c:v>541.23299999999983</c:v>
                </c:pt>
                <c:pt idx="385">
                  <c:v>542.63879999999995</c:v>
                </c:pt>
                <c:pt idx="386">
                  <c:v>544.04459999999983</c:v>
                </c:pt>
                <c:pt idx="387">
                  <c:v>545.45039999999995</c:v>
                </c:pt>
                <c:pt idx="388">
                  <c:v>546.85619999999994</c:v>
                </c:pt>
                <c:pt idx="389">
                  <c:v>548.26199999999994</c:v>
                </c:pt>
                <c:pt idx="390">
                  <c:v>549.66779999999994</c:v>
                </c:pt>
                <c:pt idx="391">
                  <c:v>551.07359999999994</c:v>
                </c:pt>
                <c:pt idx="392">
                  <c:v>552.47939999999994</c:v>
                </c:pt>
                <c:pt idx="393">
                  <c:v>553.88519999999994</c:v>
                </c:pt>
                <c:pt idx="394">
                  <c:v>555.29099999999994</c:v>
                </c:pt>
                <c:pt idx="395">
                  <c:v>556.69679999999994</c:v>
                </c:pt>
                <c:pt idx="396">
                  <c:v>558.10259999999994</c:v>
                </c:pt>
                <c:pt idx="397">
                  <c:v>559.50839999999982</c:v>
                </c:pt>
                <c:pt idx="398">
                  <c:v>560.91419999999994</c:v>
                </c:pt>
                <c:pt idx="399">
                  <c:v>562.31999999999994</c:v>
                </c:pt>
                <c:pt idx="400">
                  <c:v>563.72579999999994</c:v>
                </c:pt>
                <c:pt idx="401">
                  <c:v>565.13159999999993</c:v>
                </c:pt>
                <c:pt idx="402">
                  <c:v>566.53739999999993</c:v>
                </c:pt>
                <c:pt idx="403">
                  <c:v>567.94319999999982</c:v>
                </c:pt>
                <c:pt idx="404">
                  <c:v>569.34899999999993</c:v>
                </c:pt>
                <c:pt idx="405">
                  <c:v>570.75479999999993</c:v>
                </c:pt>
                <c:pt idx="406">
                  <c:v>572.16059999999993</c:v>
                </c:pt>
                <c:pt idx="407">
                  <c:v>573.56639999999993</c:v>
                </c:pt>
                <c:pt idx="408">
                  <c:v>574.97219999999993</c:v>
                </c:pt>
                <c:pt idx="409">
                  <c:v>576.37799999999993</c:v>
                </c:pt>
                <c:pt idx="410">
                  <c:v>577.78379999999993</c:v>
                </c:pt>
                <c:pt idx="411">
                  <c:v>579.18959999999993</c:v>
                </c:pt>
                <c:pt idx="412">
                  <c:v>580.59540000000004</c:v>
                </c:pt>
                <c:pt idx="413">
                  <c:v>582.00119999999993</c:v>
                </c:pt>
                <c:pt idx="414">
                  <c:v>583.40699999999993</c:v>
                </c:pt>
                <c:pt idx="415">
                  <c:v>584.81279999999992</c:v>
                </c:pt>
                <c:pt idx="416">
                  <c:v>586.21860000000004</c:v>
                </c:pt>
                <c:pt idx="417">
                  <c:v>587.62439999999992</c:v>
                </c:pt>
                <c:pt idx="418">
                  <c:v>589.03019999999992</c:v>
                </c:pt>
                <c:pt idx="419">
                  <c:v>590.43599999999992</c:v>
                </c:pt>
                <c:pt idx="420">
                  <c:v>591.84180000000003</c:v>
                </c:pt>
                <c:pt idx="421">
                  <c:v>593.24759999999992</c:v>
                </c:pt>
                <c:pt idx="422">
                  <c:v>594.65339999999992</c:v>
                </c:pt>
                <c:pt idx="423">
                  <c:v>596.05919999999992</c:v>
                </c:pt>
                <c:pt idx="424">
                  <c:v>597.46500000000003</c:v>
                </c:pt>
                <c:pt idx="425">
                  <c:v>598.87079999999992</c:v>
                </c:pt>
                <c:pt idx="426">
                  <c:v>600.27659999999992</c:v>
                </c:pt>
                <c:pt idx="427">
                  <c:v>601.68239999999992</c:v>
                </c:pt>
                <c:pt idx="428">
                  <c:v>603.08819999999992</c:v>
                </c:pt>
                <c:pt idx="429">
                  <c:v>604.49400000000003</c:v>
                </c:pt>
                <c:pt idx="430">
                  <c:v>605.8997999999998</c:v>
                </c:pt>
                <c:pt idx="431">
                  <c:v>607.30559999999991</c:v>
                </c:pt>
                <c:pt idx="432">
                  <c:v>608.71139999999991</c:v>
                </c:pt>
                <c:pt idx="433">
                  <c:v>610.11720000000003</c:v>
                </c:pt>
                <c:pt idx="434">
                  <c:v>611.52299999999991</c:v>
                </c:pt>
                <c:pt idx="435">
                  <c:v>612.92879999999991</c:v>
                </c:pt>
                <c:pt idx="436">
                  <c:v>614.33459999999991</c:v>
                </c:pt>
                <c:pt idx="437">
                  <c:v>615.74040000000002</c:v>
                </c:pt>
                <c:pt idx="438">
                  <c:v>617.14619999999991</c:v>
                </c:pt>
                <c:pt idx="439">
                  <c:v>618.55199999999979</c:v>
                </c:pt>
                <c:pt idx="440">
                  <c:v>619.95779999999991</c:v>
                </c:pt>
                <c:pt idx="441">
                  <c:v>621.36360000000002</c:v>
                </c:pt>
                <c:pt idx="442">
                  <c:v>622.76939999999991</c:v>
                </c:pt>
                <c:pt idx="443">
                  <c:v>624.1751999999999</c:v>
                </c:pt>
                <c:pt idx="444">
                  <c:v>625.5809999999999</c:v>
                </c:pt>
                <c:pt idx="445">
                  <c:v>626.9867999999999</c:v>
                </c:pt>
                <c:pt idx="446">
                  <c:v>628.39260000000002</c:v>
                </c:pt>
                <c:pt idx="447">
                  <c:v>629.7983999999999</c:v>
                </c:pt>
                <c:pt idx="448">
                  <c:v>631.2041999999999</c:v>
                </c:pt>
                <c:pt idx="449">
                  <c:v>632.60999999999979</c:v>
                </c:pt>
                <c:pt idx="450">
                  <c:v>634.01580000000001</c:v>
                </c:pt>
                <c:pt idx="451">
                  <c:v>635.4215999999999</c:v>
                </c:pt>
                <c:pt idx="452">
                  <c:v>636.8273999999999</c:v>
                </c:pt>
                <c:pt idx="453">
                  <c:v>638.2331999999999</c:v>
                </c:pt>
                <c:pt idx="454">
                  <c:v>639.63900000000001</c:v>
                </c:pt>
                <c:pt idx="455">
                  <c:v>641.0447999999999</c:v>
                </c:pt>
                <c:pt idx="456">
                  <c:v>642.45059999999989</c:v>
                </c:pt>
                <c:pt idx="457">
                  <c:v>643.85639999999989</c:v>
                </c:pt>
                <c:pt idx="458">
                  <c:v>645.26220000000001</c:v>
                </c:pt>
                <c:pt idx="459">
                  <c:v>646.66799999999978</c:v>
                </c:pt>
                <c:pt idx="460">
                  <c:v>648.07379999999989</c:v>
                </c:pt>
                <c:pt idx="461">
                  <c:v>649.47959999999989</c:v>
                </c:pt>
                <c:pt idx="462">
                  <c:v>650.88539999999989</c:v>
                </c:pt>
                <c:pt idx="463">
                  <c:v>652.2912</c:v>
                </c:pt>
                <c:pt idx="464">
                  <c:v>653.69699999999989</c:v>
                </c:pt>
                <c:pt idx="465">
                  <c:v>655.10279999999989</c:v>
                </c:pt>
                <c:pt idx="466">
                  <c:v>656.50859999999989</c:v>
                </c:pt>
                <c:pt idx="467">
                  <c:v>657.9144</c:v>
                </c:pt>
                <c:pt idx="468">
                  <c:v>659.32019999999989</c:v>
                </c:pt>
                <c:pt idx="469">
                  <c:v>660.726</c:v>
                </c:pt>
                <c:pt idx="470">
                  <c:v>662.13179999999988</c:v>
                </c:pt>
                <c:pt idx="471">
                  <c:v>663.5376</c:v>
                </c:pt>
                <c:pt idx="472">
                  <c:v>664.94339999999988</c:v>
                </c:pt>
                <c:pt idx="473">
                  <c:v>666.34919999999988</c:v>
                </c:pt>
                <c:pt idx="474">
                  <c:v>667.75499999999988</c:v>
                </c:pt>
                <c:pt idx="475">
                  <c:v>669.16079999999999</c:v>
                </c:pt>
                <c:pt idx="476">
                  <c:v>670.56659999999999</c:v>
                </c:pt>
                <c:pt idx="477">
                  <c:v>671.97239999999988</c:v>
                </c:pt>
                <c:pt idx="478">
                  <c:v>673.37819999999988</c:v>
                </c:pt>
                <c:pt idx="479">
                  <c:v>674.78399999999999</c:v>
                </c:pt>
                <c:pt idx="480">
                  <c:v>676.18979999999999</c:v>
                </c:pt>
                <c:pt idx="481">
                  <c:v>677.59559999999988</c:v>
                </c:pt>
                <c:pt idx="482">
                  <c:v>679.00139999999988</c:v>
                </c:pt>
                <c:pt idx="483">
                  <c:v>680.40719999999988</c:v>
                </c:pt>
                <c:pt idx="484">
                  <c:v>681.81299999999999</c:v>
                </c:pt>
                <c:pt idx="485">
                  <c:v>683.21879999999987</c:v>
                </c:pt>
                <c:pt idx="486">
                  <c:v>684.62459999999987</c:v>
                </c:pt>
                <c:pt idx="487">
                  <c:v>686.03039999999987</c:v>
                </c:pt>
                <c:pt idx="488">
                  <c:v>687.43619999999999</c:v>
                </c:pt>
                <c:pt idx="489">
                  <c:v>688.8420000000001</c:v>
                </c:pt>
                <c:pt idx="490">
                  <c:v>690.24779999999987</c:v>
                </c:pt>
                <c:pt idx="491">
                  <c:v>691.65359999999987</c:v>
                </c:pt>
                <c:pt idx="492">
                  <c:v>693.05939999999998</c:v>
                </c:pt>
                <c:pt idx="493">
                  <c:v>694.46519999999998</c:v>
                </c:pt>
                <c:pt idx="494">
                  <c:v>695.87099999999987</c:v>
                </c:pt>
                <c:pt idx="495">
                  <c:v>697.27679999999987</c:v>
                </c:pt>
                <c:pt idx="496">
                  <c:v>698.68259999999987</c:v>
                </c:pt>
                <c:pt idx="497">
                  <c:v>700.08839999999998</c:v>
                </c:pt>
                <c:pt idx="498">
                  <c:v>701.49419999999998</c:v>
                </c:pt>
                <c:pt idx="499">
                  <c:v>702.9</c:v>
                </c:pt>
                <c:pt idx="500">
                  <c:v>704.30579999999986</c:v>
                </c:pt>
                <c:pt idx="501">
                  <c:v>705.71159999999998</c:v>
                </c:pt>
                <c:pt idx="502">
                  <c:v>707.11739999999986</c:v>
                </c:pt>
                <c:pt idx="503">
                  <c:v>708.52319999999986</c:v>
                </c:pt>
                <c:pt idx="504">
                  <c:v>709.92899999999986</c:v>
                </c:pt>
                <c:pt idx="505">
                  <c:v>711.33479999999997</c:v>
                </c:pt>
                <c:pt idx="506">
                  <c:v>712.74059999999986</c:v>
                </c:pt>
                <c:pt idx="507">
                  <c:v>714.14639999999986</c:v>
                </c:pt>
                <c:pt idx="508">
                  <c:v>715.55219999999997</c:v>
                </c:pt>
                <c:pt idx="509">
                  <c:v>716.95799999999997</c:v>
                </c:pt>
                <c:pt idx="510">
                  <c:v>718.36380000000008</c:v>
                </c:pt>
                <c:pt idx="511">
                  <c:v>719.76959999999985</c:v>
                </c:pt>
                <c:pt idx="512">
                  <c:v>721.17539999999985</c:v>
                </c:pt>
                <c:pt idx="513">
                  <c:v>722.58119999999985</c:v>
                </c:pt>
                <c:pt idx="514">
                  <c:v>723.98699999999997</c:v>
                </c:pt>
                <c:pt idx="515">
                  <c:v>725.39279999999985</c:v>
                </c:pt>
                <c:pt idx="516">
                  <c:v>726.79859999999985</c:v>
                </c:pt>
                <c:pt idx="517">
                  <c:v>728.20439999999985</c:v>
                </c:pt>
                <c:pt idx="518">
                  <c:v>729.61020000000008</c:v>
                </c:pt>
                <c:pt idx="519">
                  <c:v>731.01600000000008</c:v>
                </c:pt>
                <c:pt idx="520">
                  <c:v>732.42179999999996</c:v>
                </c:pt>
                <c:pt idx="521">
                  <c:v>733.82759999999985</c:v>
                </c:pt>
                <c:pt idx="522">
                  <c:v>735.23339999999996</c:v>
                </c:pt>
                <c:pt idx="523">
                  <c:v>736.63919999999985</c:v>
                </c:pt>
                <c:pt idx="524">
                  <c:v>738.04499999999985</c:v>
                </c:pt>
                <c:pt idx="525">
                  <c:v>739.45079999999984</c:v>
                </c:pt>
                <c:pt idx="526">
                  <c:v>740.85659999999984</c:v>
                </c:pt>
                <c:pt idx="527">
                  <c:v>742.26239999999996</c:v>
                </c:pt>
                <c:pt idx="528">
                  <c:v>743.66819999999996</c:v>
                </c:pt>
                <c:pt idx="529">
                  <c:v>745.07399999999996</c:v>
                </c:pt>
                <c:pt idx="530">
                  <c:v>746.47979999999995</c:v>
                </c:pt>
                <c:pt idx="531">
                  <c:v>747.88559999999995</c:v>
                </c:pt>
                <c:pt idx="532">
                  <c:v>749.29139999999984</c:v>
                </c:pt>
                <c:pt idx="533">
                  <c:v>750.69719999999984</c:v>
                </c:pt>
                <c:pt idx="534">
                  <c:v>752.10299999999984</c:v>
                </c:pt>
                <c:pt idx="535">
                  <c:v>753.50879999999995</c:v>
                </c:pt>
                <c:pt idx="536">
                  <c:v>754.91459999999984</c:v>
                </c:pt>
                <c:pt idx="537">
                  <c:v>756.32039999999995</c:v>
                </c:pt>
                <c:pt idx="538">
                  <c:v>757.72619999999995</c:v>
                </c:pt>
                <c:pt idx="539">
                  <c:v>759.13199999999995</c:v>
                </c:pt>
                <c:pt idx="540">
                  <c:v>760.53780000000006</c:v>
                </c:pt>
                <c:pt idx="541">
                  <c:v>761.94359999999983</c:v>
                </c:pt>
                <c:pt idx="542">
                  <c:v>763.34939999999983</c:v>
                </c:pt>
                <c:pt idx="543">
                  <c:v>764.75519999999983</c:v>
                </c:pt>
                <c:pt idx="544">
                  <c:v>766.16099999999994</c:v>
                </c:pt>
                <c:pt idx="545">
                  <c:v>767.56679999999983</c:v>
                </c:pt>
                <c:pt idx="546">
                  <c:v>768.97259999999983</c:v>
                </c:pt>
                <c:pt idx="547">
                  <c:v>770.37839999999994</c:v>
                </c:pt>
                <c:pt idx="548">
                  <c:v>771.78420000000006</c:v>
                </c:pt>
                <c:pt idx="549">
                  <c:v>773.19</c:v>
                </c:pt>
                <c:pt idx="550">
                  <c:v>774.59579999999994</c:v>
                </c:pt>
                <c:pt idx="551">
                  <c:v>776.00159999999983</c:v>
                </c:pt>
                <c:pt idx="552">
                  <c:v>777.40739999999994</c:v>
                </c:pt>
                <c:pt idx="553">
                  <c:v>778.81319999999982</c:v>
                </c:pt>
                <c:pt idx="554">
                  <c:v>780.21899999999982</c:v>
                </c:pt>
                <c:pt idx="555">
                  <c:v>781.62479999999982</c:v>
                </c:pt>
                <c:pt idx="556">
                  <c:v>783.03059999999982</c:v>
                </c:pt>
                <c:pt idx="557">
                  <c:v>784.43640000000005</c:v>
                </c:pt>
                <c:pt idx="558">
                  <c:v>785.84219999999993</c:v>
                </c:pt>
                <c:pt idx="559">
                  <c:v>787.24799999999993</c:v>
                </c:pt>
                <c:pt idx="560">
                  <c:v>788.65379999999993</c:v>
                </c:pt>
                <c:pt idx="561">
                  <c:v>790.05959999999993</c:v>
                </c:pt>
                <c:pt idx="562">
                  <c:v>791.46539999999982</c:v>
                </c:pt>
                <c:pt idx="563">
                  <c:v>792.87119999999982</c:v>
                </c:pt>
                <c:pt idx="564">
                  <c:v>794.27699999999982</c:v>
                </c:pt>
                <c:pt idx="565">
                  <c:v>795.68279999999993</c:v>
                </c:pt>
                <c:pt idx="566">
                  <c:v>797.08860000000004</c:v>
                </c:pt>
                <c:pt idx="567">
                  <c:v>798.49439999999993</c:v>
                </c:pt>
                <c:pt idx="568">
                  <c:v>799.90019999999993</c:v>
                </c:pt>
                <c:pt idx="569">
                  <c:v>801.30600000000004</c:v>
                </c:pt>
                <c:pt idx="570">
                  <c:v>802.71180000000004</c:v>
                </c:pt>
                <c:pt idx="571">
                  <c:v>804.11759999999981</c:v>
                </c:pt>
                <c:pt idx="572">
                  <c:v>805.52339999999981</c:v>
                </c:pt>
                <c:pt idx="573">
                  <c:v>806.92919999999981</c:v>
                </c:pt>
                <c:pt idx="574">
                  <c:v>808.33499999999992</c:v>
                </c:pt>
                <c:pt idx="575">
                  <c:v>809.74079999999981</c:v>
                </c:pt>
                <c:pt idx="576">
                  <c:v>811.14659999999992</c:v>
                </c:pt>
                <c:pt idx="577">
                  <c:v>812.55239999999992</c:v>
                </c:pt>
                <c:pt idx="578">
                  <c:v>813.95820000000003</c:v>
                </c:pt>
                <c:pt idx="579">
                  <c:v>815.36399999999992</c:v>
                </c:pt>
                <c:pt idx="580">
                  <c:v>816.76979999999992</c:v>
                </c:pt>
                <c:pt idx="581">
                  <c:v>818.1755999999998</c:v>
                </c:pt>
                <c:pt idx="582">
                  <c:v>819.58139999999992</c:v>
                </c:pt>
                <c:pt idx="583">
                  <c:v>820.9871999999998</c:v>
                </c:pt>
                <c:pt idx="584">
                  <c:v>822.3929999999998</c:v>
                </c:pt>
                <c:pt idx="585">
                  <c:v>823.7987999999998</c:v>
                </c:pt>
                <c:pt idx="586">
                  <c:v>825.20460000000003</c:v>
                </c:pt>
                <c:pt idx="587">
                  <c:v>826.61040000000003</c:v>
                </c:pt>
                <c:pt idx="588">
                  <c:v>828.01619999999991</c:v>
                </c:pt>
                <c:pt idx="589">
                  <c:v>829.42199999999991</c:v>
                </c:pt>
                <c:pt idx="590">
                  <c:v>830.82779999999991</c:v>
                </c:pt>
                <c:pt idx="591">
                  <c:v>832.23359999999991</c:v>
                </c:pt>
                <c:pt idx="592">
                  <c:v>833.6393999999998</c:v>
                </c:pt>
                <c:pt idx="593">
                  <c:v>835.0451999999998</c:v>
                </c:pt>
                <c:pt idx="594">
                  <c:v>836.45099999999979</c:v>
                </c:pt>
                <c:pt idx="595">
                  <c:v>837.85680000000002</c:v>
                </c:pt>
                <c:pt idx="596">
                  <c:v>839.26260000000002</c:v>
                </c:pt>
                <c:pt idx="597">
                  <c:v>840.66839999999991</c:v>
                </c:pt>
                <c:pt idx="598">
                  <c:v>842.07419999999991</c:v>
                </c:pt>
                <c:pt idx="599">
                  <c:v>843.48</c:v>
                </c:pt>
                <c:pt idx="600">
                  <c:v>844.88580000000002</c:v>
                </c:pt>
                <c:pt idx="601">
                  <c:v>846.29159999999979</c:v>
                </c:pt>
                <c:pt idx="602">
                  <c:v>847.69739999999979</c:v>
                </c:pt>
                <c:pt idx="603">
                  <c:v>849.1031999999999</c:v>
                </c:pt>
                <c:pt idx="604">
                  <c:v>850.5089999999999</c:v>
                </c:pt>
                <c:pt idx="605">
                  <c:v>851.9147999999999</c:v>
                </c:pt>
                <c:pt idx="606">
                  <c:v>853.3205999999999</c:v>
                </c:pt>
                <c:pt idx="607">
                  <c:v>854.7263999999999</c:v>
                </c:pt>
                <c:pt idx="608">
                  <c:v>856.13220000000001</c:v>
                </c:pt>
                <c:pt idx="609">
                  <c:v>857.5379999999999</c:v>
                </c:pt>
                <c:pt idx="610">
                  <c:v>858.9437999999999</c:v>
                </c:pt>
                <c:pt idx="611">
                  <c:v>860.34959999999978</c:v>
                </c:pt>
                <c:pt idx="612">
                  <c:v>861.7553999999999</c:v>
                </c:pt>
                <c:pt idx="613">
                  <c:v>863.16119999999978</c:v>
                </c:pt>
                <c:pt idx="614">
                  <c:v>864.56699999999978</c:v>
                </c:pt>
                <c:pt idx="615">
                  <c:v>865.97279999999989</c:v>
                </c:pt>
                <c:pt idx="616">
                  <c:v>867.37860000000001</c:v>
                </c:pt>
                <c:pt idx="617">
                  <c:v>868.78440000000001</c:v>
                </c:pt>
                <c:pt idx="618">
                  <c:v>870.19019999999989</c:v>
                </c:pt>
                <c:pt idx="619">
                  <c:v>871.59599999999989</c:v>
                </c:pt>
                <c:pt idx="620">
                  <c:v>873.00179999999989</c:v>
                </c:pt>
                <c:pt idx="621">
                  <c:v>874.4076</c:v>
                </c:pt>
                <c:pt idx="622">
                  <c:v>875.81339999999977</c:v>
                </c:pt>
                <c:pt idx="623">
                  <c:v>877.21919999999977</c:v>
                </c:pt>
                <c:pt idx="624">
                  <c:v>878.62499999999989</c:v>
                </c:pt>
                <c:pt idx="625">
                  <c:v>880.0308</c:v>
                </c:pt>
                <c:pt idx="626">
                  <c:v>881.43659999999988</c:v>
                </c:pt>
                <c:pt idx="627">
                  <c:v>882.84239999999988</c:v>
                </c:pt>
                <c:pt idx="628">
                  <c:v>884.24819999999988</c:v>
                </c:pt>
                <c:pt idx="629">
                  <c:v>885.654</c:v>
                </c:pt>
                <c:pt idx="630">
                  <c:v>887.0598</c:v>
                </c:pt>
                <c:pt idx="631">
                  <c:v>888.46559999999988</c:v>
                </c:pt>
                <c:pt idx="632">
                  <c:v>889.87139999999977</c:v>
                </c:pt>
                <c:pt idx="633">
                  <c:v>891.27719999999988</c:v>
                </c:pt>
                <c:pt idx="634">
                  <c:v>892.68299999999999</c:v>
                </c:pt>
                <c:pt idx="635">
                  <c:v>894.08879999999988</c:v>
                </c:pt>
                <c:pt idx="636">
                  <c:v>895.49459999999988</c:v>
                </c:pt>
                <c:pt idx="637">
                  <c:v>896.90039999999988</c:v>
                </c:pt>
                <c:pt idx="638">
                  <c:v>898.30619999999999</c:v>
                </c:pt>
                <c:pt idx="639">
                  <c:v>899.71199999999988</c:v>
                </c:pt>
                <c:pt idx="640">
                  <c:v>901.11779999999987</c:v>
                </c:pt>
                <c:pt idx="641">
                  <c:v>902.52359999999987</c:v>
                </c:pt>
                <c:pt idx="642">
                  <c:v>903.92939999999987</c:v>
                </c:pt>
                <c:pt idx="643">
                  <c:v>905.33519999999976</c:v>
                </c:pt>
                <c:pt idx="644">
                  <c:v>906.74099999999987</c:v>
                </c:pt>
                <c:pt idx="645">
                  <c:v>908.14679999999987</c:v>
                </c:pt>
                <c:pt idx="646">
                  <c:v>909.55259999999998</c:v>
                </c:pt>
                <c:pt idx="647">
                  <c:v>910.95839999999998</c:v>
                </c:pt>
                <c:pt idx="648">
                  <c:v>912.36419999999987</c:v>
                </c:pt>
                <c:pt idx="649">
                  <c:v>913.76999999999987</c:v>
                </c:pt>
                <c:pt idx="650">
                  <c:v>915.17579999999998</c:v>
                </c:pt>
                <c:pt idx="651">
                  <c:v>916.58159999999998</c:v>
                </c:pt>
                <c:pt idx="652">
                  <c:v>917.98739999999975</c:v>
                </c:pt>
                <c:pt idx="653">
                  <c:v>919.39319999999975</c:v>
                </c:pt>
                <c:pt idx="654">
                  <c:v>920.79899999999986</c:v>
                </c:pt>
                <c:pt idx="655">
                  <c:v>922.20479999999998</c:v>
                </c:pt>
                <c:pt idx="656">
                  <c:v>923.61059999999986</c:v>
                </c:pt>
                <c:pt idx="657">
                  <c:v>925.01639999999986</c:v>
                </c:pt>
                <c:pt idx="658">
                  <c:v>926.42219999999986</c:v>
                </c:pt>
                <c:pt idx="659">
                  <c:v>927.82799999999997</c:v>
                </c:pt>
                <c:pt idx="660">
                  <c:v>929.23379999999997</c:v>
                </c:pt>
                <c:pt idx="661">
                  <c:v>930.63959999999986</c:v>
                </c:pt>
                <c:pt idx="662">
                  <c:v>932.04539999999974</c:v>
                </c:pt>
                <c:pt idx="663">
                  <c:v>933.45119999999997</c:v>
                </c:pt>
                <c:pt idx="664">
                  <c:v>934.85699999999997</c:v>
                </c:pt>
                <c:pt idx="665">
                  <c:v>936.26279999999986</c:v>
                </c:pt>
                <c:pt idx="666">
                  <c:v>937.66859999999986</c:v>
                </c:pt>
                <c:pt idx="667">
                  <c:v>939.07439999999986</c:v>
                </c:pt>
                <c:pt idx="668">
                  <c:v>940.48019999999997</c:v>
                </c:pt>
                <c:pt idx="669">
                  <c:v>941.88599999999985</c:v>
                </c:pt>
                <c:pt idx="670">
                  <c:v>943.29179999999985</c:v>
                </c:pt>
                <c:pt idx="671">
                  <c:v>944.69759999999985</c:v>
                </c:pt>
                <c:pt idx="672">
                  <c:v>946.10339999999985</c:v>
                </c:pt>
                <c:pt idx="673">
                  <c:v>947.50919999999985</c:v>
                </c:pt>
                <c:pt idx="674">
                  <c:v>948.91499999999985</c:v>
                </c:pt>
                <c:pt idx="675">
                  <c:v>950.32079999999985</c:v>
                </c:pt>
                <c:pt idx="676">
                  <c:v>951.72659999999996</c:v>
                </c:pt>
                <c:pt idx="677">
                  <c:v>953.13239999999996</c:v>
                </c:pt>
                <c:pt idx="678">
                  <c:v>954.53819999999985</c:v>
                </c:pt>
                <c:pt idx="679">
                  <c:v>955.94399999999985</c:v>
                </c:pt>
                <c:pt idx="680">
                  <c:v>957.34979999999996</c:v>
                </c:pt>
                <c:pt idx="681">
                  <c:v>958.75559999999996</c:v>
                </c:pt>
                <c:pt idx="682">
                  <c:v>960.16139999999973</c:v>
                </c:pt>
                <c:pt idx="683">
                  <c:v>961.56719999999984</c:v>
                </c:pt>
                <c:pt idx="684">
                  <c:v>962.97299999999984</c:v>
                </c:pt>
                <c:pt idx="685">
                  <c:v>964.37879999999996</c:v>
                </c:pt>
                <c:pt idx="686">
                  <c:v>965.78459999999984</c:v>
                </c:pt>
                <c:pt idx="687">
                  <c:v>967.19039999999984</c:v>
                </c:pt>
                <c:pt idx="688">
                  <c:v>968.59619999999984</c:v>
                </c:pt>
                <c:pt idx="689">
                  <c:v>970.00199999999995</c:v>
                </c:pt>
                <c:pt idx="690">
                  <c:v>971.40779999999984</c:v>
                </c:pt>
                <c:pt idx="691">
                  <c:v>972.81359999999984</c:v>
                </c:pt>
                <c:pt idx="692">
                  <c:v>974.21939999999995</c:v>
                </c:pt>
                <c:pt idx="693">
                  <c:v>975.62519999999995</c:v>
                </c:pt>
                <c:pt idx="694">
                  <c:v>977.03099999999995</c:v>
                </c:pt>
                <c:pt idx="695">
                  <c:v>978.43679999999983</c:v>
                </c:pt>
                <c:pt idx="696">
                  <c:v>979.84259999999983</c:v>
                </c:pt>
                <c:pt idx="697">
                  <c:v>981.24839999999995</c:v>
                </c:pt>
                <c:pt idx="698">
                  <c:v>982.65419999999995</c:v>
                </c:pt>
                <c:pt idx="699">
                  <c:v>984.05999999999983</c:v>
                </c:pt>
                <c:pt idx="700">
                  <c:v>985.46579999999983</c:v>
                </c:pt>
                <c:pt idx="701">
                  <c:v>986.87159999999983</c:v>
                </c:pt>
                <c:pt idx="702">
                  <c:v>988.27740000000006</c:v>
                </c:pt>
                <c:pt idx="703">
                  <c:v>989.68319999999983</c:v>
                </c:pt>
                <c:pt idx="704">
                  <c:v>991.08899999999983</c:v>
                </c:pt>
                <c:pt idx="705">
                  <c:v>992.49479999999983</c:v>
                </c:pt>
                <c:pt idx="706">
                  <c:v>993.90059999999994</c:v>
                </c:pt>
                <c:pt idx="707">
                  <c:v>995.30639999999983</c:v>
                </c:pt>
                <c:pt idx="708">
                  <c:v>996.71219999999983</c:v>
                </c:pt>
                <c:pt idx="709">
                  <c:v>998.11799999999982</c:v>
                </c:pt>
                <c:pt idx="710">
                  <c:v>999.52379999999994</c:v>
                </c:pt>
                <c:pt idx="711">
                  <c:v>1000.9295999999999</c:v>
                </c:pt>
                <c:pt idx="712">
                  <c:v>1002.3353999999999</c:v>
                </c:pt>
                <c:pt idx="713">
                  <c:v>1003.7411999999998</c:v>
                </c:pt>
                <c:pt idx="714">
                  <c:v>1005.1469999999999</c:v>
                </c:pt>
                <c:pt idx="715">
                  <c:v>1006.5527999999999</c:v>
                </c:pt>
                <c:pt idx="716">
                  <c:v>1007.9585999999998</c:v>
                </c:pt>
                <c:pt idx="717">
                  <c:v>1009.3643999999998</c:v>
                </c:pt>
                <c:pt idx="718">
                  <c:v>1010.7701999999998</c:v>
                </c:pt>
                <c:pt idx="719">
                  <c:v>1012.1759999999999</c:v>
                </c:pt>
                <c:pt idx="720">
                  <c:v>1013.5817999999998</c:v>
                </c:pt>
                <c:pt idx="721">
                  <c:v>1014.9875999999999</c:v>
                </c:pt>
                <c:pt idx="722">
                  <c:v>1016.3933999999999</c:v>
                </c:pt>
                <c:pt idx="723">
                  <c:v>1017.7991999999999</c:v>
                </c:pt>
                <c:pt idx="724">
                  <c:v>1019.2049999999999</c:v>
                </c:pt>
                <c:pt idx="725">
                  <c:v>1020.6107999999998</c:v>
                </c:pt>
                <c:pt idx="726">
                  <c:v>1022.0165999999998</c:v>
                </c:pt>
                <c:pt idx="727">
                  <c:v>1023.4223999999999</c:v>
                </c:pt>
                <c:pt idx="728">
                  <c:v>1024.8281999999999</c:v>
                </c:pt>
                <c:pt idx="729">
                  <c:v>1026.2339999999999</c:v>
                </c:pt>
                <c:pt idx="730">
                  <c:v>1027.6397999999999</c:v>
                </c:pt>
                <c:pt idx="731">
                  <c:v>1029.0455999999999</c:v>
                </c:pt>
                <c:pt idx="732">
                  <c:v>1030.4513999999999</c:v>
                </c:pt>
                <c:pt idx="733">
                  <c:v>1031.8571999999999</c:v>
                </c:pt>
                <c:pt idx="734">
                  <c:v>1033.2629999999999</c:v>
                </c:pt>
                <c:pt idx="735">
                  <c:v>1034.6687999999997</c:v>
                </c:pt>
                <c:pt idx="736">
                  <c:v>1036.0745999999999</c:v>
                </c:pt>
                <c:pt idx="737">
                  <c:v>1037.4803999999999</c:v>
                </c:pt>
                <c:pt idx="738">
                  <c:v>1038.8861999999999</c:v>
                </c:pt>
                <c:pt idx="739">
                  <c:v>1040.2919999999997</c:v>
                </c:pt>
                <c:pt idx="740">
                  <c:v>1041.6977999999999</c:v>
                </c:pt>
                <c:pt idx="741">
                  <c:v>1043.1035999999999</c:v>
                </c:pt>
                <c:pt idx="742">
                  <c:v>1044.5093999999999</c:v>
                </c:pt>
                <c:pt idx="743">
                  <c:v>1045.9151999999997</c:v>
                </c:pt>
                <c:pt idx="744">
                  <c:v>1047.3209999999999</c:v>
                </c:pt>
                <c:pt idx="745">
                  <c:v>1048.7267999999999</c:v>
                </c:pt>
                <c:pt idx="746">
                  <c:v>1050.1325999999999</c:v>
                </c:pt>
                <c:pt idx="747">
                  <c:v>1051.5383999999999</c:v>
                </c:pt>
                <c:pt idx="748">
                  <c:v>1052.9441999999997</c:v>
                </c:pt>
                <c:pt idx="749">
                  <c:v>1054.3499999999999</c:v>
                </c:pt>
                <c:pt idx="750">
                  <c:v>1055.7557999999999</c:v>
                </c:pt>
                <c:pt idx="751">
                  <c:v>1057.1615999999999</c:v>
                </c:pt>
                <c:pt idx="752">
                  <c:v>1058.5673999999999</c:v>
                </c:pt>
                <c:pt idx="753">
                  <c:v>1059.9731999999999</c:v>
                </c:pt>
                <c:pt idx="754">
                  <c:v>1061.3789999999999</c:v>
                </c:pt>
                <c:pt idx="755">
                  <c:v>1062.7847999999999</c:v>
                </c:pt>
                <c:pt idx="756">
                  <c:v>1064.1905999999997</c:v>
                </c:pt>
                <c:pt idx="757">
                  <c:v>1065.5963999999999</c:v>
                </c:pt>
                <c:pt idx="758">
                  <c:v>1067.0021999999999</c:v>
                </c:pt>
                <c:pt idx="759">
                  <c:v>1068.4079999999999</c:v>
                </c:pt>
                <c:pt idx="760">
                  <c:v>1069.8137999999999</c:v>
                </c:pt>
                <c:pt idx="761">
                  <c:v>1071.2195999999999</c:v>
                </c:pt>
                <c:pt idx="762">
                  <c:v>1072.6253999999999</c:v>
                </c:pt>
                <c:pt idx="763">
                  <c:v>1074.0311999999999</c:v>
                </c:pt>
                <c:pt idx="764">
                  <c:v>1075.4369999999999</c:v>
                </c:pt>
                <c:pt idx="765">
                  <c:v>1076.8427999999997</c:v>
                </c:pt>
                <c:pt idx="766">
                  <c:v>1078.2485999999999</c:v>
                </c:pt>
                <c:pt idx="767">
                  <c:v>1079.6543999999999</c:v>
                </c:pt>
                <c:pt idx="768">
                  <c:v>1081.0601999999999</c:v>
                </c:pt>
                <c:pt idx="769">
                  <c:v>1082.4659999999997</c:v>
                </c:pt>
                <c:pt idx="770">
                  <c:v>1083.8717999999999</c:v>
                </c:pt>
                <c:pt idx="771">
                  <c:v>1085.2775999999999</c:v>
                </c:pt>
                <c:pt idx="772">
                  <c:v>1086.6833999999999</c:v>
                </c:pt>
                <c:pt idx="773">
                  <c:v>1088.0891999999997</c:v>
                </c:pt>
                <c:pt idx="774">
                  <c:v>1089.4949999999999</c:v>
                </c:pt>
                <c:pt idx="775">
                  <c:v>1090.9007999999999</c:v>
                </c:pt>
                <c:pt idx="776">
                  <c:v>1092.3065999999999</c:v>
                </c:pt>
                <c:pt idx="777">
                  <c:v>1093.7123999999999</c:v>
                </c:pt>
                <c:pt idx="778">
                  <c:v>1095.1181999999999</c:v>
                </c:pt>
                <c:pt idx="779">
                  <c:v>1096.5239999999999</c:v>
                </c:pt>
                <c:pt idx="780">
                  <c:v>1097.9297999999999</c:v>
                </c:pt>
                <c:pt idx="781">
                  <c:v>1099.3355999999999</c:v>
                </c:pt>
                <c:pt idx="782">
                  <c:v>1100.7413999999999</c:v>
                </c:pt>
                <c:pt idx="783">
                  <c:v>1102.1471999999999</c:v>
                </c:pt>
                <c:pt idx="784">
                  <c:v>1103.5529999999999</c:v>
                </c:pt>
                <c:pt idx="785">
                  <c:v>1104.9587999999999</c:v>
                </c:pt>
                <c:pt idx="786">
                  <c:v>1106.3645999999997</c:v>
                </c:pt>
                <c:pt idx="787">
                  <c:v>1107.7703999999999</c:v>
                </c:pt>
                <c:pt idx="788">
                  <c:v>1109.1761999999999</c:v>
                </c:pt>
                <c:pt idx="789">
                  <c:v>1110.5819999999999</c:v>
                </c:pt>
                <c:pt idx="790">
                  <c:v>1111.9877999999999</c:v>
                </c:pt>
                <c:pt idx="791">
                  <c:v>1113.3935999999999</c:v>
                </c:pt>
                <c:pt idx="792">
                  <c:v>1114.7993999999999</c:v>
                </c:pt>
                <c:pt idx="793">
                  <c:v>1116.2051999999999</c:v>
                </c:pt>
                <c:pt idx="794">
                  <c:v>1117.6109999999999</c:v>
                </c:pt>
                <c:pt idx="795">
                  <c:v>1119.0167999999996</c:v>
                </c:pt>
                <c:pt idx="796">
                  <c:v>1120.4225999999999</c:v>
                </c:pt>
                <c:pt idx="797">
                  <c:v>1121.8283999999999</c:v>
                </c:pt>
                <c:pt idx="798">
                  <c:v>1123.2341999999999</c:v>
                </c:pt>
                <c:pt idx="799">
                  <c:v>1124.6399999999999</c:v>
                </c:pt>
                <c:pt idx="800">
                  <c:v>1126.0457999999999</c:v>
                </c:pt>
                <c:pt idx="801">
                  <c:v>1127.4515999999999</c:v>
                </c:pt>
                <c:pt idx="802">
                  <c:v>1128.8573999999999</c:v>
                </c:pt>
                <c:pt idx="803">
                  <c:v>1130.2631999999999</c:v>
                </c:pt>
                <c:pt idx="804">
                  <c:v>1131.6689999999999</c:v>
                </c:pt>
                <c:pt idx="805">
                  <c:v>1133.0747999999999</c:v>
                </c:pt>
                <c:pt idx="806">
                  <c:v>1134.4805999999999</c:v>
                </c:pt>
                <c:pt idx="807">
                  <c:v>1135.8863999999996</c:v>
                </c:pt>
                <c:pt idx="808">
                  <c:v>1137.2921999999999</c:v>
                </c:pt>
                <c:pt idx="809">
                  <c:v>1138.6979999999999</c:v>
                </c:pt>
                <c:pt idx="810">
                  <c:v>1140.1037999999999</c:v>
                </c:pt>
                <c:pt idx="811">
                  <c:v>1141.5095999999999</c:v>
                </c:pt>
                <c:pt idx="812">
                  <c:v>1142.9153999999999</c:v>
                </c:pt>
                <c:pt idx="813">
                  <c:v>1144.3211999999999</c:v>
                </c:pt>
                <c:pt idx="814">
                  <c:v>1145.7269999999999</c:v>
                </c:pt>
                <c:pt idx="815">
                  <c:v>1147.1327999999999</c:v>
                </c:pt>
                <c:pt idx="816">
                  <c:v>1148.5385999999999</c:v>
                </c:pt>
                <c:pt idx="817">
                  <c:v>1149.9443999999999</c:v>
                </c:pt>
                <c:pt idx="818">
                  <c:v>1151.3501999999999</c:v>
                </c:pt>
                <c:pt idx="819">
                  <c:v>1152.7559999999999</c:v>
                </c:pt>
                <c:pt idx="820">
                  <c:v>1154.1617999999999</c:v>
                </c:pt>
                <c:pt idx="821">
                  <c:v>1155.5675999999999</c:v>
                </c:pt>
                <c:pt idx="822">
                  <c:v>1156.9733999999999</c:v>
                </c:pt>
                <c:pt idx="823">
                  <c:v>1158.3791999999999</c:v>
                </c:pt>
                <c:pt idx="824">
                  <c:v>1159.7849999999999</c:v>
                </c:pt>
                <c:pt idx="825">
                  <c:v>1161.1908000000001</c:v>
                </c:pt>
                <c:pt idx="826">
                  <c:v>1162.5965999999999</c:v>
                </c:pt>
                <c:pt idx="827">
                  <c:v>1164.0023999999999</c:v>
                </c:pt>
                <c:pt idx="828">
                  <c:v>1165.4081999999999</c:v>
                </c:pt>
                <c:pt idx="829">
                  <c:v>1166.8139999999999</c:v>
                </c:pt>
                <c:pt idx="830">
                  <c:v>1168.2197999999999</c:v>
                </c:pt>
                <c:pt idx="831">
                  <c:v>1169.6255999999998</c:v>
                </c:pt>
                <c:pt idx="832">
                  <c:v>1171.0314000000001</c:v>
                </c:pt>
                <c:pt idx="833">
                  <c:v>1172.4372000000001</c:v>
                </c:pt>
                <c:pt idx="834">
                  <c:v>1173.8429999999998</c:v>
                </c:pt>
                <c:pt idx="835">
                  <c:v>1175.2487999999998</c:v>
                </c:pt>
                <c:pt idx="836">
                  <c:v>1176.6545999999998</c:v>
                </c:pt>
                <c:pt idx="837">
                  <c:v>1178.0603999999998</c:v>
                </c:pt>
                <c:pt idx="838">
                  <c:v>1179.4661999999998</c:v>
                </c:pt>
                <c:pt idx="839">
                  <c:v>1180.8719999999998</c:v>
                </c:pt>
                <c:pt idx="840">
                  <c:v>1182.2778000000001</c:v>
                </c:pt>
                <c:pt idx="841">
                  <c:v>1183.6836000000001</c:v>
                </c:pt>
                <c:pt idx="842">
                  <c:v>1185.0894000000001</c:v>
                </c:pt>
                <c:pt idx="843">
                  <c:v>1186.4951999999998</c:v>
                </c:pt>
                <c:pt idx="844">
                  <c:v>1187.9009999999998</c:v>
                </c:pt>
                <c:pt idx="845">
                  <c:v>1189.3067999999998</c:v>
                </c:pt>
                <c:pt idx="846">
                  <c:v>1190.7125999999998</c:v>
                </c:pt>
                <c:pt idx="847">
                  <c:v>1192.1183999999998</c:v>
                </c:pt>
                <c:pt idx="848">
                  <c:v>1193.5241999999998</c:v>
                </c:pt>
                <c:pt idx="849">
                  <c:v>1194.93</c:v>
                </c:pt>
                <c:pt idx="850">
                  <c:v>1196.3358000000001</c:v>
                </c:pt>
                <c:pt idx="851">
                  <c:v>1197.7415999999998</c:v>
                </c:pt>
                <c:pt idx="852">
                  <c:v>1199.1473999999998</c:v>
                </c:pt>
                <c:pt idx="853">
                  <c:v>1200.5531999999998</c:v>
                </c:pt>
                <c:pt idx="854">
                  <c:v>1201.9589999999998</c:v>
                </c:pt>
                <c:pt idx="855">
                  <c:v>1203.3647999999998</c:v>
                </c:pt>
                <c:pt idx="856">
                  <c:v>1204.7705999999998</c:v>
                </c:pt>
                <c:pt idx="857">
                  <c:v>1206.1763999999998</c:v>
                </c:pt>
                <c:pt idx="858">
                  <c:v>1207.5822000000001</c:v>
                </c:pt>
                <c:pt idx="859">
                  <c:v>1208.9880000000001</c:v>
                </c:pt>
                <c:pt idx="860">
                  <c:v>1210.3937999999998</c:v>
                </c:pt>
                <c:pt idx="861">
                  <c:v>1211.7995999999996</c:v>
                </c:pt>
                <c:pt idx="862">
                  <c:v>1213.2053999999998</c:v>
                </c:pt>
                <c:pt idx="863">
                  <c:v>1214.6111999999998</c:v>
                </c:pt>
                <c:pt idx="864">
                  <c:v>1216.0169999999998</c:v>
                </c:pt>
                <c:pt idx="865">
                  <c:v>1217.4227999999998</c:v>
                </c:pt>
                <c:pt idx="866">
                  <c:v>1218.8286000000001</c:v>
                </c:pt>
                <c:pt idx="867">
                  <c:v>1220.2344000000001</c:v>
                </c:pt>
                <c:pt idx="868">
                  <c:v>1221.6401999999998</c:v>
                </c:pt>
                <c:pt idx="869">
                  <c:v>1223.0459999999998</c:v>
                </c:pt>
                <c:pt idx="870">
                  <c:v>1224.4517999999996</c:v>
                </c:pt>
                <c:pt idx="871">
                  <c:v>1225.8575999999998</c:v>
                </c:pt>
                <c:pt idx="872">
                  <c:v>1227.2633999999998</c:v>
                </c:pt>
                <c:pt idx="873">
                  <c:v>1228.6691999999998</c:v>
                </c:pt>
                <c:pt idx="874">
                  <c:v>1230.0749999999998</c:v>
                </c:pt>
                <c:pt idx="875">
                  <c:v>1231.4808</c:v>
                </c:pt>
                <c:pt idx="876">
                  <c:v>1232.8866</c:v>
                </c:pt>
                <c:pt idx="877">
                  <c:v>1234.2923999999998</c:v>
                </c:pt>
                <c:pt idx="878">
                  <c:v>1235.6981999999998</c:v>
                </c:pt>
                <c:pt idx="879">
                  <c:v>1237.1039999999996</c:v>
                </c:pt>
                <c:pt idx="880">
                  <c:v>1238.5097999999998</c:v>
                </c:pt>
                <c:pt idx="881">
                  <c:v>1239.9155999999998</c:v>
                </c:pt>
                <c:pt idx="882">
                  <c:v>1241.3213999999998</c:v>
                </c:pt>
                <c:pt idx="883">
                  <c:v>1242.7272</c:v>
                </c:pt>
                <c:pt idx="884">
                  <c:v>1244.133</c:v>
                </c:pt>
                <c:pt idx="885">
                  <c:v>1245.5387999999998</c:v>
                </c:pt>
                <c:pt idx="886">
                  <c:v>1246.9445999999998</c:v>
                </c:pt>
                <c:pt idx="887">
                  <c:v>1248.3503999999998</c:v>
                </c:pt>
                <c:pt idx="888">
                  <c:v>1249.7561999999998</c:v>
                </c:pt>
                <c:pt idx="889">
                  <c:v>1251.1619999999998</c:v>
                </c:pt>
                <c:pt idx="890">
                  <c:v>1252.5677999999996</c:v>
                </c:pt>
                <c:pt idx="891">
                  <c:v>1253.9735999999998</c:v>
                </c:pt>
                <c:pt idx="892">
                  <c:v>1255.3794</c:v>
                </c:pt>
                <c:pt idx="893">
                  <c:v>1256.7852</c:v>
                </c:pt>
                <c:pt idx="894">
                  <c:v>1258.1909999999998</c:v>
                </c:pt>
                <c:pt idx="895">
                  <c:v>1259.5967999999998</c:v>
                </c:pt>
                <c:pt idx="896">
                  <c:v>1261.0025999999998</c:v>
                </c:pt>
                <c:pt idx="897">
                  <c:v>1262.4083999999998</c:v>
                </c:pt>
                <c:pt idx="898">
                  <c:v>1263.8141999999998</c:v>
                </c:pt>
                <c:pt idx="899">
                  <c:v>1265.2199999999996</c:v>
                </c:pt>
                <c:pt idx="900">
                  <c:v>1266.6258</c:v>
                </c:pt>
                <c:pt idx="901">
                  <c:v>1268.0316</c:v>
                </c:pt>
                <c:pt idx="902">
                  <c:v>1269.4373999999998</c:v>
                </c:pt>
                <c:pt idx="903">
                  <c:v>1270.8431999999998</c:v>
                </c:pt>
                <c:pt idx="904">
                  <c:v>1272.2489999999998</c:v>
                </c:pt>
                <c:pt idx="905">
                  <c:v>1273.6547999999998</c:v>
                </c:pt>
                <c:pt idx="906">
                  <c:v>1275.0605999999998</c:v>
                </c:pt>
                <c:pt idx="907">
                  <c:v>1276.4663999999998</c:v>
                </c:pt>
                <c:pt idx="908">
                  <c:v>1277.8721999999998</c:v>
                </c:pt>
                <c:pt idx="909">
                  <c:v>1279.278</c:v>
                </c:pt>
                <c:pt idx="910">
                  <c:v>1280.6838000000002</c:v>
                </c:pt>
                <c:pt idx="911">
                  <c:v>1282.0895999999998</c:v>
                </c:pt>
                <c:pt idx="912">
                  <c:v>1283.4953999999998</c:v>
                </c:pt>
                <c:pt idx="913">
                  <c:v>1284.9011999999998</c:v>
                </c:pt>
                <c:pt idx="914">
                  <c:v>1286.3069999999998</c:v>
                </c:pt>
                <c:pt idx="915">
                  <c:v>1287.7127999999998</c:v>
                </c:pt>
                <c:pt idx="916">
                  <c:v>1289.1185999999998</c:v>
                </c:pt>
                <c:pt idx="917">
                  <c:v>1290.5244</c:v>
                </c:pt>
                <c:pt idx="918">
                  <c:v>1291.9302</c:v>
                </c:pt>
                <c:pt idx="919">
                  <c:v>1293.3359999999996</c:v>
                </c:pt>
                <c:pt idx="920">
                  <c:v>1294.7417999999998</c:v>
                </c:pt>
                <c:pt idx="921">
                  <c:v>1296.1475999999998</c:v>
                </c:pt>
                <c:pt idx="922">
                  <c:v>1297.5533999999998</c:v>
                </c:pt>
                <c:pt idx="923">
                  <c:v>1298.9591999999998</c:v>
                </c:pt>
                <c:pt idx="924">
                  <c:v>1300.3649999999998</c:v>
                </c:pt>
                <c:pt idx="925">
                  <c:v>1301.7707999999998</c:v>
                </c:pt>
                <c:pt idx="926">
                  <c:v>1303.1766</c:v>
                </c:pt>
                <c:pt idx="927">
                  <c:v>1304.5824</c:v>
                </c:pt>
                <c:pt idx="928">
                  <c:v>1305.9881999999998</c:v>
                </c:pt>
                <c:pt idx="929">
                  <c:v>1307.3939999999998</c:v>
                </c:pt>
                <c:pt idx="930">
                  <c:v>1308.7998</c:v>
                </c:pt>
                <c:pt idx="931">
                  <c:v>1310.2055999999998</c:v>
                </c:pt>
                <c:pt idx="932">
                  <c:v>1311.6113999999998</c:v>
                </c:pt>
                <c:pt idx="933">
                  <c:v>1313.0171999999998</c:v>
                </c:pt>
                <c:pt idx="934">
                  <c:v>1314.423</c:v>
                </c:pt>
                <c:pt idx="935">
                  <c:v>1315.8288</c:v>
                </c:pt>
                <c:pt idx="936">
                  <c:v>1317.2345999999998</c:v>
                </c:pt>
                <c:pt idx="937">
                  <c:v>1318.6403999999998</c:v>
                </c:pt>
                <c:pt idx="938">
                  <c:v>1320.0461999999998</c:v>
                </c:pt>
                <c:pt idx="939">
                  <c:v>1321.452</c:v>
                </c:pt>
                <c:pt idx="940">
                  <c:v>1322.8577999999998</c:v>
                </c:pt>
                <c:pt idx="941">
                  <c:v>1324.2635999999998</c:v>
                </c:pt>
                <c:pt idx="942">
                  <c:v>1325.6693999999998</c:v>
                </c:pt>
                <c:pt idx="943">
                  <c:v>1327.0752</c:v>
                </c:pt>
                <c:pt idx="944">
                  <c:v>1328.481</c:v>
                </c:pt>
                <c:pt idx="945">
                  <c:v>1329.8867999999998</c:v>
                </c:pt>
                <c:pt idx="946">
                  <c:v>1331.2925999999998</c:v>
                </c:pt>
                <c:pt idx="947">
                  <c:v>1332.6983999999998</c:v>
                </c:pt>
                <c:pt idx="948">
                  <c:v>1334.1041999999998</c:v>
                </c:pt>
                <c:pt idx="949">
                  <c:v>1335.5099999999998</c:v>
                </c:pt>
                <c:pt idx="950">
                  <c:v>1336.9158</c:v>
                </c:pt>
                <c:pt idx="951">
                  <c:v>1338.3216</c:v>
                </c:pt>
                <c:pt idx="952">
                  <c:v>1339.7274</c:v>
                </c:pt>
                <c:pt idx="953">
                  <c:v>1341.1332</c:v>
                </c:pt>
                <c:pt idx="954">
                  <c:v>1342.5389999999998</c:v>
                </c:pt>
                <c:pt idx="955">
                  <c:v>1343.9447999999998</c:v>
                </c:pt>
                <c:pt idx="956">
                  <c:v>1345.3505999999998</c:v>
                </c:pt>
                <c:pt idx="957">
                  <c:v>1346.7563999999998</c:v>
                </c:pt>
                <c:pt idx="958">
                  <c:v>1348.1621999999998</c:v>
                </c:pt>
                <c:pt idx="959">
                  <c:v>1349.568</c:v>
                </c:pt>
                <c:pt idx="960">
                  <c:v>1350.9738</c:v>
                </c:pt>
                <c:pt idx="961">
                  <c:v>1352.3796</c:v>
                </c:pt>
                <c:pt idx="962">
                  <c:v>1353.7853999999998</c:v>
                </c:pt>
                <c:pt idx="963">
                  <c:v>1355.1911999999998</c:v>
                </c:pt>
                <c:pt idx="964">
                  <c:v>1356.5969999999998</c:v>
                </c:pt>
                <c:pt idx="965">
                  <c:v>1358.0027999999998</c:v>
                </c:pt>
                <c:pt idx="966">
                  <c:v>1359.4085999999998</c:v>
                </c:pt>
                <c:pt idx="967">
                  <c:v>1360.8143999999998</c:v>
                </c:pt>
                <c:pt idx="968">
                  <c:v>1362.2202</c:v>
                </c:pt>
                <c:pt idx="969">
                  <c:v>1363.626</c:v>
                </c:pt>
                <c:pt idx="970">
                  <c:v>1365.0318000000002</c:v>
                </c:pt>
                <c:pt idx="971">
                  <c:v>1366.4375999999997</c:v>
                </c:pt>
                <c:pt idx="972">
                  <c:v>1367.8433999999997</c:v>
                </c:pt>
                <c:pt idx="973">
                  <c:v>1369.2491999999997</c:v>
                </c:pt>
                <c:pt idx="974">
                  <c:v>1370.6549999999997</c:v>
                </c:pt>
                <c:pt idx="975">
                  <c:v>1372.0607999999997</c:v>
                </c:pt>
                <c:pt idx="976">
                  <c:v>1373.4665999999997</c:v>
                </c:pt>
                <c:pt idx="977">
                  <c:v>1374.8724</c:v>
                </c:pt>
                <c:pt idx="978">
                  <c:v>1376.2782</c:v>
                </c:pt>
                <c:pt idx="979">
                  <c:v>1377.6840000000002</c:v>
                </c:pt>
                <c:pt idx="980">
                  <c:v>1379.0897999999997</c:v>
                </c:pt>
                <c:pt idx="981">
                  <c:v>1380.4955999999997</c:v>
                </c:pt>
                <c:pt idx="982">
                  <c:v>1381.9013999999997</c:v>
                </c:pt>
                <c:pt idx="983">
                  <c:v>1383.3071999999997</c:v>
                </c:pt>
                <c:pt idx="984">
                  <c:v>1384.7129999999997</c:v>
                </c:pt>
                <c:pt idx="985">
                  <c:v>1386.1188</c:v>
                </c:pt>
                <c:pt idx="986">
                  <c:v>1387.5246</c:v>
                </c:pt>
                <c:pt idx="987">
                  <c:v>1388.9304</c:v>
                </c:pt>
                <c:pt idx="988">
                  <c:v>1390.3362000000002</c:v>
                </c:pt>
                <c:pt idx="989">
                  <c:v>1391.7419999999997</c:v>
                </c:pt>
                <c:pt idx="990">
                  <c:v>1393.1478</c:v>
                </c:pt>
                <c:pt idx="991">
                  <c:v>1394.5535999999997</c:v>
                </c:pt>
                <c:pt idx="992">
                  <c:v>1395.9593999999997</c:v>
                </c:pt>
                <c:pt idx="993">
                  <c:v>1397.3651999999997</c:v>
                </c:pt>
                <c:pt idx="994">
                  <c:v>1398.771</c:v>
                </c:pt>
                <c:pt idx="995">
                  <c:v>1400.1768</c:v>
                </c:pt>
                <c:pt idx="996">
                  <c:v>1401.5825999999997</c:v>
                </c:pt>
                <c:pt idx="997">
                  <c:v>1402.9884</c:v>
                </c:pt>
                <c:pt idx="998">
                  <c:v>1404.3941999999997</c:v>
                </c:pt>
                <c:pt idx="999">
                  <c:v>1405.8</c:v>
                </c:pt>
                <c:pt idx="1000">
                  <c:v>1407.2057999999997</c:v>
                </c:pt>
                <c:pt idx="1001">
                  <c:v>1408.6115999999997</c:v>
                </c:pt>
                <c:pt idx="1002">
                  <c:v>1410.0173999999997</c:v>
                </c:pt>
                <c:pt idx="1003">
                  <c:v>1411.4232</c:v>
                </c:pt>
                <c:pt idx="1004">
                  <c:v>1412.829</c:v>
                </c:pt>
                <c:pt idx="1005">
                  <c:v>1414.2347999999997</c:v>
                </c:pt>
                <c:pt idx="1006">
                  <c:v>1415.6405999999997</c:v>
                </c:pt>
                <c:pt idx="1007">
                  <c:v>1417.0463999999997</c:v>
                </c:pt>
                <c:pt idx="1008">
                  <c:v>1418.4521999999999</c:v>
                </c:pt>
                <c:pt idx="1009">
                  <c:v>1419.8579999999997</c:v>
                </c:pt>
                <c:pt idx="1010">
                  <c:v>1421.2637999999999</c:v>
                </c:pt>
                <c:pt idx="1011">
                  <c:v>1422.6695999999999</c:v>
                </c:pt>
                <c:pt idx="1012">
                  <c:v>1424.0753999999999</c:v>
                </c:pt>
                <c:pt idx="1013">
                  <c:v>1425.4811999999997</c:v>
                </c:pt>
                <c:pt idx="1014">
                  <c:v>1426.8869999999997</c:v>
                </c:pt>
                <c:pt idx="1015">
                  <c:v>1428.2927999999997</c:v>
                </c:pt>
                <c:pt idx="1016">
                  <c:v>1429.6985999999997</c:v>
                </c:pt>
                <c:pt idx="1017">
                  <c:v>1431.1043999999999</c:v>
                </c:pt>
                <c:pt idx="1018">
                  <c:v>1432.5101999999997</c:v>
                </c:pt>
                <c:pt idx="1019">
                  <c:v>1433.9159999999999</c:v>
                </c:pt>
                <c:pt idx="1020">
                  <c:v>1435.3217999999999</c:v>
                </c:pt>
                <c:pt idx="1021">
                  <c:v>1436.7276000000002</c:v>
                </c:pt>
                <c:pt idx="1022">
                  <c:v>1438.1333999999997</c:v>
                </c:pt>
                <c:pt idx="1023">
                  <c:v>1439.5391999999997</c:v>
                </c:pt>
                <c:pt idx="1024">
                  <c:v>1440.9449999999997</c:v>
                </c:pt>
                <c:pt idx="1025">
                  <c:v>1442.3507999999997</c:v>
                </c:pt>
                <c:pt idx="1026">
                  <c:v>1443.7565999999997</c:v>
                </c:pt>
                <c:pt idx="1027">
                  <c:v>1445.1623999999997</c:v>
                </c:pt>
                <c:pt idx="1028">
                  <c:v>1446.5682000000002</c:v>
                </c:pt>
                <c:pt idx="1029">
                  <c:v>1447.9739999999999</c:v>
                </c:pt>
                <c:pt idx="1030">
                  <c:v>1449.3798000000002</c:v>
                </c:pt>
                <c:pt idx="1031">
                  <c:v>1450.7855999999997</c:v>
                </c:pt>
                <c:pt idx="1032">
                  <c:v>1452.1913999999997</c:v>
                </c:pt>
                <c:pt idx="1033">
                  <c:v>1453.5971999999997</c:v>
                </c:pt>
                <c:pt idx="1034">
                  <c:v>1455.0029999999997</c:v>
                </c:pt>
                <c:pt idx="1035">
                  <c:v>1456.4087999999997</c:v>
                </c:pt>
                <c:pt idx="1036">
                  <c:v>1457.8145999999997</c:v>
                </c:pt>
                <c:pt idx="1037">
                  <c:v>1459.2204000000002</c:v>
                </c:pt>
                <c:pt idx="1038">
                  <c:v>1460.6261999999999</c:v>
                </c:pt>
                <c:pt idx="1039">
                  <c:v>1462.0320000000002</c:v>
                </c:pt>
                <c:pt idx="1040">
                  <c:v>1463.4377999999997</c:v>
                </c:pt>
                <c:pt idx="1041">
                  <c:v>1464.8435999999999</c:v>
                </c:pt>
                <c:pt idx="1042">
                  <c:v>1466.2493999999997</c:v>
                </c:pt>
                <c:pt idx="1043">
                  <c:v>1467.6551999999997</c:v>
                </c:pt>
                <c:pt idx="1044">
                  <c:v>1469.0609999999997</c:v>
                </c:pt>
                <c:pt idx="1045">
                  <c:v>1470.4667999999999</c:v>
                </c:pt>
                <c:pt idx="1046">
                  <c:v>1471.8726000000001</c:v>
                </c:pt>
                <c:pt idx="1047">
                  <c:v>1473.2783999999997</c:v>
                </c:pt>
                <c:pt idx="1048">
                  <c:v>1474.6841999999999</c:v>
                </c:pt>
                <c:pt idx="1049">
                  <c:v>1476.0899999999997</c:v>
                </c:pt>
                <c:pt idx="1050">
                  <c:v>1477.4957999999999</c:v>
                </c:pt>
                <c:pt idx="1051">
                  <c:v>1478.9015999999997</c:v>
                </c:pt>
                <c:pt idx="1052">
                  <c:v>1480.3073999999997</c:v>
                </c:pt>
                <c:pt idx="1053">
                  <c:v>1481.7131999999997</c:v>
                </c:pt>
                <c:pt idx="1054">
                  <c:v>1483.1189999999999</c:v>
                </c:pt>
                <c:pt idx="1055">
                  <c:v>1484.5247999999999</c:v>
                </c:pt>
                <c:pt idx="1056">
                  <c:v>1485.9305999999997</c:v>
                </c:pt>
                <c:pt idx="1057">
                  <c:v>1487.3363999999999</c:v>
                </c:pt>
                <c:pt idx="1058">
                  <c:v>1488.7421999999997</c:v>
                </c:pt>
                <c:pt idx="1059">
                  <c:v>1490.1479999999999</c:v>
                </c:pt>
                <c:pt idx="1060">
                  <c:v>1491.5537999999997</c:v>
                </c:pt>
                <c:pt idx="1061">
                  <c:v>1492.9595999999999</c:v>
                </c:pt>
                <c:pt idx="1062">
                  <c:v>1494.3653999999999</c:v>
                </c:pt>
                <c:pt idx="1063">
                  <c:v>1495.7711999999999</c:v>
                </c:pt>
                <c:pt idx="1064">
                  <c:v>1497.1769999999997</c:v>
                </c:pt>
                <c:pt idx="1065">
                  <c:v>1498.5827999999997</c:v>
                </c:pt>
                <c:pt idx="1066">
                  <c:v>1499.9885999999999</c:v>
                </c:pt>
                <c:pt idx="1067">
                  <c:v>1501.3943999999997</c:v>
                </c:pt>
                <c:pt idx="1068">
                  <c:v>1502.8001999999999</c:v>
                </c:pt>
                <c:pt idx="1069">
                  <c:v>1504.2059999999997</c:v>
                </c:pt>
                <c:pt idx="1070">
                  <c:v>1505.6117999999999</c:v>
                </c:pt>
                <c:pt idx="1071">
                  <c:v>1507.0175999999999</c:v>
                </c:pt>
                <c:pt idx="1072">
                  <c:v>1508.4233999999999</c:v>
                </c:pt>
                <c:pt idx="1073">
                  <c:v>1509.8291999999997</c:v>
                </c:pt>
                <c:pt idx="1074">
                  <c:v>1511.2349999999997</c:v>
                </c:pt>
                <c:pt idx="1075">
                  <c:v>1512.6407999999999</c:v>
                </c:pt>
                <c:pt idx="1076">
                  <c:v>1514.0465999999997</c:v>
                </c:pt>
                <c:pt idx="1077">
                  <c:v>1515.4523999999999</c:v>
                </c:pt>
                <c:pt idx="1078">
                  <c:v>1516.8581999999997</c:v>
                </c:pt>
                <c:pt idx="1079">
                  <c:v>1518.2639999999999</c:v>
                </c:pt>
                <c:pt idx="1080">
                  <c:v>1519.6697999999999</c:v>
                </c:pt>
                <c:pt idx="1081">
                  <c:v>1521.0756000000001</c:v>
                </c:pt>
                <c:pt idx="1082">
                  <c:v>1522.4813999999997</c:v>
                </c:pt>
                <c:pt idx="1083">
                  <c:v>1523.8871999999997</c:v>
                </c:pt>
                <c:pt idx="1084">
                  <c:v>1525.2929999999997</c:v>
                </c:pt>
                <c:pt idx="1085">
                  <c:v>1526.6987999999997</c:v>
                </c:pt>
                <c:pt idx="1086">
                  <c:v>1528.1045999999999</c:v>
                </c:pt>
                <c:pt idx="1087">
                  <c:v>1529.5103999999997</c:v>
                </c:pt>
                <c:pt idx="1088">
                  <c:v>1530.9162000000001</c:v>
                </c:pt>
                <c:pt idx="1089">
                  <c:v>1532.3219999999999</c:v>
                </c:pt>
                <c:pt idx="1090">
                  <c:v>1533.7278000000001</c:v>
                </c:pt>
                <c:pt idx="1091">
                  <c:v>1535.1335999999997</c:v>
                </c:pt>
                <c:pt idx="1092">
                  <c:v>1536.5393999999997</c:v>
                </c:pt>
                <c:pt idx="1093">
                  <c:v>1537.9451999999997</c:v>
                </c:pt>
                <c:pt idx="1094">
                  <c:v>1539.3509999999997</c:v>
                </c:pt>
                <c:pt idx="1095">
                  <c:v>1540.7567999999999</c:v>
                </c:pt>
                <c:pt idx="1096">
                  <c:v>1542.1625999999999</c:v>
                </c:pt>
                <c:pt idx="1097">
                  <c:v>1543.5684000000001</c:v>
                </c:pt>
                <c:pt idx="1098">
                  <c:v>1544.9741999999999</c:v>
                </c:pt>
                <c:pt idx="1099">
                  <c:v>1546.38</c:v>
                </c:pt>
                <c:pt idx="1100">
                  <c:v>1547.7857999999997</c:v>
                </c:pt>
                <c:pt idx="1101">
                  <c:v>1549.1915999999999</c:v>
                </c:pt>
                <c:pt idx="1102">
                  <c:v>1550.5973999999997</c:v>
                </c:pt>
                <c:pt idx="1103">
                  <c:v>1552.0031999999997</c:v>
                </c:pt>
                <c:pt idx="1104">
                  <c:v>1553.4089999999999</c:v>
                </c:pt>
                <c:pt idx="1105">
                  <c:v>1554.8147999999999</c:v>
                </c:pt>
                <c:pt idx="1106">
                  <c:v>1556.2206000000001</c:v>
                </c:pt>
                <c:pt idx="1107">
                  <c:v>1557.6263999999996</c:v>
                </c:pt>
                <c:pt idx="1108">
                  <c:v>1559.0321999999999</c:v>
                </c:pt>
                <c:pt idx="1109">
                  <c:v>1560.4379999999996</c:v>
                </c:pt>
                <c:pt idx="1110">
                  <c:v>1561.8437999999999</c:v>
                </c:pt>
                <c:pt idx="1111">
                  <c:v>1563.2495999999996</c:v>
                </c:pt>
                <c:pt idx="1112">
                  <c:v>1564.6553999999996</c:v>
                </c:pt>
                <c:pt idx="1113">
                  <c:v>1566.0611999999996</c:v>
                </c:pt>
                <c:pt idx="1114">
                  <c:v>1567.4669999999999</c:v>
                </c:pt>
                <c:pt idx="1115">
                  <c:v>1568.8728000000001</c:v>
                </c:pt>
                <c:pt idx="1116">
                  <c:v>1570.2785999999996</c:v>
                </c:pt>
                <c:pt idx="1117">
                  <c:v>1571.6843999999999</c:v>
                </c:pt>
                <c:pt idx="1118">
                  <c:v>1573.0901999999996</c:v>
                </c:pt>
                <c:pt idx="1119">
                  <c:v>1574.4959999999999</c:v>
                </c:pt>
                <c:pt idx="1120">
                  <c:v>1575.9017999999996</c:v>
                </c:pt>
                <c:pt idx="1121">
                  <c:v>1577.3075999999999</c:v>
                </c:pt>
                <c:pt idx="1122">
                  <c:v>1578.7133999999999</c:v>
                </c:pt>
                <c:pt idx="1123">
                  <c:v>1580.1191999999999</c:v>
                </c:pt>
                <c:pt idx="1124">
                  <c:v>1581.5250000000001</c:v>
                </c:pt>
                <c:pt idx="1125">
                  <c:v>1582.9307999999996</c:v>
                </c:pt>
                <c:pt idx="1126">
                  <c:v>1584.3365999999999</c:v>
                </c:pt>
                <c:pt idx="1127">
                  <c:v>1585.7423999999996</c:v>
                </c:pt>
                <c:pt idx="1128">
                  <c:v>1587.1481999999999</c:v>
                </c:pt>
                <c:pt idx="1129">
                  <c:v>1588.5539999999996</c:v>
                </c:pt>
                <c:pt idx="1130">
                  <c:v>1589.9597999999999</c:v>
                </c:pt>
                <c:pt idx="1131">
                  <c:v>1591.3655999999999</c:v>
                </c:pt>
                <c:pt idx="1132">
                  <c:v>1592.7714000000001</c:v>
                </c:pt>
                <c:pt idx="1133">
                  <c:v>1594.1772000000001</c:v>
                </c:pt>
                <c:pt idx="1134">
                  <c:v>1595.5829999999996</c:v>
                </c:pt>
                <c:pt idx="1135">
                  <c:v>1596.9887999999999</c:v>
                </c:pt>
                <c:pt idx="1136">
                  <c:v>1598.3945999999996</c:v>
                </c:pt>
                <c:pt idx="1137">
                  <c:v>1599.8003999999999</c:v>
                </c:pt>
                <c:pt idx="1138">
                  <c:v>1601.2061999999996</c:v>
                </c:pt>
                <c:pt idx="1139">
                  <c:v>1602.6120000000001</c:v>
                </c:pt>
                <c:pt idx="1140">
                  <c:v>1604.0177999999999</c:v>
                </c:pt>
                <c:pt idx="1141">
                  <c:v>1605.4236000000001</c:v>
                </c:pt>
                <c:pt idx="1142">
                  <c:v>1606.8293999999996</c:v>
                </c:pt>
                <c:pt idx="1143">
                  <c:v>1608.2351999999996</c:v>
                </c:pt>
                <c:pt idx="1144">
                  <c:v>1609.6409999999998</c:v>
                </c:pt>
                <c:pt idx="1145">
                  <c:v>1611.0467999999996</c:v>
                </c:pt>
                <c:pt idx="1146">
                  <c:v>1612.4525999999998</c:v>
                </c:pt>
                <c:pt idx="1147">
                  <c:v>1613.8583999999996</c:v>
                </c:pt>
                <c:pt idx="1148">
                  <c:v>1615.2642000000001</c:v>
                </c:pt>
                <c:pt idx="1149">
                  <c:v>1616.6699999999998</c:v>
                </c:pt>
                <c:pt idx="1150">
                  <c:v>1618.0758000000001</c:v>
                </c:pt>
                <c:pt idx="1151">
                  <c:v>1619.4815999999996</c:v>
                </c:pt>
                <c:pt idx="1152">
                  <c:v>1620.8873999999998</c:v>
                </c:pt>
                <c:pt idx="1153">
                  <c:v>1622.2931999999998</c:v>
                </c:pt>
                <c:pt idx="1154">
                  <c:v>1623.6989999999996</c:v>
                </c:pt>
                <c:pt idx="1155">
                  <c:v>1625.1047999999998</c:v>
                </c:pt>
                <c:pt idx="1156">
                  <c:v>1626.5105999999998</c:v>
                </c:pt>
                <c:pt idx="1157">
                  <c:v>1627.9164000000001</c:v>
                </c:pt>
                <c:pt idx="1158">
                  <c:v>1629.3221999999996</c:v>
                </c:pt>
                <c:pt idx="1159">
                  <c:v>1630.7279999999998</c:v>
                </c:pt>
                <c:pt idx="1160">
                  <c:v>1632.1337999999996</c:v>
                </c:pt>
                <c:pt idx="1161">
                  <c:v>1633.5395999999998</c:v>
                </c:pt>
                <c:pt idx="1162">
                  <c:v>1634.9453999999998</c:v>
                </c:pt>
                <c:pt idx="1163">
                  <c:v>1636.3511999999996</c:v>
                </c:pt>
                <c:pt idx="1164">
                  <c:v>1637.7569999999998</c:v>
                </c:pt>
                <c:pt idx="1165">
                  <c:v>1639.1627999999998</c:v>
                </c:pt>
                <c:pt idx="1166">
                  <c:v>1640.5686000000001</c:v>
                </c:pt>
                <c:pt idx="1167">
                  <c:v>1641.9743999999996</c:v>
                </c:pt>
                <c:pt idx="1168">
                  <c:v>1643.3801999999998</c:v>
                </c:pt>
                <c:pt idx="1169">
                  <c:v>1644.7859999999996</c:v>
                </c:pt>
                <c:pt idx="1170">
                  <c:v>1646.1917999999998</c:v>
                </c:pt>
                <c:pt idx="1171">
                  <c:v>1647.5975999999996</c:v>
                </c:pt>
                <c:pt idx="1172">
                  <c:v>1649.0033999999998</c:v>
                </c:pt>
                <c:pt idx="1173">
                  <c:v>1650.4092000000001</c:v>
                </c:pt>
                <c:pt idx="1174">
                  <c:v>1651.8149999999998</c:v>
                </c:pt>
                <c:pt idx="1175">
                  <c:v>1653.2208000000001</c:v>
                </c:pt>
                <c:pt idx="1176">
                  <c:v>1654.6265999999996</c:v>
                </c:pt>
                <c:pt idx="1177">
                  <c:v>1656.0323999999998</c:v>
                </c:pt>
                <c:pt idx="1178">
                  <c:v>1657.4381999999996</c:v>
                </c:pt>
                <c:pt idx="1179">
                  <c:v>1658.8439999999998</c:v>
                </c:pt>
                <c:pt idx="1180">
                  <c:v>1660.2497999999996</c:v>
                </c:pt>
                <c:pt idx="1181">
                  <c:v>1661.6555999999998</c:v>
                </c:pt>
                <c:pt idx="1182">
                  <c:v>1663.0614</c:v>
                </c:pt>
                <c:pt idx="1183">
                  <c:v>1664.4671999999998</c:v>
                </c:pt>
                <c:pt idx="1184">
                  <c:v>1665.873</c:v>
                </c:pt>
                <c:pt idx="1185">
                  <c:v>1667.2787999999996</c:v>
                </c:pt>
                <c:pt idx="1186">
                  <c:v>1668.6845999999998</c:v>
                </c:pt>
                <c:pt idx="1187">
                  <c:v>1670.0903999999996</c:v>
                </c:pt>
                <c:pt idx="1188">
                  <c:v>1671.4961999999998</c:v>
                </c:pt>
                <c:pt idx="1189">
                  <c:v>1672.9019999999996</c:v>
                </c:pt>
                <c:pt idx="1190">
                  <c:v>1674.3078</c:v>
                </c:pt>
                <c:pt idx="1191">
                  <c:v>1675.7136</c:v>
                </c:pt>
                <c:pt idx="1192">
                  <c:v>1677.1194</c:v>
                </c:pt>
                <c:pt idx="1193">
                  <c:v>1678.5252</c:v>
                </c:pt>
                <c:pt idx="1194">
                  <c:v>1679.9309999999996</c:v>
                </c:pt>
                <c:pt idx="1195">
                  <c:v>1681.3367999999998</c:v>
                </c:pt>
                <c:pt idx="1196">
                  <c:v>1682.7425999999996</c:v>
                </c:pt>
                <c:pt idx="1197">
                  <c:v>1684.1483999999998</c:v>
                </c:pt>
                <c:pt idx="1198">
                  <c:v>1685.5541999999996</c:v>
                </c:pt>
                <c:pt idx="1199">
                  <c:v>1686.96</c:v>
                </c:pt>
                <c:pt idx="1200">
                  <c:v>1688.3657999999998</c:v>
                </c:pt>
                <c:pt idx="1201">
                  <c:v>1689.7716</c:v>
                </c:pt>
                <c:pt idx="1202">
                  <c:v>1691.1773999999998</c:v>
                </c:pt>
                <c:pt idx="1203">
                  <c:v>1692.5831999999996</c:v>
                </c:pt>
                <c:pt idx="1204">
                  <c:v>1693.9889999999998</c:v>
                </c:pt>
                <c:pt idx="1205">
                  <c:v>1695.3947999999996</c:v>
                </c:pt>
                <c:pt idx="1206">
                  <c:v>1696.8005999999998</c:v>
                </c:pt>
                <c:pt idx="1207">
                  <c:v>1698.2063999999998</c:v>
                </c:pt>
                <c:pt idx="1208">
                  <c:v>1699.6122</c:v>
                </c:pt>
                <c:pt idx="1209">
                  <c:v>1701.0179999999998</c:v>
                </c:pt>
                <c:pt idx="1210">
                  <c:v>1702.4238</c:v>
                </c:pt>
                <c:pt idx="1211">
                  <c:v>1703.8295999999998</c:v>
                </c:pt>
                <c:pt idx="1212">
                  <c:v>1705.2353999999998</c:v>
                </c:pt>
                <c:pt idx="1213">
                  <c:v>1706.6411999999998</c:v>
                </c:pt>
                <c:pt idx="1214">
                  <c:v>1708.0469999999996</c:v>
                </c:pt>
                <c:pt idx="1215">
                  <c:v>1709.4527999999998</c:v>
                </c:pt>
                <c:pt idx="1216">
                  <c:v>1710.8585999999998</c:v>
                </c:pt>
                <c:pt idx="1217">
                  <c:v>1712.2644</c:v>
                </c:pt>
                <c:pt idx="1218">
                  <c:v>1713.6701999999996</c:v>
                </c:pt>
                <c:pt idx="1219">
                  <c:v>1715.0759999999998</c:v>
                </c:pt>
                <c:pt idx="1220">
                  <c:v>1716.4817999999998</c:v>
                </c:pt>
                <c:pt idx="1221">
                  <c:v>1717.8875999999998</c:v>
                </c:pt>
                <c:pt idx="1222">
                  <c:v>1719.2933999999998</c:v>
                </c:pt>
                <c:pt idx="1223">
                  <c:v>1720.6991999999996</c:v>
                </c:pt>
                <c:pt idx="1224">
                  <c:v>1722.1049999999998</c:v>
                </c:pt>
                <c:pt idx="1225">
                  <c:v>1723.5107999999998</c:v>
                </c:pt>
                <c:pt idx="1226">
                  <c:v>1724.9166</c:v>
                </c:pt>
                <c:pt idx="1227">
                  <c:v>1726.3223999999996</c:v>
                </c:pt>
                <c:pt idx="1228">
                  <c:v>1727.7281999999998</c:v>
                </c:pt>
                <c:pt idx="1229">
                  <c:v>1729.1339999999996</c:v>
                </c:pt>
                <c:pt idx="1230">
                  <c:v>1730.5397999999998</c:v>
                </c:pt>
                <c:pt idx="1231">
                  <c:v>1731.9455999999998</c:v>
                </c:pt>
                <c:pt idx="1232">
                  <c:v>1733.3513999999998</c:v>
                </c:pt>
                <c:pt idx="1233">
                  <c:v>1734.7572</c:v>
                </c:pt>
                <c:pt idx="1234">
                  <c:v>1736.1629999999998</c:v>
                </c:pt>
                <c:pt idx="1235">
                  <c:v>1737.5688</c:v>
                </c:pt>
                <c:pt idx="1236">
                  <c:v>1738.9745999999996</c:v>
                </c:pt>
                <c:pt idx="1237">
                  <c:v>1740.3803999999998</c:v>
                </c:pt>
                <c:pt idx="1238">
                  <c:v>1741.7861999999996</c:v>
                </c:pt>
                <c:pt idx="1239">
                  <c:v>1743.1919999999998</c:v>
                </c:pt>
                <c:pt idx="1240">
                  <c:v>1744.5977999999998</c:v>
                </c:pt>
                <c:pt idx="1241">
                  <c:v>1746.0035999999998</c:v>
                </c:pt>
                <c:pt idx="1242">
                  <c:v>1747.4094</c:v>
                </c:pt>
                <c:pt idx="1243">
                  <c:v>1748.8152</c:v>
                </c:pt>
                <c:pt idx="1244">
                  <c:v>1750.221</c:v>
                </c:pt>
                <c:pt idx="1245">
                  <c:v>1751.6267999999995</c:v>
                </c:pt>
                <c:pt idx="1246">
                  <c:v>1753.0325999999998</c:v>
                </c:pt>
                <c:pt idx="1247">
                  <c:v>1754.4383999999995</c:v>
                </c:pt>
                <c:pt idx="1248">
                  <c:v>1755.8441999999998</c:v>
                </c:pt>
                <c:pt idx="1249">
                  <c:v>1757.2499999999998</c:v>
                </c:pt>
                <c:pt idx="1250">
                  <c:v>1758.6558</c:v>
                </c:pt>
                <c:pt idx="1251">
                  <c:v>1760.0616</c:v>
                </c:pt>
                <c:pt idx="1252">
                  <c:v>1761.4674</c:v>
                </c:pt>
                <c:pt idx="1253">
                  <c:v>1762.8731999999998</c:v>
                </c:pt>
                <c:pt idx="1254">
                  <c:v>1764.2789999999995</c:v>
                </c:pt>
                <c:pt idx="1255">
                  <c:v>1765.6847999999998</c:v>
                </c:pt>
                <c:pt idx="1256">
                  <c:v>1767.0905999999995</c:v>
                </c:pt>
                <c:pt idx="1257">
                  <c:v>1768.4963999999998</c:v>
                </c:pt>
                <c:pt idx="1258">
                  <c:v>1769.9021999999995</c:v>
                </c:pt>
                <c:pt idx="1259">
                  <c:v>1771.308</c:v>
                </c:pt>
                <c:pt idx="1260">
                  <c:v>1772.7138</c:v>
                </c:pt>
                <c:pt idx="1261">
                  <c:v>1774.1196</c:v>
                </c:pt>
                <c:pt idx="1262">
                  <c:v>1775.5253999999998</c:v>
                </c:pt>
                <c:pt idx="1263">
                  <c:v>1776.9311999999998</c:v>
                </c:pt>
                <c:pt idx="1264">
                  <c:v>1778.3369999999998</c:v>
                </c:pt>
                <c:pt idx="1265">
                  <c:v>1779.7427999999995</c:v>
                </c:pt>
                <c:pt idx="1266">
                  <c:v>1781.1485999999998</c:v>
                </c:pt>
                <c:pt idx="1267">
                  <c:v>1782.5543999999998</c:v>
                </c:pt>
                <c:pt idx="1268">
                  <c:v>1783.9602</c:v>
                </c:pt>
                <c:pt idx="1269">
                  <c:v>1785.366</c:v>
                </c:pt>
                <c:pt idx="1270">
                  <c:v>1786.7717999999998</c:v>
                </c:pt>
                <c:pt idx="1271">
                  <c:v>1788.1775999999998</c:v>
                </c:pt>
                <c:pt idx="1272">
                  <c:v>1789.5833999999998</c:v>
                </c:pt>
                <c:pt idx="1273">
                  <c:v>1790.9891999999998</c:v>
                </c:pt>
                <c:pt idx="1274">
                  <c:v>1792.3949999999995</c:v>
                </c:pt>
                <c:pt idx="1275">
                  <c:v>1793.8007999999998</c:v>
                </c:pt>
                <c:pt idx="1276">
                  <c:v>1795.2065999999998</c:v>
                </c:pt>
                <c:pt idx="1277">
                  <c:v>1796.6124</c:v>
                </c:pt>
                <c:pt idx="1278">
                  <c:v>1798.0182</c:v>
                </c:pt>
                <c:pt idx="1279">
                  <c:v>1799.4239999999998</c:v>
                </c:pt>
                <c:pt idx="1280">
                  <c:v>1800.8297999999998</c:v>
                </c:pt>
                <c:pt idx="1281">
                  <c:v>1802.2355999999997</c:v>
                </c:pt>
                <c:pt idx="1282">
                  <c:v>1803.6413999999997</c:v>
                </c:pt>
                <c:pt idx="1283">
                  <c:v>1805.0471999999997</c:v>
                </c:pt>
                <c:pt idx="1284">
                  <c:v>1806.453</c:v>
                </c:pt>
                <c:pt idx="1285">
                  <c:v>1807.8587999999997</c:v>
                </c:pt>
                <c:pt idx="1286">
                  <c:v>1809.2646</c:v>
                </c:pt>
                <c:pt idx="1287">
                  <c:v>1810.6703999999995</c:v>
                </c:pt>
                <c:pt idx="1288">
                  <c:v>1812.0761999999997</c:v>
                </c:pt>
                <c:pt idx="1289">
                  <c:v>1813.4819999999997</c:v>
                </c:pt>
                <c:pt idx="1290">
                  <c:v>1814.8877999999997</c:v>
                </c:pt>
                <c:pt idx="1291">
                  <c:v>1816.2935999999997</c:v>
                </c:pt>
                <c:pt idx="1292">
                  <c:v>1817.6993999999997</c:v>
                </c:pt>
                <c:pt idx="1293">
                  <c:v>1819.1052</c:v>
                </c:pt>
                <c:pt idx="1294">
                  <c:v>1820.5109999999997</c:v>
                </c:pt>
                <c:pt idx="1295">
                  <c:v>1821.9168</c:v>
                </c:pt>
                <c:pt idx="1296">
                  <c:v>1823.3225999999995</c:v>
                </c:pt>
                <c:pt idx="1297">
                  <c:v>1824.7283999999997</c:v>
                </c:pt>
                <c:pt idx="1298">
                  <c:v>1826.1341999999997</c:v>
                </c:pt>
                <c:pt idx="1299">
                  <c:v>1827.5399999999997</c:v>
                </c:pt>
                <c:pt idx="1300">
                  <c:v>1828.9457999999997</c:v>
                </c:pt>
                <c:pt idx="1301">
                  <c:v>1830.3516</c:v>
                </c:pt>
                <c:pt idx="1302">
                  <c:v>1831.7574</c:v>
                </c:pt>
                <c:pt idx="1303">
                  <c:v>1833.1632</c:v>
                </c:pt>
                <c:pt idx="1304">
                  <c:v>1834.5689999999997</c:v>
                </c:pt>
                <c:pt idx="1305">
                  <c:v>1835.9747999999995</c:v>
                </c:pt>
                <c:pt idx="1306">
                  <c:v>1837.3805999999997</c:v>
                </c:pt>
                <c:pt idx="1307">
                  <c:v>1838.7863999999995</c:v>
                </c:pt>
                <c:pt idx="1308">
                  <c:v>1840.1921999999997</c:v>
                </c:pt>
                <c:pt idx="1309">
                  <c:v>1841.5979999999997</c:v>
                </c:pt>
                <c:pt idx="1310">
                  <c:v>1843.0038</c:v>
                </c:pt>
                <c:pt idx="1311">
                  <c:v>1844.4096</c:v>
                </c:pt>
                <c:pt idx="1312">
                  <c:v>1845.8154</c:v>
                </c:pt>
                <c:pt idx="1313">
                  <c:v>1847.2211999999997</c:v>
                </c:pt>
                <c:pt idx="1314">
                  <c:v>1848.6269999999995</c:v>
                </c:pt>
                <c:pt idx="1315">
                  <c:v>1850.0327999999997</c:v>
                </c:pt>
                <c:pt idx="1316">
                  <c:v>1851.4385999999995</c:v>
                </c:pt>
                <c:pt idx="1317">
                  <c:v>1852.8443999999997</c:v>
                </c:pt>
                <c:pt idx="1318">
                  <c:v>1854.2501999999997</c:v>
                </c:pt>
                <c:pt idx="1319">
                  <c:v>1855.6559999999999</c:v>
                </c:pt>
                <c:pt idx="1320">
                  <c:v>1857.0617999999999</c:v>
                </c:pt>
                <c:pt idx="1321">
                  <c:v>1858.4675999999999</c:v>
                </c:pt>
                <c:pt idx="1322">
                  <c:v>1859.8733999999997</c:v>
                </c:pt>
                <c:pt idx="1323">
                  <c:v>1861.2791999999997</c:v>
                </c:pt>
                <c:pt idx="1324">
                  <c:v>1862.6849999999997</c:v>
                </c:pt>
                <c:pt idx="1325">
                  <c:v>1864.0907999999995</c:v>
                </c:pt>
                <c:pt idx="1326">
                  <c:v>1865.4965999999997</c:v>
                </c:pt>
                <c:pt idx="1327">
                  <c:v>1866.9023999999999</c:v>
                </c:pt>
                <c:pt idx="1328">
                  <c:v>1868.3081999999999</c:v>
                </c:pt>
                <c:pt idx="1329">
                  <c:v>1869.7139999999999</c:v>
                </c:pt>
                <c:pt idx="1330">
                  <c:v>1871.1197999999997</c:v>
                </c:pt>
                <c:pt idx="1331">
                  <c:v>1872.5255999999997</c:v>
                </c:pt>
                <c:pt idx="1332">
                  <c:v>1873.9313999999997</c:v>
                </c:pt>
                <c:pt idx="1333">
                  <c:v>1875.3371999999997</c:v>
                </c:pt>
                <c:pt idx="1334">
                  <c:v>1876.7429999999995</c:v>
                </c:pt>
                <c:pt idx="1335">
                  <c:v>1878.1487999999997</c:v>
                </c:pt>
                <c:pt idx="1336">
                  <c:v>1879.5545999999997</c:v>
                </c:pt>
                <c:pt idx="1337">
                  <c:v>1880.9603999999999</c:v>
                </c:pt>
                <c:pt idx="1338">
                  <c:v>1882.3661999999999</c:v>
                </c:pt>
                <c:pt idx="1339">
                  <c:v>1883.7719999999997</c:v>
                </c:pt>
                <c:pt idx="1340">
                  <c:v>1885.1777999999997</c:v>
                </c:pt>
                <c:pt idx="1341">
                  <c:v>1886.5835999999997</c:v>
                </c:pt>
                <c:pt idx="1342">
                  <c:v>1887.9893999999997</c:v>
                </c:pt>
                <c:pt idx="1343">
                  <c:v>1889.3951999999997</c:v>
                </c:pt>
                <c:pt idx="1344">
                  <c:v>1890.8009999999999</c:v>
                </c:pt>
                <c:pt idx="1345">
                  <c:v>1892.2067999999997</c:v>
                </c:pt>
                <c:pt idx="1346">
                  <c:v>1893.6125999999999</c:v>
                </c:pt>
                <c:pt idx="1347">
                  <c:v>1895.0183999999997</c:v>
                </c:pt>
                <c:pt idx="1348">
                  <c:v>1896.4241999999997</c:v>
                </c:pt>
                <c:pt idx="1349">
                  <c:v>1897.8299999999997</c:v>
                </c:pt>
                <c:pt idx="1350">
                  <c:v>1899.2357999999997</c:v>
                </c:pt>
                <c:pt idx="1351">
                  <c:v>1900.6415999999997</c:v>
                </c:pt>
                <c:pt idx="1352">
                  <c:v>1902.0473999999997</c:v>
                </c:pt>
                <c:pt idx="1353">
                  <c:v>1903.4531999999999</c:v>
                </c:pt>
                <c:pt idx="1354">
                  <c:v>1904.8589999999999</c:v>
                </c:pt>
                <c:pt idx="1355">
                  <c:v>1906.2647999999999</c:v>
                </c:pt>
                <c:pt idx="1356">
                  <c:v>1907.6705999999997</c:v>
                </c:pt>
                <c:pt idx="1357">
                  <c:v>1909.0763999999997</c:v>
                </c:pt>
                <c:pt idx="1358">
                  <c:v>1910.4821999999997</c:v>
                </c:pt>
                <c:pt idx="1359">
                  <c:v>1911.8879999999997</c:v>
                </c:pt>
                <c:pt idx="1360">
                  <c:v>1913.2937999999997</c:v>
                </c:pt>
                <c:pt idx="1361">
                  <c:v>1914.6995999999999</c:v>
                </c:pt>
                <c:pt idx="1362">
                  <c:v>1916.1053999999999</c:v>
                </c:pt>
                <c:pt idx="1363">
                  <c:v>1917.5111999999999</c:v>
                </c:pt>
                <c:pt idx="1364">
                  <c:v>1918.9169999999997</c:v>
                </c:pt>
                <c:pt idx="1365">
                  <c:v>1920.3227999999995</c:v>
                </c:pt>
                <c:pt idx="1366">
                  <c:v>1921.7285999999997</c:v>
                </c:pt>
                <c:pt idx="1367">
                  <c:v>1923.1343999999997</c:v>
                </c:pt>
                <c:pt idx="1368">
                  <c:v>1924.5401999999997</c:v>
                </c:pt>
                <c:pt idx="1369">
                  <c:v>1925.9459999999997</c:v>
                </c:pt>
                <c:pt idx="1370">
                  <c:v>1927.3517999999999</c:v>
                </c:pt>
                <c:pt idx="1371">
                  <c:v>1928.7575999999999</c:v>
                </c:pt>
                <c:pt idx="1372">
                  <c:v>1930.1633999999999</c:v>
                </c:pt>
                <c:pt idx="1373">
                  <c:v>1931.5691999999997</c:v>
                </c:pt>
                <c:pt idx="1374">
                  <c:v>1932.9749999999997</c:v>
                </c:pt>
                <c:pt idx="1375">
                  <c:v>1934.3807999999997</c:v>
                </c:pt>
                <c:pt idx="1376">
                  <c:v>1935.7865999999997</c:v>
                </c:pt>
                <c:pt idx="1377">
                  <c:v>1937.1923999999997</c:v>
                </c:pt>
                <c:pt idx="1378">
                  <c:v>1938.5981999999999</c:v>
                </c:pt>
                <c:pt idx="1379">
                  <c:v>1940.0039999999999</c:v>
                </c:pt>
                <c:pt idx="1380">
                  <c:v>1941.4097999999999</c:v>
                </c:pt>
                <c:pt idx="1381">
                  <c:v>1942.8155999999997</c:v>
                </c:pt>
                <c:pt idx="1382">
                  <c:v>1944.2213999999997</c:v>
                </c:pt>
                <c:pt idx="1383">
                  <c:v>1945.6271999999997</c:v>
                </c:pt>
                <c:pt idx="1384">
                  <c:v>1947.0329999999997</c:v>
                </c:pt>
                <c:pt idx="1385">
                  <c:v>1948.4387999999999</c:v>
                </c:pt>
                <c:pt idx="1386">
                  <c:v>1949.8445999999997</c:v>
                </c:pt>
                <c:pt idx="1387">
                  <c:v>1951.2503999999999</c:v>
                </c:pt>
                <c:pt idx="1388">
                  <c:v>1952.6561999999999</c:v>
                </c:pt>
                <c:pt idx="1389">
                  <c:v>1954.0619999999999</c:v>
                </c:pt>
                <c:pt idx="1390">
                  <c:v>1955.4677999999997</c:v>
                </c:pt>
                <c:pt idx="1391">
                  <c:v>1956.8735999999997</c:v>
                </c:pt>
                <c:pt idx="1392">
                  <c:v>1958.2793999999997</c:v>
                </c:pt>
                <c:pt idx="1393">
                  <c:v>1959.6851999999997</c:v>
                </c:pt>
                <c:pt idx="1394">
                  <c:v>1961.0909999999997</c:v>
                </c:pt>
                <c:pt idx="1395">
                  <c:v>1962.4967999999999</c:v>
                </c:pt>
                <c:pt idx="1396">
                  <c:v>1963.9025999999999</c:v>
                </c:pt>
                <c:pt idx="1397">
                  <c:v>1965.3083999999999</c:v>
                </c:pt>
                <c:pt idx="1398">
                  <c:v>1966.7141999999997</c:v>
                </c:pt>
                <c:pt idx="1399">
                  <c:v>1968.1199999999997</c:v>
                </c:pt>
                <c:pt idx="1400">
                  <c:v>1969.5257999999997</c:v>
                </c:pt>
                <c:pt idx="1401">
                  <c:v>1970.9315999999997</c:v>
                </c:pt>
                <c:pt idx="1402">
                  <c:v>1972.3373999999997</c:v>
                </c:pt>
                <c:pt idx="1403">
                  <c:v>1973.7431999999997</c:v>
                </c:pt>
                <c:pt idx="1404">
                  <c:v>1975.1489999999999</c:v>
                </c:pt>
                <c:pt idx="1405">
                  <c:v>1976.5548000000001</c:v>
                </c:pt>
                <c:pt idx="1406">
                  <c:v>1977.9605999999999</c:v>
                </c:pt>
                <c:pt idx="1407">
                  <c:v>1979.3663999999997</c:v>
                </c:pt>
                <c:pt idx="1408">
                  <c:v>1980.7721999999997</c:v>
                </c:pt>
                <c:pt idx="1409">
                  <c:v>1982.1779999999997</c:v>
                </c:pt>
                <c:pt idx="1410">
                  <c:v>1983.5837999999997</c:v>
                </c:pt>
                <c:pt idx="1411">
                  <c:v>1984.9895999999997</c:v>
                </c:pt>
                <c:pt idx="1412">
                  <c:v>1986.3953999999999</c:v>
                </c:pt>
                <c:pt idx="1413">
                  <c:v>1987.8011999999999</c:v>
                </c:pt>
                <c:pt idx="1414">
                  <c:v>1989.2070000000001</c:v>
                </c:pt>
                <c:pt idx="1415">
                  <c:v>1990.6127999999997</c:v>
                </c:pt>
                <c:pt idx="1416">
                  <c:v>1992.0185999999997</c:v>
                </c:pt>
                <c:pt idx="1417">
                  <c:v>1993.4243999999997</c:v>
                </c:pt>
                <c:pt idx="1418">
                  <c:v>1994.8301999999996</c:v>
                </c:pt>
                <c:pt idx="1419">
                  <c:v>1996.2359999999996</c:v>
                </c:pt>
                <c:pt idx="1420">
                  <c:v>1997.6417999999996</c:v>
                </c:pt>
                <c:pt idx="1421">
                  <c:v>1999.0475999999999</c:v>
                </c:pt>
                <c:pt idx="1422">
                  <c:v>2000.4533999999999</c:v>
                </c:pt>
                <c:pt idx="1423">
                  <c:v>2001.8591999999999</c:v>
                </c:pt>
                <c:pt idx="1424">
                  <c:v>2003.2649999999996</c:v>
                </c:pt>
                <c:pt idx="1425">
                  <c:v>2004.6707999999999</c:v>
                </c:pt>
                <c:pt idx="1426">
                  <c:v>2006.0765999999996</c:v>
                </c:pt>
                <c:pt idx="1427">
                  <c:v>2007.4823999999996</c:v>
                </c:pt>
                <c:pt idx="1428">
                  <c:v>2008.8881999999996</c:v>
                </c:pt>
                <c:pt idx="1429">
                  <c:v>2010.2939999999999</c:v>
                </c:pt>
                <c:pt idx="1430">
                  <c:v>2011.6997999999999</c:v>
                </c:pt>
                <c:pt idx="1431">
                  <c:v>2013.1055999999999</c:v>
                </c:pt>
                <c:pt idx="1432">
                  <c:v>2014.5113999999996</c:v>
                </c:pt>
                <c:pt idx="1433">
                  <c:v>2015.9171999999996</c:v>
                </c:pt>
                <c:pt idx="1434">
                  <c:v>2017.3229999999999</c:v>
                </c:pt>
                <c:pt idx="1435">
                  <c:v>2018.7287999999996</c:v>
                </c:pt>
                <c:pt idx="1436">
                  <c:v>2020.1345999999996</c:v>
                </c:pt>
                <c:pt idx="1437">
                  <c:v>2021.5403999999996</c:v>
                </c:pt>
                <c:pt idx="1438">
                  <c:v>2022.9461999999999</c:v>
                </c:pt>
                <c:pt idx="1439">
                  <c:v>2024.3519999999999</c:v>
                </c:pt>
                <c:pt idx="1440">
                  <c:v>2025.7577999999999</c:v>
                </c:pt>
                <c:pt idx="1441">
                  <c:v>2027.1635999999996</c:v>
                </c:pt>
                <c:pt idx="1442">
                  <c:v>2028.5693999999996</c:v>
                </c:pt>
                <c:pt idx="1443">
                  <c:v>2029.9751999999999</c:v>
                </c:pt>
                <c:pt idx="1444">
                  <c:v>2031.3809999999996</c:v>
                </c:pt>
                <c:pt idx="1445">
                  <c:v>2032.7867999999999</c:v>
                </c:pt>
                <c:pt idx="1446">
                  <c:v>2034.1925999999999</c:v>
                </c:pt>
                <c:pt idx="1447">
                  <c:v>2035.5983999999999</c:v>
                </c:pt>
                <c:pt idx="1448">
                  <c:v>2037.0041999999999</c:v>
                </c:pt>
                <c:pt idx="1449">
                  <c:v>2038.4099999999999</c:v>
                </c:pt>
                <c:pt idx="1450">
                  <c:v>2039.8157999999996</c:v>
                </c:pt>
                <c:pt idx="1451">
                  <c:v>2041.2215999999996</c:v>
                </c:pt>
                <c:pt idx="1452">
                  <c:v>2042.6273999999996</c:v>
                </c:pt>
                <c:pt idx="1453">
                  <c:v>2044.0331999999996</c:v>
                </c:pt>
                <c:pt idx="1454">
                  <c:v>2045.4389999999999</c:v>
                </c:pt>
                <c:pt idx="1455">
                  <c:v>2046.8447999999999</c:v>
                </c:pt>
                <c:pt idx="1456">
                  <c:v>2048.2505999999998</c:v>
                </c:pt>
                <c:pt idx="1457">
                  <c:v>2049.6563999999998</c:v>
                </c:pt>
                <c:pt idx="1458">
                  <c:v>2051.0621999999998</c:v>
                </c:pt>
                <c:pt idx="1459">
                  <c:v>2052.4679999999998</c:v>
                </c:pt>
                <c:pt idx="1460">
                  <c:v>2053.8737999999998</c:v>
                </c:pt>
                <c:pt idx="1461">
                  <c:v>2055.2795999999998</c:v>
                </c:pt>
                <c:pt idx="1462">
                  <c:v>2056.6853999999994</c:v>
                </c:pt>
                <c:pt idx="1463">
                  <c:v>2058.0911999999998</c:v>
                </c:pt>
                <c:pt idx="1464">
                  <c:v>2059.4969999999998</c:v>
                </c:pt>
                <c:pt idx="1465">
                  <c:v>2060.9027999999998</c:v>
                </c:pt>
                <c:pt idx="1466">
                  <c:v>2062.3085999999998</c:v>
                </c:pt>
                <c:pt idx="1467">
                  <c:v>2063.7143999999998</c:v>
                </c:pt>
                <c:pt idx="1468">
                  <c:v>2065.1201999999998</c:v>
                </c:pt>
                <c:pt idx="1469">
                  <c:v>2066.5259999999998</c:v>
                </c:pt>
                <c:pt idx="1470">
                  <c:v>2067.9317999999994</c:v>
                </c:pt>
                <c:pt idx="1471">
                  <c:v>2069.3375999999994</c:v>
                </c:pt>
                <c:pt idx="1472">
                  <c:v>2070.7433999999998</c:v>
                </c:pt>
                <c:pt idx="1473">
                  <c:v>2072.1491999999998</c:v>
                </c:pt>
                <c:pt idx="1474">
                  <c:v>2073.5549999999998</c:v>
                </c:pt>
                <c:pt idx="1475">
                  <c:v>2074.9607999999998</c:v>
                </c:pt>
                <c:pt idx="1476">
                  <c:v>2076.3665999999998</c:v>
                </c:pt>
                <c:pt idx="1477">
                  <c:v>2077.7723999999998</c:v>
                </c:pt>
                <c:pt idx="1478">
                  <c:v>2079.1781999999998</c:v>
                </c:pt>
                <c:pt idx="1479">
                  <c:v>2080.5839999999994</c:v>
                </c:pt>
                <c:pt idx="1480">
                  <c:v>2081.9897999999994</c:v>
                </c:pt>
                <c:pt idx="1481">
                  <c:v>2083.3955999999998</c:v>
                </c:pt>
                <c:pt idx="1482">
                  <c:v>2084.8013999999998</c:v>
                </c:pt>
                <c:pt idx="1483">
                  <c:v>2086.2071999999998</c:v>
                </c:pt>
                <c:pt idx="1484">
                  <c:v>2087.6129999999998</c:v>
                </c:pt>
                <c:pt idx="1485">
                  <c:v>2089.0187999999998</c:v>
                </c:pt>
                <c:pt idx="1486">
                  <c:v>2090.4245999999998</c:v>
                </c:pt>
                <c:pt idx="1487">
                  <c:v>2091.8303999999994</c:v>
                </c:pt>
                <c:pt idx="1488">
                  <c:v>2093.2361999999994</c:v>
                </c:pt>
                <c:pt idx="1489">
                  <c:v>2094.6419999999998</c:v>
                </c:pt>
                <c:pt idx="1490">
                  <c:v>2096.0477999999998</c:v>
                </c:pt>
                <c:pt idx="1491">
                  <c:v>2097.4535999999998</c:v>
                </c:pt>
                <c:pt idx="1492">
                  <c:v>2098.8593999999998</c:v>
                </c:pt>
                <c:pt idx="1493">
                  <c:v>2100.2651999999998</c:v>
                </c:pt>
                <c:pt idx="1494">
                  <c:v>2101.6709999999998</c:v>
                </c:pt>
                <c:pt idx="1495">
                  <c:v>2103.0767999999998</c:v>
                </c:pt>
                <c:pt idx="1496">
                  <c:v>2104.4825999999998</c:v>
                </c:pt>
                <c:pt idx="1497">
                  <c:v>2105.8883999999994</c:v>
                </c:pt>
                <c:pt idx="1498">
                  <c:v>2107.2941999999998</c:v>
                </c:pt>
                <c:pt idx="1499">
                  <c:v>2108.6999999999998</c:v>
                </c:pt>
                <c:pt idx="1500">
                  <c:v>2110.1057999999998</c:v>
                </c:pt>
                <c:pt idx="1501">
                  <c:v>2111.5115999999998</c:v>
                </c:pt>
                <c:pt idx="1502">
                  <c:v>2112.9173999999998</c:v>
                </c:pt>
                <c:pt idx="1503">
                  <c:v>2114.3231999999998</c:v>
                </c:pt>
                <c:pt idx="1504">
                  <c:v>2115.7289999999994</c:v>
                </c:pt>
                <c:pt idx="1505">
                  <c:v>2117.1347999999998</c:v>
                </c:pt>
                <c:pt idx="1506">
                  <c:v>2118.5405999999998</c:v>
                </c:pt>
                <c:pt idx="1507">
                  <c:v>2119.9463999999998</c:v>
                </c:pt>
                <c:pt idx="1508">
                  <c:v>2121.3521999999998</c:v>
                </c:pt>
                <c:pt idx="1509">
                  <c:v>2122.7579999999998</c:v>
                </c:pt>
                <c:pt idx="1510">
                  <c:v>2124.1637999999998</c:v>
                </c:pt>
                <c:pt idx="1511">
                  <c:v>2125.5695999999998</c:v>
                </c:pt>
                <c:pt idx="1512">
                  <c:v>2126.9753999999998</c:v>
                </c:pt>
                <c:pt idx="1513">
                  <c:v>2128.3811999999994</c:v>
                </c:pt>
                <c:pt idx="1514">
                  <c:v>2129.7869999999998</c:v>
                </c:pt>
                <c:pt idx="1515">
                  <c:v>2131.1927999999998</c:v>
                </c:pt>
                <c:pt idx="1516">
                  <c:v>2132.5985999999998</c:v>
                </c:pt>
                <c:pt idx="1517">
                  <c:v>2134.0043999999998</c:v>
                </c:pt>
                <c:pt idx="1518">
                  <c:v>2135.4101999999998</c:v>
                </c:pt>
                <c:pt idx="1519">
                  <c:v>2136.8159999999998</c:v>
                </c:pt>
                <c:pt idx="1520">
                  <c:v>2138.2217999999998</c:v>
                </c:pt>
                <c:pt idx="1521">
                  <c:v>2139.6275999999998</c:v>
                </c:pt>
                <c:pt idx="1522">
                  <c:v>2141.0333999999993</c:v>
                </c:pt>
                <c:pt idx="1523">
                  <c:v>2142.4391999999998</c:v>
                </c:pt>
                <c:pt idx="1524">
                  <c:v>2143.8449999999998</c:v>
                </c:pt>
                <c:pt idx="1525">
                  <c:v>2145.2507999999998</c:v>
                </c:pt>
                <c:pt idx="1526">
                  <c:v>2146.6565999999998</c:v>
                </c:pt>
                <c:pt idx="1527">
                  <c:v>2148.0623999999998</c:v>
                </c:pt>
                <c:pt idx="1528">
                  <c:v>2149.4681999999998</c:v>
                </c:pt>
                <c:pt idx="1529">
                  <c:v>2150.8739999999998</c:v>
                </c:pt>
                <c:pt idx="1530">
                  <c:v>2152.2797999999998</c:v>
                </c:pt>
                <c:pt idx="1531">
                  <c:v>2153.6855999999993</c:v>
                </c:pt>
                <c:pt idx="1532">
                  <c:v>2155.0913999999998</c:v>
                </c:pt>
                <c:pt idx="1533">
                  <c:v>2156.4971999999998</c:v>
                </c:pt>
                <c:pt idx="1534">
                  <c:v>2157.9029999999998</c:v>
                </c:pt>
                <c:pt idx="1535">
                  <c:v>2159.3087999999998</c:v>
                </c:pt>
                <c:pt idx="1536">
                  <c:v>2160.7145999999998</c:v>
                </c:pt>
                <c:pt idx="1537">
                  <c:v>2162.1203999999998</c:v>
                </c:pt>
                <c:pt idx="1538">
                  <c:v>2163.5261999999998</c:v>
                </c:pt>
                <c:pt idx="1539">
                  <c:v>2164.9319999999993</c:v>
                </c:pt>
                <c:pt idx="1540">
                  <c:v>2166.3377999999998</c:v>
                </c:pt>
                <c:pt idx="1541">
                  <c:v>2167.7435999999998</c:v>
                </c:pt>
                <c:pt idx="1542">
                  <c:v>2169.1493999999998</c:v>
                </c:pt>
                <c:pt idx="1543">
                  <c:v>2170.5551999999998</c:v>
                </c:pt>
                <c:pt idx="1544">
                  <c:v>2171.9609999999998</c:v>
                </c:pt>
                <c:pt idx="1545">
                  <c:v>2173.3667999999998</c:v>
                </c:pt>
                <c:pt idx="1546">
                  <c:v>2174.7725999999998</c:v>
                </c:pt>
                <c:pt idx="1547">
                  <c:v>2176.1783999999993</c:v>
                </c:pt>
              </c:numCache>
            </c:numRef>
          </c:xVal>
          <c:yVal>
            <c:numRef>
              <c:f>Sheet6!$F$2:$F$1549</c:f>
              <c:numCache>
                <c:formatCode>General</c:formatCode>
                <c:ptCount val="1548"/>
                <c:pt idx="0">
                  <c:v>3.9859900000000001</c:v>
                </c:pt>
                <c:pt idx="1">
                  <c:v>3.9855499999999999</c:v>
                </c:pt>
                <c:pt idx="2">
                  <c:v>3.9851200000000002</c:v>
                </c:pt>
                <c:pt idx="3">
                  <c:v>3.98468</c:v>
                </c:pt>
                <c:pt idx="4">
                  <c:v>3.9842499999999998</c:v>
                </c:pt>
                <c:pt idx="5">
                  <c:v>3.9838100000000001</c:v>
                </c:pt>
                <c:pt idx="6">
                  <c:v>3.9833799999999999</c:v>
                </c:pt>
                <c:pt idx="7">
                  <c:v>3.9829500000000002</c:v>
                </c:pt>
                <c:pt idx="8">
                  <c:v>3.98251</c:v>
                </c:pt>
                <c:pt idx="9">
                  <c:v>3.9820799999999998</c:v>
                </c:pt>
                <c:pt idx="10">
                  <c:v>3.9816500000000001</c:v>
                </c:pt>
                <c:pt idx="11">
                  <c:v>3.98122</c:v>
                </c:pt>
                <c:pt idx="12">
                  <c:v>3.9807999999999999</c:v>
                </c:pt>
                <c:pt idx="13">
                  <c:v>3.9803700000000002</c:v>
                </c:pt>
                <c:pt idx="14">
                  <c:v>3.97994</c:v>
                </c:pt>
                <c:pt idx="15">
                  <c:v>3.9795099999999999</c:v>
                </c:pt>
                <c:pt idx="16">
                  <c:v>3.9790899999999998</c:v>
                </c:pt>
                <c:pt idx="17">
                  <c:v>3.9786600000000001</c:v>
                </c:pt>
                <c:pt idx="18">
                  <c:v>3.97824</c:v>
                </c:pt>
                <c:pt idx="19">
                  <c:v>3.9778199999999999</c:v>
                </c:pt>
                <c:pt idx="20">
                  <c:v>3.9773900000000002</c:v>
                </c:pt>
                <c:pt idx="21">
                  <c:v>3.9769700000000001</c:v>
                </c:pt>
                <c:pt idx="22">
                  <c:v>3.97655</c:v>
                </c:pt>
                <c:pt idx="23">
                  <c:v>3.9761299999999999</c:v>
                </c:pt>
                <c:pt idx="24">
                  <c:v>3.9757099999999999</c:v>
                </c:pt>
                <c:pt idx="25">
                  <c:v>3.9752900000000002</c:v>
                </c:pt>
                <c:pt idx="26">
                  <c:v>3.9748700000000001</c:v>
                </c:pt>
                <c:pt idx="27">
                  <c:v>3.97445</c:v>
                </c:pt>
                <c:pt idx="28">
                  <c:v>3.97403</c:v>
                </c:pt>
                <c:pt idx="29">
                  <c:v>3.9736199999999999</c:v>
                </c:pt>
                <c:pt idx="30">
                  <c:v>3.9731999999999998</c:v>
                </c:pt>
                <c:pt idx="31">
                  <c:v>3.9727899999999998</c:v>
                </c:pt>
                <c:pt idx="32">
                  <c:v>3.9723700000000002</c:v>
                </c:pt>
                <c:pt idx="33">
                  <c:v>3.9719600000000002</c:v>
                </c:pt>
                <c:pt idx="34">
                  <c:v>3.9715400000000001</c:v>
                </c:pt>
                <c:pt idx="35">
                  <c:v>3.97113</c:v>
                </c:pt>
                <c:pt idx="36">
                  <c:v>3.97072</c:v>
                </c:pt>
                <c:pt idx="37">
                  <c:v>3.97031</c:v>
                </c:pt>
                <c:pt idx="38">
                  <c:v>3.9699</c:v>
                </c:pt>
                <c:pt idx="39">
                  <c:v>3.96949</c:v>
                </c:pt>
                <c:pt idx="40">
                  <c:v>3.9690799999999999</c:v>
                </c:pt>
                <c:pt idx="41">
                  <c:v>3.9686699999999999</c:v>
                </c:pt>
                <c:pt idx="42">
                  <c:v>3.9682599999999999</c:v>
                </c:pt>
                <c:pt idx="43">
                  <c:v>3.9678499999999999</c:v>
                </c:pt>
                <c:pt idx="44">
                  <c:v>3.9674399999999999</c:v>
                </c:pt>
                <c:pt idx="45">
                  <c:v>3.9670399999999999</c:v>
                </c:pt>
                <c:pt idx="46">
                  <c:v>3.9666299999999999</c:v>
                </c:pt>
                <c:pt idx="47">
                  <c:v>3.9662199999999999</c:v>
                </c:pt>
                <c:pt idx="48">
                  <c:v>3.9658199999999999</c:v>
                </c:pt>
                <c:pt idx="49">
                  <c:v>3.9654099999999999</c:v>
                </c:pt>
                <c:pt idx="50">
                  <c:v>3.9650099999999999</c:v>
                </c:pt>
                <c:pt idx="51">
                  <c:v>3.96461</c:v>
                </c:pt>
                <c:pt idx="52">
                  <c:v>3.9641999999999999</c:v>
                </c:pt>
                <c:pt idx="53">
                  <c:v>3.9638</c:v>
                </c:pt>
                <c:pt idx="54">
                  <c:v>3.9634</c:v>
                </c:pt>
                <c:pt idx="55">
                  <c:v>3.9630000000000001</c:v>
                </c:pt>
                <c:pt idx="56">
                  <c:v>3.9626000000000001</c:v>
                </c:pt>
                <c:pt idx="57">
                  <c:v>3.9622000000000002</c:v>
                </c:pt>
                <c:pt idx="58">
                  <c:v>3.9618000000000002</c:v>
                </c:pt>
                <c:pt idx="59">
                  <c:v>3.9613999999999998</c:v>
                </c:pt>
                <c:pt idx="60">
                  <c:v>3.9609999999999999</c:v>
                </c:pt>
                <c:pt idx="61">
                  <c:v>3.9605999999999999</c:v>
                </c:pt>
                <c:pt idx="62">
                  <c:v>3.9601999999999999</c:v>
                </c:pt>
                <c:pt idx="63">
                  <c:v>3.9598100000000001</c:v>
                </c:pt>
                <c:pt idx="64">
                  <c:v>3.9594100000000001</c:v>
                </c:pt>
                <c:pt idx="65">
                  <c:v>3.9590100000000001</c:v>
                </c:pt>
                <c:pt idx="66">
                  <c:v>3.9586199999999998</c:v>
                </c:pt>
                <c:pt idx="67">
                  <c:v>3.9582199999999998</c:v>
                </c:pt>
                <c:pt idx="68">
                  <c:v>3.95783</c:v>
                </c:pt>
                <c:pt idx="69">
                  <c:v>3.95743</c:v>
                </c:pt>
                <c:pt idx="70">
                  <c:v>3.9570400000000001</c:v>
                </c:pt>
                <c:pt idx="71">
                  <c:v>3.9566400000000002</c:v>
                </c:pt>
                <c:pt idx="72">
                  <c:v>3.9562499999999998</c:v>
                </c:pt>
                <c:pt idx="73">
                  <c:v>3.9558599999999999</c:v>
                </c:pt>
                <c:pt idx="74">
                  <c:v>3.95547</c:v>
                </c:pt>
                <c:pt idx="75">
                  <c:v>3.9550800000000002</c:v>
                </c:pt>
                <c:pt idx="76">
                  <c:v>3.9546800000000002</c:v>
                </c:pt>
                <c:pt idx="77">
                  <c:v>3.9542899999999999</c:v>
                </c:pt>
                <c:pt idx="78">
                  <c:v>3.9539</c:v>
                </c:pt>
                <c:pt idx="79">
                  <c:v>3.9535100000000001</c:v>
                </c:pt>
                <c:pt idx="80">
                  <c:v>3.9531200000000002</c:v>
                </c:pt>
                <c:pt idx="81">
                  <c:v>3.9527399999999999</c:v>
                </c:pt>
                <c:pt idx="82">
                  <c:v>3.95235</c:v>
                </c:pt>
                <c:pt idx="83">
                  <c:v>3.9519600000000001</c:v>
                </c:pt>
                <c:pt idx="84">
                  <c:v>3.9515699999999998</c:v>
                </c:pt>
                <c:pt idx="85">
                  <c:v>3.9511799999999999</c:v>
                </c:pt>
                <c:pt idx="86">
                  <c:v>3.9508000000000001</c:v>
                </c:pt>
                <c:pt idx="87">
                  <c:v>3.9504100000000002</c:v>
                </c:pt>
                <c:pt idx="88">
                  <c:v>3.9500199999999999</c:v>
                </c:pt>
                <c:pt idx="89">
                  <c:v>3.94964</c:v>
                </c:pt>
                <c:pt idx="90">
                  <c:v>3.9492500000000001</c:v>
                </c:pt>
                <c:pt idx="91">
                  <c:v>3.9488699999999999</c:v>
                </c:pt>
                <c:pt idx="92">
                  <c:v>3.94848</c:v>
                </c:pt>
                <c:pt idx="93">
                  <c:v>3.9481000000000002</c:v>
                </c:pt>
                <c:pt idx="94">
                  <c:v>3.9477199999999999</c:v>
                </c:pt>
                <c:pt idx="95">
                  <c:v>3.94733</c:v>
                </c:pt>
                <c:pt idx="96">
                  <c:v>3.9469500000000002</c:v>
                </c:pt>
                <c:pt idx="97">
                  <c:v>3.9465699999999999</c:v>
                </c:pt>
                <c:pt idx="98">
                  <c:v>3.9461900000000001</c:v>
                </c:pt>
                <c:pt idx="99">
                  <c:v>3.9458000000000002</c:v>
                </c:pt>
                <c:pt idx="100">
                  <c:v>3.9454199999999999</c:v>
                </c:pt>
                <c:pt idx="101">
                  <c:v>3.9450400000000001</c:v>
                </c:pt>
                <c:pt idx="102">
                  <c:v>3.9446599999999998</c:v>
                </c:pt>
                <c:pt idx="103">
                  <c:v>3.94428</c:v>
                </c:pt>
                <c:pt idx="104">
                  <c:v>3.9439000000000002</c:v>
                </c:pt>
                <c:pt idx="105">
                  <c:v>3.9435199999999999</c:v>
                </c:pt>
                <c:pt idx="106">
                  <c:v>3.9431400000000001</c:v>
                </c:pt>
                <c:pt idx="107">
                  <c:v>3.9427599999999998</c:v>
                </c:pt>
                <c:pt idx="108">
                  <c:v>3.9423900000000001</c:v>
                </c:pt>
                <c:pt idx="109">
                  <c:v>3.9420099999999998</c:v>
                </c:pt>
                <c:pt idx="110">
                  <c:v>3.94163</c:v>
                </c:pt>
                <c:pt idx="111">
                  <c:v>3.9412500000000001</c:v>
                </c:pt>
                <c:pt idx="112">
                  <c:v>3.9408699999999999</c:v>
                </c:pt>
                <c:pt idx="113">
                  <c:v>3.9405000000000001</c:v>
                </c:pt>
                <c:pt idx="114">
                  <c:v>3.9401199999999998</c:v>
                </c:pt>
                <c:pt idx="115">
                  <c:v>3.9397500000000001</c:v>
                </c:pt>
                <c:pt idx="116">
                  <c:v>3.9393699999999998</c:v>
                </c:pt>
                <c:pt idx="117">
                  <c:v>3.93899</c:v>
                </c:pt>
                <c:pt idx="118">
                  <c:v>3.9386199999999998</c:v>
                </c:pt>
                <c:pt idx="119">
                  <c:v>3.93824</c:v>
                </c:pt>
                <c:pt idx="120">
                  <c:v>3.9378700000000002</c:v>
                </c:pt>
                <c:pt idx="121">
                  <c:v>3.9375</c:v>
                </c:pt>
                <c:pt idx="122">
                  <c:v>3.9371200000000002</c:v>
                </c:pt>
                <c:pt idx="123">
                  <c:v>3.93675</c:v>
                </c:pt>
                <c:pt idx="124">
                  <c:v>3.9363800000000002</c:v>
                </c:pt>
                <c:pt idx="125">
                  <c:v>3.9359999999999999</c:v>
                </c:pt>
                <c:pt idx="126">
                  <c:v>3.9356300000000002</c:v>
                </c:pt>
                <c:pt idx="127">
                  <c:v>3.93526</c:v>
                </c:pt>
                <c:pt idx="128">
                  <c:v>3.9348900000000002</c:v>
                </c:pt>
                <c:pt idx="129">
                  <c:v>3.93452</c:v>
                </c:pt>
                <c:pt idx="130">
                  <c:v>3.9341400000000002</c:v>
                </c:pt>
                <c:pt idx="131">
                  <c:v>3.93377</c:v>
                </c:pt>
                <c:pt idx="132">
                  <c:v>3.9333999999999998</c:v>
                </c:pt>
                <c:pt idx="133">
                  <c:v>3.93303</c:v>
                </c:pt>
                <c:pt idx="134">
                  <c:v>3.9326599999999998</c:v>
                </c:pt>
                <c:pt idx="135">
                  <c:v>3.9322900000000001</c:v>
                </c:pt>
                <c:pt idx="136">
                  <c:v>3.9319199999999999</c:v>
                </c:pt>
                <c:pt idx="137">
                  <c:v>3.9315500000000001</c:v>
                </c:pt>
                <c:pt idx="138">
                  <c:v>3.9311799999999999</c:v>
                </c:pt>
                <c:pt idx="139">
                  <c:v>3.9308200000000002</c:v>
                </c:pt>
                <c:pt idx="140">
                  <c:v>3.93045</c:v>
                </c:pt>
                <c:pt idx="141">
                  <c:v>3.9300799999999998</c:v>
                </c:pt>
                <c:pt idx="142">
                  <c:v>3.92971</c:v>
                </c:pt>
                <c:pt idx="143">
                  <c:v>3.9293399999999998</c:v>
                </c:pt>
                <c:pt idx="144">
                  <c:v>3.9289800000000001</c:v>
                </c:pt>
                <c:pt idx="145">
                  <c:v>3.9286099999999999</c:v>
                </c:pt>
                <c:pt idx="146">
                  <c:v>3.9282400000000002</c:v>
                </c:pt>
                <c:pt idx="147">
                  <c:v>3.92788</c:v>
                </c:pt>
                <c:pt idx="148">
                  <c:v>3.9275099999999998</c:v>
                </c:pt>
                <c:pt idx="149">
                  <c:v>3.9271400000000001</c:v>
                </c:pt>
                <c:pt idx="150">
                  <c:v>3.9267799999999999</c:v>
                </c:pt>
                <c:pt idx="151">
                  <c:v>3.9264100000000002</c:v>
                </c:pt>
                <c:pt idx="152">
                  <c:v>3.92605</c:v>
                </c:pt>
                <c:pt idx="153">
                  <c:v>3.9256799999999998</c:v>
                </c:pt>
                <c:pt idx="154">
                  <c:v>3.9253200000000001</c:v>
                </c:pt>
                <c:pt idx="155">
                  <c:v>3.9249499999999999</c:v>
                </c:pt>
                <c:pt idx="156">
                  <c:v>3.9245899999999998</c:v>
                </c:pt>
                <c:pt idx="157">
                  <c:v>3.9242300000000001</c:v>
                </c:pt>
                <c:pt idx="158">
                  <c:v>3.9238599999999999</c:v>
                </c:pt>
                <c:pt idx="159">
                  <c:v>3.9235000000000002</c:v>
                </c:pt>
                <c:pt idx="160">
                  <c:v>3.9231400000000001</c:v>
                </c:pt>
                <c:pt idx="161">
                  <c:v>3.9227699999999999</c:v>
                </c:pt>
                <c:pt idx="162">
                  <c:v>3.9224100000000002</c:v>
                </c:pt>
                <c:pt idx="163">
                  <c:v>3.92205</c:v>
                </c:pt>
                <c:pt idx="164">
                  <c:v>3.9216799999999998</c:v>
                </c:pt>
                <c:pt idx="165">
                  <c:v>3.9213200000000001</c:v>
                </c:pt>
                <c:pt idx="166">
                  <c:v>3.92096</c:v>
                </c:pt>
                <c:pt idx="167">
                  <c:v>3.9205999999999999</c:v>
                </c:pt>
                <c:pt idx="168">
                  <c:v>3.9202400000000002</c:v>
                </c:pt>
                <c:pt idx="169">
                  <c:v>3.91988</c:v>
                </c:pt>
                <c:pt idx="170">
                  <c:v>3.9195199999999999</c:v>
                </c:pt>
                <c:pt idx="171">
                  <c:v>3.9191600000000002</c:v>
                </c:pt>
                <c:pt idx="172">
                  <c:v>3.9188000000000001</c:v>
                </c:pt>
                <c:pt idx="173">
                  <c:v>3.9184399999999999</c:v>
                </c:pt>
                <c:pt idx="174">
                  <c:v>3.9180799999999998</c:v>
                </c:pt>
                <c:pt idx="175">
                  <c:v>3.9177200000000001</c:v>
                </c:pt>
                <c:pt idx="176">
                  <c:v>3.91736</c:v>
                </c:pt>
                <c:pt idx="177">
                  <c:v>3.9169999999999998</c:v>
                </c:pt>
                <c:pt idx="178">
                  <c:v>3.9166400000000001</c:v>
                </c:pt>
                <c:pt idx="179">
                  <c:v>3.91628</c:v>
                </c:pt>
                <c:pt idx="180">
                  <c:v>3.9159199999999998</c:v>
                </c:pt>
                <c:pt idx="181">
                  <c:v>3.9155600000000002</c:v>
                </c:pt>
                <c:pt idx="182">
                  <c:v>3.9152</c:v>
                </c:pt>
                <c:pt idx="183">
                  <c:v>3.9148399999999999</c:v>
                </c:pt>
                <c:pt idx="184">
                  <c:v>3.9144899999999998</c:v>
                </c:pt>
                <c:pt idx="185">
                  <c:v>3.9141300000000001</c:v>
                </c:pt>
                <c:pt idx="186">
                  <c:v>3.91377</c:v>
                </c:pt>
                <c:pt idx="187">
                  <c:v>3.9134099999999998</c:v>
                </c:pt>
                <c:pt idx="188">
                  <c:v>3.9130600000000002</c:v>
                </c:pt>
                <c:pt idx="189">
                  <c:v>3.9127000000000001</c:v>
                </c:pt>
                <c:pt idx="190">
                  <c:v>3.9123399999999999</c:v>
                </c:pt>
                <c:pt idx="191">
                  <c:v>3.9119899999999999</c:v>
                </c:pt>
                <c:pt idx="192">
                  <c:v>3.9116300000000002</c:v>
                </c:pt>
                <c:pt idx="193">
                  <c:v>3.91127</c:v>
                </c:pt>
                <c:pt idx="194">
                  <c:v>3.91092</c:v>
                </c:pt>
                <c:pt idx="195">
                  <c:v>3.9105599999999998</c:v>
                </c:pt>
                <c:pt idx="196">
                  <c:v>3.9102100000000002</c:v>
                </c:pt>
                <c:pt idx="197">
                  <c:v>3.90985</c:v>
                </c:pt>
                <c:pt idx="198">
                  <c:v>3.9095</c:v>
                </c:pt>
                <c:pt idx="199">
                  <c:v>3.9091399999999998</c:v>
                </c:pt>
                <c:pt idx="200">
                  <c:v>3.9087900000000002</c:v>
                </c:pt>
                <c:pt idx="201">
                  <c:v>3.9084300000000001</c:v>
                </c:pt>
                <c:pt idx="202">
                  <c:v>3.90808</c:v>
                </c:pt>
                <c:pt idx="203">
                  <c:v>3.9077199999999999</c:v>
                </c:pt>
                <c:pt idx="204">
                  <c:v>3.9073699999999998</c:v>
                </c:pt>
                <c:pt idx="205">
                  <c:v>3.9070200000000002</c:v>
                </c:pt>
                <c:pt idx="206">
                  <c:v>3.90666</c:v>
                </c:pt>
                <c:pt idx="207">
                  <c:v>3.9063099999999999</c:v>
                </c:pt>
                <c:pt idx="208">
                  <c:v>3.9059499999999998</c:v>
                </c:pt>
                <c:pt idx="209">
                  <c:v>3.9056000000000002</c:v>
                </c:pt>
                <c:pt idx="210">
                  <c:v>3.9052500000000001</c:v>
                </c:pt>
                <c:pt idx="211">
                  <c:v>3.90489</c:v>
                </c:pt>
                <c:pt idx="212">
                  <c:v>3.9045399999999999</c:v>
                </c:pt>
                <c:pt idx="213">
                  <c:v>3.9041899999999998</c:v>
                </c:pt>
                <c:pt idx="214">
                  <c:v>3.9038400000000002</c:v>
                </c:pt>
                <c:pt idx="215">
                  <c:v>3.9034800000000001</c:v>
                </c:pt>
                <c:pt idx="216">
                  <c:v>3.90313</c:v>
                </c:pt>
                <c:pt idx="217">
                  <c:v>3.9027799999999999</c:v>
                </c:pt>
                <c:pt idx="218">
                  <c:v>3.9024299999999998</c:v>
                </c:pt>
                <c:pt idx="219">
                  <c:v>3.9020800000000002</c:v>
                </c:pt>
                <c:pt idx="220">
                  <c:v>3.9017200000000001</c:v>
                </c:pt>
                <c:pt idx="221">
                  <c:v>3.90137</c:v>
                </c:pt>
                <c:pt idx="222">
                  <c:v>3.9010199999999999</c:v>
                </c:pt>
                <c:pt idx="223">
                  <c:v>3.9006699999999999</c:v>
                </c:pt>
                <c:pt idx="224">
                  <c:v>3.9003199999999998</c:v>
                </c:pt>
                <c:pt idx="225">
                  <c:v>3.8999700000000002</c:v>
                </c:pt>
                <c:pt idx="226">
                  <c:v>3.8996200000000001</c:v>
                </c:pt>
                <c:pt idx="227">
                  <c:v>3.89927</c:v>
                </c:pt>
                <c:pt idx="228">
                  <c:v>3.8989199999999999</c:v>
                </c:pt>
                <c:pt idx="229">
                  <c:v>3.8985699999999999</c:v>
                </c:pt>
                <c:pt idx="230">
                  <c:v>3.8982199999999998</c:v>
                </c:pt>
                <c:pt idx="231">
                  <c:v>3.8978700000000002</c:v>
                </c:pt>
                <c:pt idx="232">
                  <c:v>3.8975200000000001</c:v>
                </c:pt>
                <c:pt idx="233">
                  <c:v>3.89717</c:v>
                </c:pt>
                <c:pt idx="234">
                  <c:v>3.89682</c:v>
                </c:pt>
                <c:pt idx="235">
                  <c:v>3.8964699999999999</c:v>
                </c:pt>
                <c:pt idx="236">
                  <c:v>3.8961199999999998</c:v>
                </c:pt>
                <c:pt idx="237">
                  <c:v>3.8957700000000002</c:v>
                </c:pt>
                <c:pt idx="238">
                  <c:v>3.8954200000000001</c:v>
                </c:pt>
                <c:pt idx="239">
                  <c:v>3.89507</c:v>
                </c:pt>
                <c:pt idx="240">
                  <c:v>3.89472</c:v>
                </c:pt>
                <c:pt idx="241">
                  <c:v>3.89438</c:v>
                </c:pt>
                <c:pt idx="242">
                  <c:v>3.8940299999999999</c:v>
                </c:pt>
                <c:pt idx="243">
                  <c:v>3.8936799999999998</c:v>
                </c:pt>
                <c:pt idx="244">
                  <c:v>3.8933300000000002</c:v>
                </c:pt>
                <c:pt idx="245">
                  <c:v>3.8929800000000001</c:v>
                </c:pt>
                <c:pt idx="246">
                  <c:v>3.89263</c:v>
                </c:pt>
                <c:pt idx="247">
                  <c:v>3.89229</c:v>
                </c:pt>
                <c:pt idx="248">
                  <c:v>3.89194</c:v>
                </c:pt>
                <c:pt idx="249">
                  <c:v>3.8915899999999999</c:v>
                </c:pt>
                <c:pt idx="250">
                  <c:v>3.8912399999999998</c:v>
                </c:pt>
                <c:pt idx="251">
                  <c:v>3.8908999999999998</c:v>
                </c:pt>
                <c:pt idx="252">
                  <c:v>3.8905500000000002</c:v>
                </c:pt>
                <c:pt idx="253">
                  <c:v>3.8902000000000001</c:v>
                </c:pt>
                <c:pt idx="254">
                  <c:v>3.88985</c:v>
                </c:pt>
                <c:pt idx="255">
                  <c:v>3.88951</c:v>
                </c:pt>
                <c:pt idx="256">
                  <c:v>3.88916</c:v>
                </c:pt>
                <c:pt idx="257">
                  <c:v>3.8888099999999999</c:v>
                </c:pt>
                <c:pt idx="258">
                  <c:v>3.8884699999999999</c:v>
                </c:pt>
                <c:pt idx="259">
                  <c:v>3.8881199999999998</c:v>
                </c:pt>
                <c:pt idx="260">
                  <c:v>3.8877700000000002</c:v>
                </c:pt>
                <c:pt idx="261">
                  <c:v>3.8874300000000002</c:v>
                </c:pt>
                <c:pt idx="262">
                  <c:v>3.8870800000000001</c:v>
                </c:pt>
                <c:pt idx="263">
                  <c:v>3.8867400000000001</c:v>
                </c:pt>
                <c:pt idx="264">
                  <c:v>3.88639</c:v>
                </c:pt>
                <c:pt idx="265">
                  <c:v>3.8860399999999999</c:v>
                </c:pt>
                <c:pt idx="266">
                  <c:v>3.8856999999999999</c:v>
                </c:pt>
                <c:pt idx="267">
                  <c:v>3.8853499999999999</c:v>
                </c:pt>
                <c:pt idx="268">
                  <c:v>3.8850099999999999</c:v>
                </c:pt>
                <c:pt idx="269">
                  <c:v>3.8846599999999998</c:v>
                </c:pt>
                <c:pt idx="270">
                  <c:v>3.8843200000000002</c:v>
                </c:pt>
                <c:pt idx="271">
                  <c:v>3.8839700000000001</c:v>
                </c:pt>
                <c:pt idx="272">
                  <c:v>3.8836300000000001</c:v>
                </c:pt>
                <c:pt idx="273">
                  <c:v>3.8832800000000001</c:v>
                </c:pt>
                <c:pt idx="274">
                  <c:v>3.8829400000000001</c:v>
                </c:pt>
                <c:pt idx="275">
                  <c:v>3.88259</c:v>
                </c:pt>
                <c:pt idx="276">
                  <c:v>3.88225</c:v>
                </c:pt>
                <c:pt idx="277">
                  <c:v>3.8818999999999999</c:v>
                </c:pt>
                <c:pt idx="278">
                  <c:v>3.8815599999999999</c:v>
                </c:pt>
                <c:pt idx="279">
                  <c:v>3.8812099999999998</c:v>
                </c:pt>
                <c:pt idx="280">
                  <c:v>3.8808699999999998</c:v>
                </c:pt>
                <c:pt idx="281">
                  <c:v>3.8805200000000002</c:v>
                </c:pt>
                <c:pt idx="282">
                  <c:v>3.8801800000000002</c:v>
                </c:pt>
                <c:pt idx="283">
                  <c:v>3.8798400000000002</c:v>
                </c:pt>
                <c:pt idx="284">
                  <c:v>3.8794900000000001</c:v>
                </c:pt>
                <c:pt idx="285">
                  <c:v>3.8791500000000001</c:v>
                </c:pt>
                <c:pt idx="286">
                  <c:v>3.8788</c:v>
                </c:pt>
                <c:pt idx="287">
                  <c:v>3.87846</c:v>
                </c:pt>
                <c:pt idx="288">
                  <c:v>3.87812</c:v>
                </c:pt>
                <c:pt idx="289">
                  <c:v>3.8777699999999999</c:v>
                </c:pt>
                <c:pt idx="290">
                  <c:v>3.8774299999999999</c:v>
                </c:pt>
                <c:pt idx="291">
                  <c:v>3.8770899999999999</c:v>
                </c:pt>
                <c:pt idx="292">
                  <c:v>3.8767399999999999</c:v>
                </c:pt>
                <c:pt idx="293">
                  <c:v>3.8763999999999998</c:v>
                </c:pt>
                <c:pt idx="294">
                  <c:v>3.8760599999999998</c:v>
                </c:pt>
                <c:pt idx="295">
                  <c:v>3.8757100000000002</c:v>
                </c:pt>
                <c:pt idx="296">
                  <c:v>3.8753700000000002</c:v>
                </c:pt>
                <c:pt idx="297">
                  <c:v>3.8750300000000002</c:v>
                </c:pt>
                <c:pt idx="298">
                  <c:v>3.8746900000000002</c:v>
                </c:pt>
                <c:pt idx="299">
                  <c:v>3.8743400000000001</c:v>
                </c:pt>
                <c:pt idx="300">
                  <c:v>3.8740000000000001</c:v>
                </c:pt>
                <c:pt idx="301">
                  <c:v>3.8736600000000001</c:v>
                </c:pt>
                <c:pt idx="302">
                  <c:v>3.8733200000000001</c:v>
                </c:pt>
                <c:pt idx="303">
                  <c:v>3.87297</c:v>
                </c:pt>
                <c:pt idx="304">
                  <c:v>3.87263</c:v>
                </c:pt>
                <c:pt idx="305">
                  <c:v>3.87229</c:v>
                </c:pt>
                <c:pt idx="306">
                  <c:v>3.87195</c:v>
                </c:pt>
                <c:pt idx="307">
                  <c:v>3.87161</c:v>
                </c:pt>
                <c:pt idx="308">
                  <c:v>3.8712599999999999</c:v>
                </c:pt>
                <c:pt idx="309">
                  <c:v>3.8709199999999999</c:v>
                </c:pt>
                <c:pt idx="310">
                  <c:v>3.8705799999999999</c:v>
                </c:pt>
                <c:pt idx="311">
                  <c:v>3.8702399999999999</c:v>
                </c:pt>
                <c:pt idx="312">
                  <c:v>3.8698999999999999</c:v>
                </c:pt>
                <c:pt idx="313">
                  <c:v>3.8695499999999998</c:v>
                </c:pt>
                <c:pt idx="314">
                  <c:v>3.8692099999999998</c:v>
                </c:pt>
                <c:pt idx="315">
                  <c:v>3.8688699999999998</c:v>
                </c:pt>
                <c:pt idx="316">
                  <c:v>3.8685299999999998</c:v>
                </c:pt>
                <c:pt idx="317">
                  <c:v>3.8681899999999998</c:v>
                </c:pt>
                <c:pt idx="318">
                  <c:v>3.8678499999999998</c:v>
                </c:pt>
                <c:pt idx="319">
                  <c:v>3.8675099999999998</c:v>
                </c:pt>
                <c:pt idx="320">
                  <c:v>3.8671700000000002</c:v>
                </c:pt>
                <c:pt idx="321">
                  <c:v>3.8668300000000002</c:v>
                </c:pt>
                <c:pt idx="322">
                  <c:v>3.8664900000000002</c:v>
                </c:pt>
                <c:pt idx="323">
                  <c:v>3.8661400000000001</c:v>
                </c:pt>
                <c:pt idx="324">
                  <c:v>3.8658000000000001</c:v>
                </c:pt>
                <c:pt idx="325">
                  <c:v>3.8654600000000001</c:v>
                </c:pt>
                <c:pt idx="326">
                  <c:v>3.8651200000000001</c:v>
                </c:pt>
                <c:pt idx="327">
                  <c:v>3.8647800000000001</c:v>
                </c:pt>
                <c:pt idx="328">
                  <c:v>3.8644400000000001</c:v>
                </c:pt>
                <c:pt idx="329">
                  <c:v>3.8641000000000001</c:v>
                </c:pt>
                <c:pt idx="330">
                  <c:v>3.8637600000000001</c:v>
                </c:pt>
                <c:pt idx="331">
                  <c:v>3.8634200000000001</c:v>
                </c:pt>
                <c:pt idx="332">
                  <c:v>3.8630800000000001</c:v>
                </c:pt>
                <c:pt idx="333">
                  <c:v>3.8627400000000001</c:v>
                </c:pt>
                <c:pt idx="334">
                  <c:v>3.8624000000000001</c:v>
                </c:pt>
                <c:pt idx="335">
                  <c:v>3.86206</c:v>
                </c:pt>
                <c:pt idx="336">
                  <c:v>3.86172</c:v>
                </c:pt>
                <c:pt idx="337">
                  <c:v>3.86138</c:v>
                </c:pt>
                <c:pt idx="338">
                  <c:v>3.86104</c:v>
                </c:pt>
                <c:pt idx="339">
                  <c:v>3.8607</c:v>
                </c:pt>
                <c:pt idx="340">
                  <c:v>3.86036</c:v>
                </c:pt>
                <c:pt idx="341">
                  <c:v>3.86002</c:v>
                </c:pt>
                <c:pt idx="342">
                  <c:v>3.8596900000000001</c:v>
                </c:pt>
                <c:pt idx="343">
                  <c:v>3.8593500000000001</c:v>
                </c:pt>
                <c:pt idx="344">
                  <c:v>3.8590100000000001</c:v>
                </c:pt>
                <c:pt idx="345">
                  <c:v>3.85867</c:v>
                </c:pt>
                <c:pt idx="346">
                  <c:v>3.85833</c:v>
                </c:pt>
                <c:pt idx="347">
                  <c:v>3.85799</c:v>
                </c:pt>
                <c:pt idx="348">
                  <c:v>3.85765</c:v>
                </c:pt>
                <c:pt idx="349">
                  <c:v>3.85731</c:v>
                </c:pt>
                <c:pt idx="350">
                  <c:v>3.85697</c:v>
                </c:pt>
                <c:pt idx="351">
                  <c:v>3.8566400000000001</c:v>
                </c:pt>
                <c:pt idx="352">
                  <c:v>3.8563000000000001</c:v>
                </c:pt>
                <c:pt idx="353">
                  <c:v>3.8559600000000001</c:v>
                </c:pt>
                <c:pt idx="354">
                  <c:v>3.85562</c:v>
                </c:pt>
                <c:pt idx="355">
                  <c:v>3.85528</c:v>
                </c:pt>
                <c:pt idx="356">
                  <c:v>3.85494</c:v>
                </c:pt>
                <c:pt idx="357">
                  <c:v>3.8546100000000001</c:v>
                </c:pt>
                <c:pt idx="358">
                  <c:v>3.8542700000000001</c:v>
                </c:pt>
                <c:pt idx="359">
                  <c:v>3.8539300000000001</c:v>
                </c:pt>
                <c:pt idx="360">
                  <c:v>3.8535900000000001</c:v>
                </c:pt>
                <c:pt idx="361">
                  <c:v>3.8532500000000001</c:v>
                </c:pt>
                <c:pt idx="362">
                  <c:v>3.8529200000000001</c:v>
                </c:pt>
                <c:pt idx="363">
                  <c:v>3.8525800000000001</c:v>
                </c:pt>
                <c:pt idx="364">
                  <c:v>3.8522400000000001</c:v>
                </c:pt>
                <c:pt idx="365">
                  <c:v>3.8519000000000001</c:v>
                </c:pt>
                <c:pt idx="366">
                  <c:v>3.8515700000000002</c:v>
                </c:pt>
                <c:pt idx="367">
                  <c:v>3.8512300000000002</c:v>
                </c:pt>
                <c:pt idx="368">
                  <c:v>3.8508900000000001</c:v>
                </c:pt>
                <c:pt idx="369">
                  <c:v>3.8505500000000001</c:v>
                </c:pt>
                <c:pt idx="370">
                  <c:v>3.8502200000000002</c:v>
                </c:pt>
                <c:pt idx="371">
                  <c:v>3.8498800000000002</c:v>
                </c:pt>
                <c:pt idx="372">
                  <c:v>3.8495400000000002</c:v>
                </c:pt>
                <c:pt idx="373">
                  <c:v>3.8492099999999998</c:v>
                </c:pt>
                <c:pt idx="374">
                  <c:v>3.8488699999999998</c:v>
                </c:pt>
                <c:pt idx="375">
                  <c:v>3.8485299999999998</c:v>
                </c:pt>
                <c:pt idx="376">
                  <c:v>3.8481999999999998</c:v>
                </c:pt>
                <c:pt idx="377">
                  <c:v>3.8478599999999998</c:v>
                </c:pt>
                <c:pt idx="378">
                  <c:v>3.8475199999999998</c:v>
                </c:pt>
                <c:pt idx="379">
                  <c:v>3.8471899999999999</c:v>
                </c:pt>
                <c:pt idx="380">
                  <c:v>3.8468499999999999</c:v>
                </c:pt>
                <c:pt idx="381">
                  <c:v>3.8465199999999999</c:v>
                </c:pt>
                <c:pt idx="382">
                  <c:v>3.8461799999999999</c:v>
                </c:pt>
                <c:pt idx="383">
                  <c:v>3.8458399999999999</c:v>
                </c:pt>
                <c:pt idx="384">
                  <c:v>3.84551</c:v>
                </c:pt>
                <c:pt idx="385">
                  <c:v>3.84517</c:v>
                </c:pt>
                <c:pt idx="386">
                  <c:v>3.84484</c:v>
                </c:pt>
                <c:pt idx="387">
                  <c:v>3.8445</c:v>
                </c:pt>
                <c:pt idx="388">
                  <c:v>3.8441700000000001</c:v>
                </c:pt>
                <c:pt idx="389">
                  <c:v>3.8438300000000001</c:v>
                </c:pt>
                <c:pt idx="390">
                  <c:v>3.8435000000000001</c:v>
                </c:pt>
                <c:pt idx="391">
                  <c:v>3.8431600000000001</c:v>
                </c:pt>
                <c:pt idx="392">
                  <c:v>3.8428300000000002</c:v>
                </c:pt>
                <c:pt idx="393">
                  <c:v>3.8424900000000002</c:v>
                </c:pt>
                <c:pt idx="394">
                  <c:v>3.8421599999999998</c:v>
                </c:pt>
                <c:pt idx="395">
                  <c:v>3.8418199999999998</c:v>
                </c:pt>
                <c:pt idx="396">
                  <c:v>3.8414899999999998</c:v>
                </c:pt>
                <c:pt idx="397">
                  <c:v>3.8411499999999998</c:v>
                </c:pt>
                <c:pt idx="398">
                  <c:v>3.8408199999999999</c:v>
                </c:pt>
                <c:pt idx="399">
                  <c:v>3.84049</c:v>
                </c:pt>
                <c:pt idx="400">
                  <c:v>3.84015</c:v>
                </c:pt>
                <c:pt idx="401">
                  <c:v>3.83982</c:v>
                </c:pt>
                <c:pt idx="402">
                  <c:v>3.83948</c:v>
                </c:pt>
                <c:pt idx="403">
                  <c:v>3.8391500000000001</c:v>
                </c:pt>
                <c:pt idx="404">
                  <c:v>3.8388200000000001</c:v>
                </c:pt>
                <c:pt idx="405">
                  <c:v>3.8384800000000001</c:v>
                </c:pt>
                <c:pt idx="406">
                  <c:v>3.8381500000000002</c:v>
                </c:pt>
                <c:pt idx="407">
                  <c:v>3.8378199999999998</c:v>
                </c:pt>
                <c:pt idx="408">
                  <c:v>3.8374799999999998</c:v>
                </c:pt>
                <c:pt idx="409">
                  <c:v>3.8371499999999998</c:v>
                </c:pt>
                <c:pt idx="410">
                  <c:v>3.8368199999999999</c:v>
                </c:pt>
                <c:pt idx="411">
                  <c:v>3.8364799999999999</c:v>
                </c:pt>
                <c:pt idx="412">
                  <c:v>3.8361499999999999</c:v>
                </c:pt>
                <c:pt idx="413">
                  <c:v>3.83582</c:v>
                </c:pt>
                <c:pt idx="414">
                  <c:v>3.8354900000000001</c:v>
                </c:pt>
                <c:pt idx="415">
                  <c:v>3.8351500000000001</c:v>
                </c:pt>
                <c:pt idx="416">
                  <c:v>3.8348200000000001</c:v>
                </c:pt>
                <c:pt idx="417">
                  <c:v>3.8344900000000002</c:v>
                </c:pt>
                <c:pt idx="418">
                  <c:v>3.8341599999999998</c:v>
                </c:pt>
                <c:pt idx="419">
                  <c:v>3.8338299999999998</c:v>
                </c:pt>
                <c:pt idx="420">
                  <c:v>3.8334899999999998</c:v>
                </c:pt>
                <c:pt idx="421">
                  <c:v>3.8331599999999999</c:v>
                </c:pt>
                <c:pt idx="422">
                  <c:v>3.83283</c:v>
                </c:pt>
                <c:pt idx="423">
                  <c:v>3.8325</c:v>
                </c:pt>
                <c:pt idx="424">
                  <c:v>3.8321700000000001</c:v>
                </c:pt>
                <c:pt idx="425">
                  <c:v>3.8318400000000001</c:v>
                </c:pt>
                <c:pt idx="426">
                  <c:v>3.8315100000000002</c:v>
                </c:pt>
                <c:pt idx="427">
                  <c:v>3.8311799999999998</c:v>
                </c:pt>
                <c:pt idx="428">
                  <c:v>3.8308399999999998</c:v>
                </c:pt>
                <c:pt idx="429">
                  <c:v>3.8305099999999999</c:v>
                </c:pt>
                <c:pt idx="430">
                  <c:v>3.8301799999999999</c:v>
                </c:pt>
                <c:pt idx="431">
                  <c:v>3.82985</c:v>
                </c:pt>
                <c:pt idx="432">
                  <c:v>3.82952</c:v>
                </c:pt>
                <c:pt idx="433">
                  <c:v>3.8291900000000001</c:v>
                </c:pt>
                <c:pt idx="434">
                  <c:v>3.8288600000000002</c:v>
                </c:pt>
                <c:pt idx="435">
                  <c:v>3.8285300000000002</c:v>
                </c:pt>
                <c:pt idx="436">
                  <c:v>3.8282099999999999</c:v>
                </c:pt>
                <c:pt idx="437">
                  <c:v>3.8278799999999999</c:v>
                </c:pt>
                <c:pt idx="438">
                  <c:v>3.82755</c:v>
                </c:pt>
                <c:pt idx="439">
                  <c:v>3.8272200000000001</c:v>
                </c:pt>
                <c:pt idx="440">
                  <c:v>3.8268900000000001</c:v>
                </c:pt>
                <c:pt idx="441">
                  <c:v>3.8265600000000002</c:v>
                </c:pt>
                <c:pt idx="442">
                  <c:v>3.8262299999999998</c:v>
                </c:pt>
                <c:pt idx="443">
                  <c:v>3.8258999999999999</c:v>
                </c:pt>
                <c:pt idx="444">
                  <c:v>3.82558</c:v>
                </c:pt>
                <c:pt idx="445">
                  <c:v>3.82525</c:v>
                </c:pt>
                <c:pt idx="446">
                  <c:v>3.8249200000000001</c:v>
                </c:pt>
                <c:pt idx="447">
                  <c:v>3.8245900000000002</c:v>
                </c:pt>
                <c:pt idx="448">
                  <c:v>3.8242699999999998</c:v>
                </c:pt>
                <c:pt idx="449">
                  <c:v>3.8239399999999999</c:v>
                </c:pt>
                <c:pt idx="450">
                  <c:v>3.82361</c:v>
                </c:pt>
                <c:pt idx="451">
                  <c:v>3.82328</c:v>
                </c:pt>
                <c:pt idx="452">
                  <c:v>3.8229600000000001</c:v>
                </c:pt>
                <c:pt idx="453">
                  <c:v>3.8226300000000002</c:v>
                </c:pt>
                <c:pt idx="454">
                  <c:v>3.8222999999999998</c:v>
                </c:pt>
                <c:pt idx="455">
                  <c:v>3.8219799999999999</c:v>
                </c:pt>
                <c:pt idx="456">
                  <c:v>3.82165</c:v>
                </c:pt>
                <c:pt idx="457">
                  <c:v>3.8213300000000001</c:v>
                </c:pt>
                <c:pt idx="458">
                  <c:v>3.8210000000000002</c:v>
                </c:pt>
                <c:pt idx="459">
                  <c:v>3.8206699999999998</c:v>
                </c:pt>
                <c:pt idx="460">
                  <c:v>3.8203499999999999</c:v>
                </c:pt>
                <c:pt idx="461">
                  <c:v>3.82002</c:v>
                </c:pt>
                <c:pt idx="462">
                  <c:v>3.8197000000000001</c:v>
                </c:pt>
                <c:pt idx="463">
                  <c:v>3.8193700000000002</c:v>
                </c:pt>
                <c:pt idx="464">
                  <c:v>3.8190499999999998</c:v>
                </c:pt>
                <c:pt idx="465">
                  <c:v>3.81873</c:v>
                </c:pt>
                <c:pt idx="466">
                  <c:v>3.8184</c:v>
                </c:pt>
                <c:pt idx="467">
                  <c:v>3.8180800000000001</c:v>
                </c:pt>
                <c:pt idx="468">
                  <c:v>3.8177500000000002</c:v>
                </c:pt>
                <c:pt idx="469">
                  <c:v>3.8174299999999999</c:v>
                </c:pt>
                <c:pt idx="470">
                  <c:v>3.81711</c:v>
                </c:pt>
                <c:pt idx="471">
                  <c:v>3.8167800000000001</c:v>
                </c:pt>
                <c:pt idx="472">
                  <c:v>3.8164600000000002</c:v>
                </c:pt>
                <c:pt idx="473">
                  <c:v>3.8161399999999999</c:v>
                </c:pt>
                <c:pt idx="474">
                  <c:v>3.81582</c:v>
                </c:pt>
                <c:pt idx="475">
                  <c:v>3.81549</c:v>
                </c:pt>
                <c:pt idx="476">
                  <c:v>3.8151700000000002</c:v>
                </c:pt>
                <c:pt idx="477">
                  <c:v>3.8148499999999999</c:v>
                </c:pt>
                <c:pt idx="478">
                  <c:v>3.81453</c:v>
                </c:pt>
                <c:pt idx="479">
                  <c:v>3.8142100000000001</c:v>
                </c:pt>
                <c:pt idx="480">
                  <c:v>3.8138800000000002</c:v>
                </c:pt>
                <c:pt idx="481">
                  <c:v>3.8135599999999998</c:v>
                </c:pt>
                <c:pt idx="482">
                  <c:v>3.81324</c:v>
                </c:pt>
                <c:pt idx="483">
                  <c:v>3.8129200000000001</c:v>
                </c:pt>
                <c:pt idx="484">
                  <c:v>3.8126000000000002</c:v>
                </c:pt>
                <c:pt idx="485">
                  <c:v>3.8122799999999999</c:v>
                </c:pt>
                <c:pt idx="486">
                  <c:v>3.81196</c:v>
                </c:pt>
                <c:pt idx="487">
                  <c:v>3.8116400000000001</c:v>
                </c:pt>
                <c:pt idx="488">
                  <c:v>3.8113199999999998</c:v>
                </c:pt>
                <c:pt idx="489">
                  <c:v>3.8109999999999999</c:v>
                </c:pt>
                <c:pt idx="490">
                  <c:v>3.8106800000000001</c:v>
                </c:pt>
                <c:pt idx="491">
                  <c:v>3.8103699999999998</c:v>
                </c:pt>
                <c:pt idx="492">
                  <c:v>3.8100499999999999</c:v>
                </c:pt>
                <c:pt idx="493">
                  <c:v>3.8097300000000001</c:v>
                </c:pt>
                <c:pt idx="494">
                  <c:v>3.8094100000000002</c:v>
                </c:pt>
                <c:pt idx="495">
                  <c:v>3.8090899999999999</c:v>
                </c:pt>
                <c:pt idx="496">
                  <c:v>3.8087800000000001</c:v>
                </c:pt>
                <c:pt idx="497">
                  <c:v>3.8084600000000002</c:v>
                </c:pt>
                <c:pt idx="498">
                  <c:v>3.8081399999999999</c:v>
                </c:pt>
                <c:pt idx="499">
                  <c:v>3.80782</c:v>
                </c:pt>
                <c:pt idx="500">
                  <c:v>3.8075100000000002</c:v>
                </c:pt>
                <c:pt idx="501">
                  <c:v>3.8071899999999999</c:v>
                </c:pt>
                <c:pt idx="502">
                  <c:v>3.80688</c:v>
                </c:pt>
                <c:pt idx="503">
                  <c:v>3.8065600000000002</c:v>
                </c:pt>
                <c:pt idx="504">
                  <c:v>3.8062399999999998</c:v>
                </c:pt>
                <c:pt idx="505">
                  <c:v>3.80593</c:v>
                </c:pt>
                <c:pt idx="506">
                  <c:v>3.8056100000000002</c:v>
                </c:pt>
                <c:pt idx="507">
                  <c:v>3.8052999999999999</c:v>
                </c:pt>
                <c:pt idx="508">
                  <c:v>3.80498</c:v>
                </c:pt>
                <c:pt idx="509">
                  <c:v>3.8046700000000002</c:v>
                </c:pt>
                <c:pt idx="510">
                  <c:v>3.80436</c:v>
                </c:pt>
                <c:pt idx="511">
                  <c:v>3.8040400000000001</c:v>
                </c:pt>
                <c:pt idx="512">
                  <c:v>3.8037299999999998</c:v>
                </c:pt>
                <c:pt idx="513">
                  <c:v>3.80342</c:v>
                </c:pt>
                <c:pt idx="514">
                  <c:v>3.8031000000000001</c:v>
                </c:pt>
                <c:pt idx="515">
                  <c:v>3.8027899999999999</c:v>
                </c:pt>
                <c:pt idx="516">
                  <c:v>3.8024800000000001</c:v>
                </c:pt>
                <c:pt idx="517">
                  <c:v>3.8021699999999998</c:v>
                </c:pt>
                <c:pt idx="518">
                  <c:v>3.80185</c:v>
                </c:pt>
                <c:pt idx="519">
                  <c:v>3.8015400000000001</c:v>
                </c:pt>
                <c:pt idx="520">
                  <c:v>3.8012299999999999</c:v>
                </c:pt>
                <c:pt idx="521">
                  <c:v>3.8009200000000001</c:v>
                </c:pt>
                <c:pt idx="522">
                  <c:v>3.8006099999999998</c:v>
                </c:pt>
                <c:pt idx="523">
                  <c:v>3.8003</c:v>
                </c:pt>
                <c:pt idx="524">
                  <c:v>3.7999900000000002</c:v>
                </c:pt>
                <c:pt idx="525">
                  <c:v>3.7996799999999999</c:v>
                </c:pt>
                <c:pt idx="526">
                  <c:v>3.7993700000000001</c:v>
                </c:pt>
                <c:pt idx="527">
                  <c:v>3.7990599999999999</c:v>
                </c:pt>
                <c:pt idx="528">
                  <c:v>3.7987500000000001</c:v>
                </c:pt>
                <c:pt idx="529">
                  <c:v>3.7984399999999998</c:v>
                </c:pt>
                <c:pt idx="530">
                  <c:v>3.79813</c:v>
                </c:pt>
                <c:pt idx="531">
                  <c:v>3.7978200000000002</c:v>
                </c:pt>
                <c:pt idx="532">
                  <c:v>3.79752</c:v>
                </c:pt>
                <c:pt idx="533">
                  <c:v>3.7972100000000002</c:v>
                </c:pt>
                <c:pt idx="534">
                  <c:v>3.7968999999999999</c:v>
                </c:pt>
                <c:pt idx="535">
                  <c:v>3.7965900000000001</c:v>
                </c:pt>
                <c:pt idx="536">
                  <c:v>3.7962899999999999</c:v>
                </c:pt>
                <c:pt idx="537">
                  <c:v>3.7959800000000001</c:v>
                </c:pt>
                <c:pt idx="538">
                  <c:v>3.7956699999999999</c:v>
                </c:pt>
                <c:pt idx="539">
                  <c:v>3.7953700000000001</c:v>
                </c:pt>
                <c:pt idx="540">
                  <c:v>3.7950599999999999</c:v>
                </c:pt>
                <c:pt idx="541">
                  <c:v>3.7947600000000001</c:v>
                </c:pt>
                <c:pt idx="542">
                  <c:v>3.7944499999999999</c:v>
                </c:pt>
                <c:pt idx="543">
                  <c:v>3.7941500000000001</c:v>
                </c:pt>
                <c:pt idx="544">
                  <c:v>3.7938399999999999</c:v>
                </c:pt>
                <c:pt idx="545">
                  <c:v>3.7935400000000001</c:v>
                </c:pt>
                <c:pt idx="546">
                  <c:v>3.7932399999999999</c:v>
                </c:pt>
                <c:pt idx="547">
                  <c:v>3.7929300000000001</c:v>
                </c:pt>
                <c:pt idx="548">
                  <c:v>3.7926299999999999</c:v>
                </c:pt>
                <c:pt idx="549">
                  <c:v>3.7923300000000002</c:v>
                </c:pt>
                <c:pt idx="550">
                  <c:v>3.7920199999999999</c:v>
                </c:pt>
                <c:pt idx="551">
                  <c:v>3.7917200000000002</c:v>
                </c:pt>
                <c:pt idx="552">
                  <c:v>3.79142</c:v>
                </c:pt>
                <c:pt idx="553">
                  <c:v>3.7911199999999998</c:v>
                </c:pt>
                <c:pt idx="554">
                  <c:v>3.7908200000000001</c:v>
                </c:pt>
                <c:pt idx="555">
                  <c:v>3.7905199999999999</c:v>
                </c:pt>
                <c:pt idx="556">
                  <c:v>3.7902100000000001</c:v>
                </c:pt>
                <c:pt idx="557">
                  <c:v>3.7899099999999999</c:v>
                </c:pt>
                <c:pt idx="558">
                  <c:v>3.7896100000000001</c:v>
                </c:pt>
                <c:pt idx="559">
                  <c:v>3.78931</c:v>
                </c:pt>
                <c:pt idx="560">
                  <c:v>3.7890100000000002</c:v>
                </c:pt>
                <c:pt idx="561">
                  <c:v>3.7887200000000001</c:v>
                </c:pt>
                <c:pt idx="562">
                  <c:v>3.7884199999999999</c:v>
                </c:pt>
                <c:pt idx="563">
                  <c:v>3.7881200000000002</c:v>
                </c:pt>
                <c:pt idx="564">
                  <c:v>3.78782</c:v>
                </c:pt>
                <c:pt idx="565">
                  <c:v>3.7875200000000002</c:v>
                </c:pt>
                <c:pt idx="566">
                  <c:v>3.78722</c:v>
                </c:pt>
                <c:pt idx="567">
                  <c:v>3.7869299999999999</c:v>
                </c:pt>
                <c:pt idx="568">
                  <c:v>3.7866300000000002</c:v>
                </c:pt>
                <c:pt idx="569">
                  <c:v>3.78633</c:v>
                </c:pt>
                <c:pt idx="570">
                  <c:v>3.7860399999999998</c:v>
                </c:pt>
                <c:pt idx="571">
                  <c:v>3.7857400000000001</c:v>
                </c:pt>
                <c:pt idx="572">
                  <c:v>3.78545</c:v>
                </c:pt>
                <c:pt idx="573">
                  <c:v>3.7851499999999998</c:v>
                </c:pt>
                <c:pt idx="574">
                  <c:v>3.7848600000000001</c:v>
                </c:pt>
                <c:pt idx="575">
                  <c:v>3.7845599999999999</c:v>
                </c:pt>
                <c:pt idx="576">
                  <c:v>3.7842699999999998</c:v>
                </c:pt>
                <c:pt idx="577">
                  <c:v>3.7839700000000001</c:v>
                </c:pt>
                <c:pt idx="578">
                  <c:v>3.7836799999999999</c:v>
                </c:pt>
                <c:pt idx="579">
                  <c:v>3.7833899999999998</c:v>
                </c:pt>
                <c:pt idx="580">
                  <c:v>3.7830900000000001</c:v>
                </c:pt>
                <c:pt idx="581">
                  <c:v>3.7827999999999999</c:v>
                </c:pt>
                <c:pt idx="582">
                  <c:v>3.7825099999999998</c:v>
                </c:pt>
                <c:pt idx="583">
                  <c:v>3.7822200000000001</c:v>
                </c:pt>
                <c:pt idx="584">
                  <c:v>3.7819199999999999</c:v>
                </c:pt>
                <c:pt idx="585">
                  <c:v>3.7816299999999998</c:v>
                </c:pt>
                <c:pt idx="586">
                  <c:v>3.7813400000000001</c:v>
                </c:pt>
                <c:pt idx="587">
                  <c:v>3.78105</c:v>
                </c:pt>
                <c:pt idx="588">
                  <c:v>3.7807599999999999</c:v>
                </c:pt>
                <c:pt idx="589">
                  <c:v>3.7804700000000002</c:v>
                </c:pt>
                <c:pt idx="590">
                  <c:v>3.7801800000000001</c:v>
                </c:pt>
                <c:pt idx="591">
                  <c:v>3.77989</c:v>
                </c:pt>
                <c:pt idx="592">
                  <c:v>3.7795999999999998</c:v>
                </c:pt>
                <c:pt idx="593">
                  <c:v>3.7793100000000002</c:v>
                </c:pt>
                <c:pt idx="594">
                  <c:v>3.77902</c:v>
                </c:pt>
                <c:pt idx="595">
                  <c:v>3.77874</c:v>
                </c:pt>
                <c:pt idx="596">
                  <c:v>3.7784499999999999</c:v>
                </c:pt>
                <c:pt idx="597">
                  <c:v>3.7781600000000002</c:v>
                </c:pt>
                <c:pt idx="598">
                  <c:v>3.7778700000000001</c:v>
                </c:pt>
                <c:pt idx="599">
                  <c:v>3.77759</c:v>
                </c:pt>
                <c:pt idx="600">
                  <c:v>3.7772999999999999</c:v>
                </c:pt>
                <c:pt idx="601">
                  <c:v>3.7770199999999998</c:v>
                </c:pt>
                <c:pt idx="602">
                  <c:v>3.7767300000000001</c:v>
                </c:pt>
                <c:pt idx="603">
                  <c:v>3.77644</c:v>
                </c:pt>
                <c:pt idx="604">
                  <c:v>3.77616</c:v>
                </c:pt>
                <c:pt idx="605">
                  <c:v>3.7758699999999998</c:v>
                </c:pt>
                <c:pt idx="606">
                  <c:v>3.7755899999999998</c:v>
                </c:pt>
                <c:pt idx="607">
                  <c:v>3.7753100000000002</c:v>
                </c:pt>
                <c:pt idx="608">
                  <c:v>3.77502</c:v>
                </c:pt>
                <c:pt idx="609">
                  <c:v>3.77474</c:v>
                </c:pt>
                <c:pt idx="610">
                  <c:v>3.7744599999999999</c:v>
                </c:pt>
                <c:pt idx="611">
                  <c:v>3.7741699999999998</c:v>
                </c:pt>
                <c:pt idx="612">
                  <c:v>3.7738900000000002</c:v>
                </c:pt>
                <c:pt idx="613">
                  <c:v>3.7736100000000001</c:v>
                </c:pt>
                <c:pt idx="614">
                  <c:v>3.7733300000000001</c:v>
                </c:pt>
                <c:pt idx="615">
                  <c:v>3.7730399999999999</c:v>
                </c:pt>
                <c:pt idx="616">
                  <c:v>3.7727599999999999</c:v>
                </c:pt>
                <c:pt idx="617">
                  <c:v>3.7724799999999998</c:v>
                </c:pt>
                <c:pt idx="618">
                  <c:v>3.7722000000000002</c:v>
                </c:pt>
                <c:pt idx="619">
                  <c:v>3.7719200000000002</c:v>
                </c:pt>
                <c:pt idx="620">
                  <c:v>3.7716400000000001</c:v>
                </c:pt>
                <c:pt idx="621">
                  <c:v>3.77136</c:v>
                </c:pt>
                <c:pt idx="622">
                  <c:v>3.77108</c:v>
                </c:pt>
                <c:pt idx="623">
                  <c:v>3.77081</c:v>
                </c:pt>
                <c:pt idx="624">
                  <c:v>3.7705299999999999</c:v>
                </c:pt>
                <c:pt idx="625">
                  <c:v>3.7702499999999999</c:v>
                </c:pt>
                <c:pt idx="626">
                  <c:v>3.7699699999999998</c:v>
                </c:pt>
                <c:pt idx="627">
                  <c:v>3.7696900000000002</c:v>
                </c:pt>
                <c:pt idx="628">
                  <c:v>3.7694200000000002</c:v>
                </c:pt>
                <c:pt idx="629">
                  <c:v>3.7691400000000002</c:v>
                </c:pt>
                <c:pt idx="630">
                  <c:v>3.7688600000000001</c:v>
                </c:pt>
                <c:pt idx="631">
                  <c:v>3.7685900000000001</c:v>
                </c:pt>
                <c:pt idx="632">
                  <c:v>3.76831</c:v>
                </c:pt>
                <c:pt idx="633">
                  <c:v>3.7680400000000001</c:v>
                </c:pt>
                <c:pt idx="634">
                  <c:v>3.76776</c:v>
                </c:pt>
                <c:pt idx="635">
                  <c:v>3.76749</c:v>
                </c:pt>
                <c:pt idx="636">
                  <c:v>3.7672099999999999</c:v>
                </c:pt>
                <c:pt idx="637">
                  <c:v>3.76694</c:v>
                </c:pt>
                <c:pt idx="638">
                  <c:v>3.7666599999999999</c:v>
                </c:pt>
                <c:pt idx="639">
                  <c:v>3.7663899999999999</c:v>
                </c:pt>
                <c:pt idx="640">
                  <c:v>3.7661199999999999</c:v>
                </c:pt>
                <c:pt idx="641">
                  <c:v>3.7658399999999999</c:v>
                </c:pt>
                <c:pt idx="642">
                  <c:v>3.7655699999999999</c:v>
                </c:pt>
                <c:pt idx="643">
                  <c:v>3.7652999999999999</c:v>
                </c:pt>
                <c:pt idx="644">
                  <c:v>3.7650299999999999</c:v>
                </c:pt>
                <c:pt idx="645">
                  <c:v>3.7647599999999999</c:v>
                </c:pt>
                <c:pt idx="646">
                  <c:v>3.7644799999999998</c:v>
                </c:pt>
                <c:pt idx="647">
                  <c:v>3.7642099999999998</c:v>
                </c:pt>
                <c:pt idx="648">
                  <c:v>3.7639399999999998</c:v>
                </c:pt>
                <c:pt idx="649">
                  <c:v>3.7636699999999998</c:v>
                </c:pt>
                <c:pt idx="650">
                  <c:v>3.7633999999999999</c:v>
                </c:pt>
                <c:pt idx="651">
                  <c:v>3.7631299999999999</c:v>
                </c:pt>
                <c:pt idx="652">
                  <c:v>3.7628599999999999</c:v>
                </c:pt>
                <c:pt idx="653">
                  <c:v>3.7625899999999999</c:v>
                </c:pt>
                <c:pt idx="654">
                  <c:v>3.76233</c:v>
                </c:pt>
                <c:pt idx="655">
                  <c:v>3.76206</c:v>
                </c:pt>
                <c:pt idx="656">
                  <c:v>3.76179</c:v>
                </c:pt>
                <c:pt idx="657">
                  <c:v>3.76152</c:v>
                </c:pt>
                <c:pt idx="658">
                  <c:v>3.76126</c:v>
                </c:pt>
                <c:pt idx="659">
                  <c:v>3.7609900000000001</c:v>
                </c:pt>
                <c:pt idx="660">
                  <c:v>3.7607200000000001</c:v>
                </c:pt>
                <c:pt idx="661">
                  <c:v>3.7604500000000001</c:v>
                </c:pt>
                <c:pt idx="662">
                  <c:v>3.7601900000000001</c:v>
                </c:pt>
                <c:pt idx="663">
                  <c:v>3.7599200000000002</c:v>
                </c:pt>
                <c:pt idx="664">
                  <c:v>3.7596599999999998</c:v>
                </c:pt>
                <c:pt idx="665">
                  <c:v>3.7593899999999998</c:v>
                </c:pt>
                <c:pt idx="666">
                  <c:v>3.7591299999999999</c:v>
                </c:pt>
                <c:pt idx="667">
                  <c:v>3.7588599999999999</c:v>
                </c:pt>
                <c:pt idx="668">
                  <c:v>3.7585999999999999</c:v>
                </c:pt>
                <c:pt idx="669">
                  <c:v>3.75834</c:v>
                </c:pt>
                <c:pt idx="670">
                  <c:v>3.75807</c:v>
                </c:pt>
                <c:pt idx="671">
                  <c:v>3.7578100000000001</c:v>
                </c:pt>
                <c:pt idx="672">
                  <c:v>3.7575500000000002</c:v>
                </c:pt>
                <c:pt idx="673">
                  <c:v>3.7572800000000002</c:v>
                </c:pt>
                <c:pt idx="674">
                  <c:v>3.7570199999999998</c:v>
                </c:pt>
                <c:pt idx="675">
                  <c:v>3.7567599999999999</c:v>
                </c:pt>
                <c:pt idx="676">
                  <c:v>3.7565</c:v>
                </c:pt>
                <c:pt idx="677">
                  <c:v>3.75624</c:v>
                </c:pt>
                <c:pt idx="678">
                  <c:v>3.75597</c:v>
                </c:pt>
                <c:pt idx="679">
                  <c:v>3.7557100000000001</c:v>
                </c:pt>
                <c:pt idx="680">
                  <c:v>3.7554500000000002</c:v>
                </c:pt>
                <c:pt idx="681">
                  <c:v>3.7551899999999998</c:v>
                </c:pt>
                <c:pt idx="682">
                  <c:v>3.7549299999999999</c:v>
                </c:pt>
                <c:pt idx="683">
                  <c:v>3.75467</c:v>
                </c:pt>
                <c:pt idx="684">
                  <c:v>3.75441</c:v>
                </c:pt>
                <c:pt idx="685">
                  <c:v>3.7541600000000002</c:v>
                </c:pt>
                <c:pt idx="686">
                  <c:v>3.7538999999999998</c:v>
                </c:pt>
                <c:pt idx="687">
                  <c:v>3.7536399999999999</c:v>
                </c:pt>
                <c:pt idx="688">
                  <c:v>3.7533799999999999</c:v>
                </c:pt>
                <c:pt idx="689">
                  <c:v>3.75312</c:v>
                </c:pt>
                <c:pt idx="690">
                  <c:v>3.7528600000000001</c:v>
                </c:pt>
                <c:pt idx="691">
                  <c:v>3.7526099999999998</c:v>
                </c:pt>
                <c:pt idx="692">
                  <c:v>3.7523499999999999</c:v>
                </c:pt>
                <c:pt idx="693">
                  <c:v>3.7520899999999999</c:v>
                </c:pt>
                <c:pt idx="694">
                  <c:v>3.7518400000000001</c:v>
                </c:pt>
                <c:pt idx="695">
                  <c:v>3.7515800000000001</c:v>
                </c:pt>
                <c:pt idx="696">
                  <c:v>3.7513299999999998</c:v>
                </c:pt>
                <c:pt idx="697">
                  <c:v>3.7510699999999999</c:v>
                </c:pt>
                <c:pt idx="698">
                  <c:v>3.75082</c:v>
                </c:pt>
                <c:pt idx="699">
                  <c:v>3.7505600000000001</c:v>
                </c:pt>
                <c:pt idx="700">
                  <c:v>3.7503099999999998</c:v>
                </c:pt>
                <c:pt idx="701">
                  <c:v>3.7500499999999999</c:v>
                </c:pt>
                <c:pt idx="702">
                  <c:v>3.7498</c:v>
                </c:pt>
                <c:pt idx="703">
                  <c:v>3.7495400000000001</c:v>
                </c:pt>
                <c:pt idx="704">
                  <c:v>3.7492899999999998</c:v>
                </c:pt>
                <c:pt idx="705">
                  <c:v>3.7490399999999999</c:v>
                </c:pt>
                <c:pt idx="706">
                  <c:v>3.7487900000000001</c:v>
                </c:pt>
                <c:pt idx="707">
                  <c:v>3.7485300000000001</c:v>
                </c:pt>
                <c:pt idx="708">
                  <c:v>3.7482799999999998</c:v>
                </c:pt>
                <c:pt idx="709">
                  <c:v>3.74803</c:v>
                </c:pt>
                <c:pt idx="710">
                  <c:v>3.7477800000000001</c:v>
                </c:pt>
                <c:pt idx="711">
                  <c:v>3.7475299999999998</c:v>
                </c:pt>
                <c:pt idx="712">
                  <c:v>3.7472699999999999</c:v>
                </c:pt>
                <c:pt idx="713">
                  <c:v>3.74702</c:v>
                </c:pt>
                <c:pt idx="714">
                  <c:v>3.7467700000000002</c:v>
                </c:pt>
                <c:pt idx="715">
                  <c:v>3.7465199999999999</c:v>
                </c:pt>
                <c:pt idx="716">
                  <c:v>3.74627</c:v>
                </c:pt>
                <c:pt idx="717">
                  <c:v>3.7460200000000001</c:v>
                </c:pt>
                <c:pt idx="718">
                  <c:v>3.7457699999999998</c:v>
                </c:pt>
                <c:pt idx="719">
                  <c:v>3.74552</c:v>
                </c:pt>
                <c:pt idx="720">
                  <c:v>3.7452800000000002</c:v>
                </c:pt>
                <c:pt idx="721">
                  <c:v>3.7450299999999999</c:v>
                </c:pt>
                <c:pt idx="722">
                  <c:v>3.74478</c:v>
                </c:pt>
                <c:pt idx="723">
                  <c:v>3.7445300000000001</c:v>
                </c:pt>
                <c:pt idx="724">
                  <c:v>3.7442799999999998</c:v>
                </c:pt>
                <c:pt idx="725">
                  <c:v>3.74403</c:v>
                </c:pt>
                <c:pt idx="726">
                  <c:v>3.7437900000000002</c:v>
                </c:pt>
                <c:pt idx="727">
                  <c:v>3.7435399999999999</c:v>
                </c:pt>
                <c:pt idx="728">
                  <c:v>3.74329</c:v>
                </c:pt>
                <c:pt idx="729">
                  <c:v>3.7430500000000002</c:v>
                </c:pt>
                <c:pt idx="730">
                  <c:v>3.7427999999999999</c:v>
                </c:pt>
                <c:pt idx="731">
                  <c:v>3.74255</c:v>
                </c:pt>
                <c:pt idx="732">
                  <c:v>3.7423099999999998</c:v>
                </c:pt>
                <c:pt idx="733">
                  <c:v>3.7420599999999999</c:v>
                </c:pt>
                <c:pt idx="734">
                  <c:v>3.7418200000000001</c:v>
                </c:pt>
                <c:pt idx="735">
                  <c:v>3.7415699999999998</c:v>
                </c:pt>
                <c:pt idx="736">
                  <c:v>3.74133</c:v>
                </c:pt>
                <c:pt idx="737">
                  <c:v>3.7410800000000002</c:v>
                </c:pt>
                <c:pt idx="738">
                  <c:v>3.7408399999999999</c:v>
                </c:pt>
                <c:pt idx="739">
                  <c:v>3.7405900000000001</c:v>
                </c:pt>
                <c:pt idx="740">
                  <c:v>3.7403499999999998</c:v>
                </c:pt>
                <c:pt idx="741">
                  <c:v>3.74011</c:v>
                </c:pt>
                <c:pt idx="742">
                  <c:v>3.7398600000000002</c:v>
                </c:pt>
                <c:pt idx="743">
                  <c:v>3.7396199999999999</c:v>
                </c:pt>
                <c:pt idx="744">
                  <c:v>3.7393800000000001</c:v>
                </c:pt>
                <c:pt idx="745">
                  <c:v>3.7391399999999999</c:v>
                </c:pt>
                <c:pt idx="746">
                  <c:v>3.73889</c:v>
                </c:pt>
                <c:pt idx="747">
                  <c:v>3.7386499999999998</c:v>
                </c:pt>
                <c:pt idx="748">
                  <c:v>3.73841</c:v>
                </c:pt>
                <c:pt idx="749">
                  <c:v>3.7381700000000002</c:v>
                </c:pt>
                <c:pt idx="750">
                  <c:v>3.73793</c:v>
                </c:pt>
                <c:pt idx="751">
                  <c:v>3.7376900000000002</c:v>
                </c:pt>
                <c:pt idx="752">
                  <c:v>3.7374499999999999</c:v>
                </c:pt>
                <c:pt idx="753">
                  <c:v>3.7372000000000001</c:v>
                </c:pt>
                <c:pt idx="754">
                  <c:v>3.7369599999999998</c:v>
                </c:pt>
                <c:pt idx="755">
                  <c:v>3.73672</c:v>
                </c:pt>
                <c:pt idx="756">
                  <c:v>3.7364799999999998</c:v>
                </c:pt>
                <c:pt idx="757">
                  <c:v>3.73624</c:v>
                </c:pt>
                <c:pt idx="758">
                  <c:v>3.7360099999999998</c:v>
                </c:pt>
                <c:pt idx="759">
                  <c:v>3.73577</c:v>
                </c:pt>
                <c:pt idx="760">
                  <c:v>3.7355299999999998</c:v>
                </c:pt>
                <c:pt idx="761">
                  <c:v>3.73529</c:v>
                </c:pt>
                <c:pt idx="762">
                  <c:v>3.7350500000000002</c:v>
                </c:pt>
                <c:pt idx="763">
                  <c:v>3.73481</c:v>
                </c:pt>
                <c:pt idx="764">
                  <c:v>3.7345700000000002</c:v>
                </c:pt>
                <c:pt idx="765">
                  <c:v>3.73434</c:v>
                </c:pt>
                <c:pt idx="766">
                  <c:v>3.7341000000000002</c:v>
                </c:pt>
                <c:pt idx="767">
                  <c:v>3.73386</c:v>
                </c:pt>
                <c:pt idx="768">
                  <c:v>3.7336200000000002</c:v>
                </c:pt>
                <c:pt idx="769">
                  <c:v>3.73339</c:v>
                </c:pt>
                <c:pt idx="770">
                  <c:v>3.7331500000000002</c:v>
                </c:pt>
                <c:pt idx="771">
                  <c:v>3.73291</c:v>
                </c:pt>
                <c:pt idx="772">
                  <c:v>3.7326800000000002</c:v>
                </c:pt>
                <c:pt idx="773">
                  <c:v>3.73244</c:v>
                </c:pt>
                <c:pt idx="774">
                  <c:v>3.7322000000000002</c:v>
                </c:pt>
                <c:pt idx="775">
                  <c:v>3.73197</c:v>
                </c:pt>
                <c:pt idx="776">
                  <c:v>3.7317300000000002</c:v>
                </c:pt>
                <c:pt idx="777">
                  <c:v>3.7315</c:v>
                </c:pt>
                <c:pt idx="778">
                  <c:v>3.7312599999999998</c:v>
                </c:pt>
                <c:pt idx="779">
                  <c:v>3.7310300000000001</c:v>
                </c:pt>
                <c:pt idx="780">
                  <c:v>3.7307899999999998</c:v>
                </c:pt>
                <c:pt idx="781">
                  <c:v>3.7305600000000001</c:v>
                </c:pt>
                <c:pt idx="782">
                  <c:v>3.7303299999999999</c:v>
                </c:pt>
                <c:pt idx="783">
                  <c:v>3.7300900000000001</c:v>
                </c:pt>
                <c:pt idx="784">
                  <c:v>3.72986</c:v>
                </c:pt>
                <c:pt idx="785">
                  <c:v>3.7296200000000002</c:v>
                </c:pt>
                <c:pt idx="786">
                  <c:v>3.72939</c:v>
                </c:pt>
                <c:pt idx="787">
                  <c:v>3.7291599999999998</c:v>
                </c:pt>
                <c:pt idx="788">
                  <c:v>3.72892</c:v>
                </c:pt>
                <c:pt idx="789">
                  <c:v>3.7286899999999998</c:v>
                </c:pt>
                <c:pt idx="790">
                  <c:v>3.7284600000000001</c:v>
                </c:pt>
                <c:pt idx="791">
                  <c:v>3.7282299999999999</c:v>
                </c:pt>
                <c:pt idx="792">
                  <c:v>3.7279900000000001</c:v>
                </c:pt>
                <c:pt idx="793">
                  <c:v>3.72776</c:v>
                </c:pt>
                <c:pt idx="794">
                  <c:v>3.7275299999999998</c:v>
                </c:pt>
                <c:pt idx="795">
                  <c:v>3.7273000000000001</c:v>
                </c:pt>
                <c:pt idx="796">
                  <c:v>3.7270699999999999</c:v>
                </c:pt>
                <c:pt idx="797">
                  <c:v>3.7268400000000002</c:v>
                </c:pt>
                <c:pt idx="798">
                  <c:v>3.7265999999999999</c:v>
                </c:pt>
                <c:pt idx="799">
                  <c:v>3.7263700000000002</c:v>
                </c:pt>
                <c:pt idx="800">
                  <c:v>3.72614</c:v>
                </c:pt>
                <c:pt idx="801">
                  <c:v>3.7259099999999998</c:v>
                </c:pt>
                <c:pt idx="802">
                  <c:v>3.7256800000000001</c:v>
                </c:pt>
                <c:pt idx="803">
                  <c:v>3.7254499999999999</c:v>
                </c:pt>
                <c:pt idx="804">
                  <c:v>3.7252200000000002</c:v>
                </c:pt>
                <c:pt idx="805">
                  <c:v>3.72499</c:v>
                </c:pt>
                <c:pt idx="806">
                  <c:v>3.7247599999999998</c:v>
                </c:pt>
                <c:pt idx="807">
                  <c:v>3.7245300000000001</c:v>
                </c:pt>
                <c:pt idx="808">
                  <c:v>3.7242999999999999</c:v>
                </c:pt>
                <c:pt idx="809">
                  <c:v>3.7240700000000002</c:v>
                </c:pt>
                <c:pt idx="810">
                  <c:v>3.7238500000000001</c:v>
                </c:pt>
                <c:pt idx="811">
                  <c:v>3.7236199999999999</c:v>
                </c:pt>
                <c:pt idx="812">
                  <c:v>3.7233900000000002</c:v>
                </c:pt>
                <c:pt idx="813">
                  <c:v>3.72316</c:v>
                </c:pt>
                <c:pt idx="814">
                  <c:v>3.7229299999999999</c:v>
                </c:pt>
                <c:pt idx="815">
                  <c:v>3.7227000000000001</c:v>
                </c:pt>
                <c:pt idx="816">
                  <c:v>3.72248</c:v>
                </c:pt>
                <c:pt idx="817">
                  <c:v>3.7222499999999998</c:v>
                </c:pt>
                <c:pt idx="818">
                  <c:v>3.7220200000000001</c:v>
                </c:pt>
                <c:pt idx="819">
                  <c:v>3.7217899999999999</c:v>
                </c:pt>
                <c:pt idx="820">
                  <c:v>3.7215600000000002</c:v>
                </c:pt>
                <c:pt idx="821">
                  <c:v>3.7213400000000001</c:v>
                </c:pt>
                <c:pt idx="822">
                  <c:v>3.7211099999999999</c:v>
                </c:pt>
                <c:pt idx="823">
                  <c:v>3.7208800000000002</c:v>
                </c:pt>
                <c:pt idx="824">
                  <c:v>3.7206600000000001</c:v>
                </c:pt>
                <c:pt idx="825">
                  <c:v>3.7204299999999999</c:v>
                </c:pt>
                <c:pt idx="826">
                  <c:v>3.7202000000000002</c:v>
                </c:pt>
                <c:pt idx="827">
                  <c:v>3.7199800000000001</c:v>
                </c:pt>
                <c:pt idx="828">
                  <c:v>3.7197499999999999</c:v>
                </c:pt>
                <c:pt idx="829">
                  <c:v>3.7195299999999998</c:v>
                </c:pt>
                <c:pt idx="830">
                  <c:v>3.7193000000000001</c:v>
                </c:pt>
                <c:pt idx="831">
                  <c:v>3.7190699999999999</c:v>
                </c:pt>
                <c:pt idx="832">
                  <c:v>3.7188500000000002</c:v>
                </c:pt>
                <c:pt idx="833">
                  <c:v>3.71862</c:v>
                </c:pt>
                <c:pt idx="834">
                  <c:v>3.7183999999999999</c:v>
                </c:pt>
                <c:pt idx="835">
                  <c:v>3.7181700000000002</c:v>
                </c:pt>
                <c:pt idx="836">
                  <c:v>3.7179500000000001</c:v>
                </c:pt>
                <c:pt idx="837">
                  <c:v>3.7177199999999999</c:v>
                </c:pt>
                <c:pt idx="838">
                  <c:v>3.7174999999999998</c:v>
                </c:pt>
                <c:pt idx="839">
                  <c:v>3.7172700000000001</c:v>
                </c:pt>
                <c:pt idx="840">
                  <c:v>3.71705</c:v>
                </c:pt>
                <c:pt idx="841">
                  <c:v>3.7168199999999998</c:v>
                </c:pt>
                <c:pt idx="842">
                  <c:v>3.7166000000000001</c:v>
                </c:pt>
                <c:pt idx="843">
                  <c:v>3.71638</c:v>
                </c:pt>
                <c:pt idx="844">
                  <c:v>3.7161499999999998</c:v>
                </c:pt>
                <c:pt idx="845">
                  <c:v>3.7159300000000002</c:v>
                </c:pt>
                <c:pt idx="846">
                  <c:v>3.7157</c:v>
                </c:pt>
                <c:pt idx="847">
                  <c:v>3.7154799999999999</c:v>
                </c:pt>
                <c:pt idx="848">
                  <c:v>3.7152599999999998</c:v>
                </c:pt>
                <c:pt idx="849">
                  <c:v>3.7150300000000001</c:v>
                </c:pt>
                <c:pt idx="850">
                  <c:v>3.7148099999999999</c:v>
                </c:pt>
                <c:pt idx="851">
                  <c:v>3.7145899999999998</c:v>
                </c:pt>
                <c:pt idx="852">
                  <c:v>3.7143600000000001</c:v>
                </c:pt>
                <c:pt idx="853">
                  <c:v>3.71414</c:v>
                </c:pt>
                <c:pt idx="854">
                  <c:v>3.7139199999999999</c:v>
                </c:pt>
                <c:pt idx="855">
                  <c:v>3.7136999999999998</c:v>
                </c:pt>
                <c:pt idx="856">
                  <c:v>3.71347</c:v>
                </c:pt>
                <c:pt idx="857">
                  <c:v>3.7132499999999999</c:v>
                </c:pt>
                <c:pt idx="858">
                  <c:v>3.7130299999999998</c:v>
                </c:pt>
                <c:pt idx="859">
                  <c:v>3.7128100000000002</c:v>
                </c:pt>
                <c:pt idx="860">
                  <c:v>3.71258</c:v>
                </c:pt>
                <c:pt idx="861">
                  <c:v>3.7123599999999999</c:v>
                </c:pt>
                <c:pt idx="862">
                  <c:v>3.7121400000000002</c:v>
                </c:pt>
                <c:pt idx="863">
                  <c:v>3.7119200000000001</c:v>
                </c:pt>
                <c:pt idx="864">
                  <c:v>3.7117</c:v>
                </c:pt>
                <c:pt idx="865">
                  <c:v>3.7114699999999998</c:v>
                </c:pt>
                <c:pt idx="866">
                  <c:v>3.7112500000000002</c:v>
                </c:pt>
                <c:pt idx="867">
                  <c:v>3.7110300000000001</c:v>
                </c:pt>
                <c:pt idx="868">
                  <c:v>3.7108099999999999</c:v>
                </c:pt>
                <c:pt idx="869">
                  <c:v>3.7105899999999998</c:v>
                </c:pt>
                <c:pt idx="870">
                  <c:v>3.7103700000000002</c:v>
                </c:pt>
                <c:pt idx="871">
                  <c:v>3.7101500000000001</c:v>
                </c:pt>
                <c:pt idx="872">
                  <c:v>3.7099199999999999</c:v>
                </c:pt>
                <c:pt idx="873">
                  <c:v>3.7097000000000002</c:v>
                </c:pt>
                <c:pt idx="874">
                  <c:v>3.7094800000000001</c:v>
                </c:pt>
                <c:pt idx="875">
                  <c:v>3.70926</c:v>
                </c:pt>
                <c:pt idx="876">
                  <c:v>3.7090399999999999</c:v>
                </c:pt>
                <c:pt idx="877">
                  <c:v>3.7088199999999998</c:v>
                </c:pt>
                <c:pt idx="878">
                  <c:v>3.7086000000000001</c:v>
                </c:pt>
                <c:pt idx="879">
                  <c:v>3.70838</c:v>
                </c:pt>
                <c:pt idx="880">
                  <c:v>3.7081599999999999</c:v>
                </c:pt>
                <c:pt idx="881">
                  <c:v>3.7079399999999998</c:v>
                </c:pt>
                <c:pt idx="882">
                  <c:v>3.7077200000000001</c:v>
                </c:pt>
                <c:pt idx="883">
                  <c:v>3.7075</c:v>
                </c:pt>
                <c:pt idx="884">
                  <c:v>3.7072799999999999</c:v>
                </c:pt>
                <c:pt idx="885">
                  <c:v>3.7070599999999998</c:v>
                </c:pt>
                <c:pt idx="886">
                  <c:v>3.7068400000000001</c:v>
                </c:pt>
                <c:pt idx="887">
                  <c:v>3.70662</c:v>
                </c:pt>
                <c:pt idx="888">
                  <c:v>3.7063999999999999</c:v>
                </c:pt>
                <c:pt idx="889">
                  <c:v>3.7061799999999998</c:v>
                </c:pt>
                <c:pt idx="890">
                  <c:v>3.7059600000000001</c:v>
                </c:pt>
                <c:pt idx="891">
                  <c:v>3.70574</c:v>
                </c:pt>
                <c:pt idx="892">
                  <c:v>3.7055199999999999</c:v>
                </c:pt>
                <c:pt idx="893">
                  <c:v>3.7052999999999998</c:v>
                </c:pt>
                <c:pt idx="894">
                  <c:v>3.7050800000000002</c:v>
                </c:pt>
                <c:pt idx="895">
                  <c:v>3.70486</c:v>
                </c:pt>
                <c:pt idx="896">
                  <c:v>3.7046399999999999</c:v>
                </c:pt>
                <c:pt idx="897">
                  <c:v>3.7044199999999998</c:v>
                </c:pt>
                <c:pt idx="898">
                  <c:v>3.7042000000000002</c:v>
                </c:pt>
                <c:pt idx="899">
                  <c:v>3.7039800000000001</c:v>
                </c:pt>
                <c:pt idx="900">
                  <c:v>3.7037599999999999</c:v>
                </c:pt>
                <c:pt idx="901">
                  <c:v>3.7035399999999998</c:v>
                </c:pt>
                <c:pt idx="902">
                  <c:v>3.7033200000000002</c:v>
                </c:pt>
                <c:pt idx="903">
                  <c:v>3.7031000000000001</c:v>
                </c:pt>
                <c:pt idx="904">
                  <c:v>3.7028799999999999</c:v>
                </c:pt>
                <c:pt idx="905">
                  <c:v>3.7026599999999998</c:v>
                </c:pt>
                <c:pt idx="906">
                  <c:v>3.7024400000000002</c:v>
                </c:pt>
                <c:pt idx="907">
                  <c:v>3.7022200000000001</c:v>
                </c:pt>
                <c:pt idx="908">
                  <c:v>3.70201</c:v>
                </c:pt>
                <c:pt idx="909">
                  <c:v>3.7017899999999999</c:v>
                </c:pt>
                <c:pt idx="910">
                  <c:v>3.7015699999999998</c:v>
                </c:pt>
                <c:pt idx="911">
                  <c:v>3.7013500000000001</c:v>
                </c:pt>
                <c:pt idx="912">
                  <c:v>3.70113</c:v>
                </c:pt>
                <c:pt idx="913">
                  <c:v>3.7009099999999999</c:v>
                </c:pt>
                <c:pt idx="914">
                  <c:v>3.7006899999999998</c:v>
                </c:pt>
                <c:pt idx="915">
                  <c:v>3.7004700000000001</c:v>
                </c:pt>
                <c:pt idx="916">
                  <c:v>3.70025</c:v>
                </c:pt>
                <c:pt idx="917">
                  <c:v>3.7000299999999999</c:v>
                </c:pt>
                <c:pt idx="918">
                  <c:v>3.6998099999999998</c:v>
                </c:pt>
                <c:pt idx="919">
                  <c:v>3.6995900000000002</c:v>
                </c:pt>
                <c:pt idx="920">
                  <c:v>3.69937</c:v>
                </c:pt>
                <c:pt idx="921">
                  <c:v>3.6991499999999999</c:v>
                </c:pt>
                <c:pt idx="922">
                  <c:v>3.6989399999999999</c:v>
                </c:pt>
                <c:pt idx="923">
                  <c:v>3.6987199999999998</c:v>
                </c:pt>
                <c:pt idx="924">
                  <c:v>3.6985000000000001</c:v>
                </c:pt>
                <c:pt idx="925">
                  <c:v>3.69828</c:v>
                </c:pt>
                <c:pt idx="926">
                  <c:v>3.6980599999999999</c:v>
                </c:pt>
                <c:pt idx="927">
                  <c:v>3.6978399999999998</c:v>
                </c:pt>
                <c:pt idx="928">
                  <c:v>3.6976200000000001</c:v>
                </c:pt>
                <c:pt idx="929">
                  <c:v>3.6974</c:v>
                </c:pt>
                <c:pt idx="930">
                  <c:v>3.6971799999999999</c:v>
                </c:pt>
                <c:pt idx="931">
                  <c:v>3.6969599999999998</c:v>
                </c:pt>
                <c:pt idx="932">
                  <c:v>3.6967400000000001</c:v>
                </c:pt>
                <c:pt idx="933">
                  <c:v>3.69652</c:v>
                </c:pt>
                <c:pt idx="934">
                  <c:v>3.6962999999999999</c:v>
                </c:pt>
                <c:pt idx="935">
                  <c:v>3.6960799999999998</c:v>
                </c:pt>
                <c:pt idx="936">
                  <c:v>3.6958600000000001</c:v>
                </c:pt>
                <c:pt idx="937">
                  <c:v>3.69564</c:v>
                </c:pt>
                <c:pt idx="938">
                  <c:v>3.6954199999999999</c:v>
                </c:pt>
                <c:pt idx="939">
                  <c:v>3.6951999999999998</c:v>
                </c:pt>
                <c:pt idx="940">
                  <c:v>3.6949800000000002</c:v>
                </c:pt>
                <c:pt idx="941">
                  <c:v>3.69476</c:v>
                </c:pt>
                <c:pt idx="942">
                  <c:v>3.6945399999999999</c:v>
                </c:pt>
                <c:pt idx="943">
                  <c:v>3.6943199999999998</c:v>
                </c:pt>
                <c:pt idx="944">
                  <c:v>3.6941000000000002</c:v>
                </c:pt>
                <c:pt idx="945">
                  <c:v>3.6938800000000001</c:v>
                </c:pt>
                <c:pt idx="946">
                  <c:v>3.6936599999999999</c:v>
                </c:pt>
                <c:pt idx="947">
                  <c:v>3.6934399999999998</c:v>
                </c:pt>
                <c:pt idx="948">
                  <c:v>3.6932200000000002</c:v>
                </c:pt>
                <c:pt idx="949">
                  <c:v>3.6930000000000001</c:v>
                </c:pt>
                <c:pt idx="950">
                  <c:v>3.69278</c:v>
                </c:pt>
                <c:pt idx="951">
                  <c:v>3.6925500000000002</c:v>
                </c:pt>
                <c:pt idx="952">
                  <c:v>3.6923300000000001</c:v>
                </c:pt>
                <c:pt idx="953">
                  <c:v>3.69211</c:v>
                </c:pt>
                <c:pt idx="954">
                  <c:v>3.6918899999999999</c:v>
                </c:pt>
                <c:pt idx="955">
                  <c:v>3.6916699999999998</c:v>
                </c:pt>
                <c:pt idx="956">
                  <c:v>3.6914500000000001</c:v>
                </c:pt>
                <c:pt idx="957">
                  <c:v>3.6912199999999999</c:v>
                </c:pt>
                <c:pt idx="958">
                  <c:v>3.6909999999999998</c:v>
                </c:pt>
                <c:pt idx="959">
                  <c:v>3.6907800000000002</c:v>
                </c:pt>
                <c:pt idx="960">
                  <c:v>3.6905600000000001</c:v>
                </c:pt>
                <c:pt idx="961">
                  <c:v>3.69034</c:v>
                </c:pt>
                <c:pt idx="962">
                  <c:v>3.6901099999999998</c:v>
                </c:pt>
                <c:pt idx="963">
                  <c:v>3.6898900000000001</c:v>
                </c:pt>
                <c:pt idx="964">
                  <c:v>3.68967</c:v>
                </c:pt>
                <c:pt idx="965">
                  <c:v>3.6894499999999999</c:v>
                </c:pt>
                <c:pt idx="966">
                  <c:v>3.6892200000000002</c:v>
                </c:pt>
                <c:pt idx="967">
                  <c:v>3.6890000000000001</c:v>
                </c:pt>
                <c:pt idx="968">
                  <c:v>3.6887799999999999</c:v>
                </c:pt>
                <c:pt idx="969">
                  <c:v>3.6885500000000002</c:v>
                </c:pt>
                <c:pt idx="970">
                  <c:v>3.6883300000000001</c:v>
                </c:pt>
                <c:pt idx="971">
                  <c:v>3.6880999999999999</c:v>
                </c:pt>
                <c:pt idx="972">
                  <c:v>3.6878799999999998</c:v>
                </c:pt>
                <c:pt idx="973">
                  <c:v>3.6876600000000002</c:v>
                </c:pt>
                <c:pt idx="974">
                  <c:v>3.68743</c:v>
                </c:pt>
                <c:pt idx="975">
                  <c:v>3.6872099999999999</c:v>
                </c:pt>
                <c:pt idx="976">
                  <c:v>3.6869800000000001</c:v>
                </c:pt>
                <c:pt idx="977">
                  <c:v>3.68676</c:v>
                </c:pt>
                <c:pt idx="978">
                  <c:v>3.6865299999999999</c:v>
                </c:pt>
                <c:pt idx="979">
                  <c:v>3.6863100000000002</c:v>
                </c:pt>
                <c:pt idx="980">
                  <c:v>3.68608</c:v>
                </c:pt>
                <c:pt idx="981">
                  <c:v>3.6858499999999998</c:v>
                </c:pt>
                <c:pt idx="982">
                  <c:v>3.6856300000000002</c:v>
                </c:pt>
                <c:pt idx="983">
                  <c:v>3.6854</c:v>
                </c:pt>
                <c:pt idx="984">
                  <c:v>3.6851699999999998</c:v>
                </c:pt>
                <c:pt idx="985">
                  <c:v>3.6849500000000002</c:v>
                </c:pt>
                <c:pt idx="986">
                  <c:v>3.68472</c:v>
                </c:pt>
                <c:pt idx="987">
                  <c:v>3.6844899999999998</c:v>
                </c:pt>
                <c:pt idx="988">
                  <c:v>3.6842700000000002</c:v>
                </c:pt>
                <c:pt idx="989">
                  <c:v>3.68404</c:v>
                </c:pt>
                <c:pt idx="990">
                  <c:v>3.6838099999999998</c:v>
                </c:pt>
                <c:pt idx="991">
                  <c:v>3.6835800000000001</c:v>
                </c:pt>
                <c:pt idx="992">
                  <c:v>3.6833499999999999</c:v>
                </c:pt>
                <c:pt idx="993">
                  <c:v>3.6831200000000002</c:v>
                </c:pt>
                <c:pt idx="994">
                  <c:v>3.68289</c:v>
                </c:pt>
                <c:pt idx="995">
                  <c:v>3.6826599999999998</c:v>
                </c:pt>
                <c:pt idx="996">
                  <c:v>3.6824300000000001</c:v>
                </c:pt>
                <c:pt idx="997">
                  <c:v>3.6821999999999999</c:v>
                </c:pt>
                <c:pt idx="998">
                  <c:v>3.6819700000000002</c:v>
                </c:pt>
                <c:pt idx="999">
                  <c:v>3.68174</c:v>
                </c:pt>
                <c:pt idx="1000">
                  <c:v>3.6815099999999998</c:v>
                </c:pt>
                <c:pt idx="1001">
                  <c:v>3.6812800000000001</c:v>
                </c:pt>
                <c:pt idx="1002">
                  <c:v>3.6810499999999999</c:v>
                </c:pt>
                <c:pt idx="1003">
                  <c:v>3.6808100000000001</c:v>
                </c:pt>
                <c:pt idx="1004">
                  <c:v>3.68058</c:v>
                </c:pt>
                <c:pt idx="1005">
                  <c:v>3.6803499999999998</c:v>
                </c:pt>
                <c:pt idx="1006">
                  <c:v>3.68011</c:v>
                </c:pt>
                <c:pt idx="1007">
                  <c:v>3.6798799999999998</c:v>
                </c:pt>
                <c:pt idx="1008">
                  <c:v>3.67964</c:v>
                </c:pt>
                <c:pt idx="1009">
                  <c:v>3.6794099999999998</c:v>
                </c:pt>
                <c:pt idx="1010">
                  <c:v>3.6791700000000001</c:v>
                </c:pt>
                <c:pt idx="1011">
                  <c:v>3.6789399999999999</c:v>
                </c:pt>
                <c:pt idx="1012">
                  <c:v>3.6787000000000001</c:v>
                </c:pt>
                <c:pt idx="1013">
                  <c:v>3.6784699999999999</c:v>
                </c:pt>
                <c:pt idx="1014">
                  <c:v>3.6782300000000001</c:v>
                </c:pt>
                <c:pt idx="1015">
                  <c:v>3.6779899999999999</c:v>
                </c:pt>
                <c:pt idx="1016">
                  <c:v>3.6777500000000001</c:v>
                </c:pt>
                <c:pt idx="1017">
                  <c:v>3.6775199999999999</c:v>
                </c:pt>
                <c:pt idx="1018">
                  <c:v>3.6772800000000001</c:v>
                </c:pt>
                <c:pt idx="1019">
                  <c:v>3.6770399999999999</c:v>
                </c:pt>
                <c:pt idx="1020">
                  <c:v>3.6768000000000001</c:v>
                </c:pt>
                <c:pt idx="1021">
                  <c:v>3.6765599999999998</c:v>
                </c:pt>
                <c:pt idx="1022">
                  <c:v>3.67632</c:v>
                </c:pt>
                <c:pt idx="1023">
                  <c:v>3.6760700000000002</c:v>
                </c:pt>
                <c:pt idx="1024">
                  <c:v>3.6758299999999999</c:v>
                </c:pt>
                <c:pt idx="1025">
                  <c:v>3.6755900000000001</c:v>
                </c:pt>
                <c:pt idx="1026">
                  <c:v>3.6753499999999999</c:v>
                </c:pt>
                <c:pt idx="1027">
                  <c:v>3.6751</c:v>
                </c:pt>
                <c:pt idx="1028">
                  <c:v>3.6748599999999998</c:v>
                </c:pt>
                <c:pt idx="1029">
                  <c:v>3.67462</c:v>
                </c:pt>
                <c:pt idx="1030">
                  <c:v>3.6743700000000001</c:v>
                </c:pt>
                <c:pt idx="1031">
                  <c:v>3.6741199999999998</c:v>
                </c:pt>
                <c:pt idx="1032">
                  <c:v>3.67388</c:v>
                </c:pt>
                <c:pt idx="1033">
                  <c:v>3.6736300000000002</c:v>
                </c:pt>
                <c:pt idx="1034">
                  <c:v>3.6733799999999999</c:v>
                </c:pt>
                <c:pt idx="1035">
                  <c:v>3.67313</c:v>
                </c:pt>
                <c:pt idx="1036">
                  <c:v>3.6728800000000001</c:v>
                </c:pt>
                <c:pt idx="1037">
                  <c:v>3.6726299999999998</c:v>
                </c:pt>
                <c:pt idx="1038">
                  <c:v>3.67238</c:v>
                </c:pt>
                <c:pt idx="1039">
                  <c:v>3.6721300000000001</c:v>
                </c:pt>
                <c:pt idx="1040">
                  <c:v>3.6718799999999998</c:v>
                </c:pt>
                <c:pt idx="1041">
                  <c:v>3.6716299999999999</c:v>
                </c:pt>
                <c:pt idx="1042">
                  <c:v>3.6713800000000001</c:v>
                </c:pt>
                <c:pt idx="1043">
                  <c:v>3.6711200000000002</c:v>
                </c:pt>
                <c:pt idx="1044">
                  <c:v>3.6708699999999999</c:v>
                </c:pt>
                <c:pt idx="1045">
                  <c:v>3.6706099999999999</c:v>
                </c:pt>
                <c:pt idx="1046">
                  <c:v>3.67035</c:v>
                </c:pt>
                <c:pt idx="1047">
                  <c:v>3.6701000000000001</c:v>
                </c:pt>
                <c:pt idx="1048">
                  <c:v>3.6698400000000002</c:v>
                </c:pt>
                <c:pt idx="1049">
                  <c:v>3.6695799999999998</c:v>
                </c:pt>
                <c:pt idx="1050">
                  <c:v>3.6693199999999999</c:v>
                </c:pt>
                <c:pt idx="1051">
                  <c:v>3.66906</c:v>
                </c:pt>
                <c:pt idx="1052">
                  <c:v>3.6688000000000001</c:v>
                </c:pt>
                <c:pt idx="1053">
                  <c:v>3.6685400000000001</c:v>
                </c:pt>
                <c:pt idx="1054">
                  <c:v>3.6682700000000001</c:v>
                </c:pt>
                <c:pt idx="1055">
                  <c:v>3.6680100000000002</c:v>
                </c:pt>
                <c:pt idx="1056">
                  <c:v>3.6677499999999998</c:v>
                </c:pt>
                <c:pt idx="1057">
                  <c:v>3.6674799999999999</c:v>
                </c:pt>
                <c:pt idx="1058">
                  <c:v>3.6672099999999999</c:v>
                </c:pt>
                <c:pt idx="1059">
                  <c:v>3.6669399999999999</c:v>
                </c:pt>
                <c:pt idx="1060">
                  <c:v>3.6666799999999999</c:v>
                </c:pt>
                <c:pt idx="1061">
                  <c:v>3.6664099999999999</c:v>
                </c:pt>
                <c:pt idx="1062">
                  <c:v>3.6661299999999999</c:v>
                </c:pt>
                <c:pt idx="1063">
                  <c:v>3.6658599999999999</c:v>
                </c:pt>
                <c:pt idx="1064">
                  <c:v>3.6655899999999999</c:v>
                </c:pt>
                <c:pt idx="1065">
                  <c:v>3.6653199999999999</c:v>
                </c:pt>
                <c:pt idx="1066">
                  <c:v>3.6650399999999999</c:v>
                </c:pt>
                <c:pt idx="1067">
                  <c:v>3.6647599999999998</c:v>
                </c:pt>
                <c:pt idx="1068">
                  <c:v>3.6644899999999998</c:v>
                </c:pt>
                <c:pt idx="1069">
                  <c:v>3.6642100000000002</c:v>
                </c:pt>
                <c:pt idx="1070">
                  <c:v>3.6639300000000001</c:v>
                </c:pt>
                <c:pt idx="1071">
                  <c:v>3.6636500000000001</c:v>
                </c:pt>
                <c:pt idx="1072">
                  <c:v>3.66337</c:v>
                </c:pt>
                <c:pt idx="1073">
                  <c:v>3.6630799999999999</c:v>
                </c:pt>
                <c:pt idx="1074">
                  <c:v>3.6627999999999998</c:v>
                </c:pt>
                <c:pt idx="1075">
                  <c:v>3.6625100000000002</c:v>
                </c:pt>
                <c:pt idx="1076">
                  <c:v>3.6622300000000001</c:v>
                </c:pt>
                <c:pt idx="1077">
                  <c:v>3.66194</c:v>
                </c:pt>
                <c:pt idx="1078">
                  <c:v>3.6616499999999998</c:v>
                </c:pt>
                <c:pt idx="1079">
                  <c:v>3.6613600000000002</c:v>
                </c:pt>
                <c:pt idx="1080">
                  <c:v>3.66107</c:v>
                </c:pt>
                <c:pt idx="1081">
                  <c:v>3.6607699999999999</c:v>
                </c:pt>
                <c:pt idx="1082">
                  <c:v>3.6604800000000002</c:v>
                </c:pt>
                <c:pt idx="1083">
                  <c:v>3.66018</c:v>
                </c:pt>
                <c:pt idx="1084">
                  <c:v>3.6598799999999998</c:v>
                </c:pt>
                <c:pt idx="1085">
                  <c:v>3.6595900000000001</c:v>
                </c:pt>
                <c:pt idx="1086">
                  <c:v>3.6592799999999999</c:v>
                </c:pt>
                <c:pt idx="1087">
                  <c:v>3.6589800000000001</c:v>
                </c:pt>
                <c:pt idx="1088">
                  <c:v>3.6586799999999999</c:v>
                </c:pt>
                <c:pt idx="1089">
                  <c:v>3.6583700000000001</c:v>
                </c:pt>
                <c:pt idx="1090">
                  <c:v>3.6580699999999999</c:v>
                </c:pt>
                <c:pt idx="1091">
                  <c:v>3.6577600000000001</c:v>
                </c:pt>
                <c:pt idx="1092">
                  <c:v>3.6574499999999999</c:v>
                </c:pt>
                <c:pt idx="1093">
                  <c:v>3.6571400000000001</c:v>
                </c:pt>
                <c:pt idx="1094">
                  <c:v>3.6568299999999998</c:v>
                </c:pt>
                <c:pt idx="1095">
                  <c:v>3.6565099999999999</c:v>
                </c:pt>
                <c:pt idx="1096">
                  <c:v>3.6561900000000001</c:v>
                </c:pt>
                <c:pt idx="1097">
                  <c:v>3.6558799999999998</c:v>
                </c:pt>
                <c:pt idx="1098">
                  <c:v>3.6555599999999999</c:v>
                </c:pt>
                <c:pt idx="1099">
                  <c:v>3.65523</c:v>
                </c:pt>
                <c:pt idx="1100">
                  <c:v>3.6549100000000001</c:v>
                </c:pt>
                <c:pt idx="1101">
                  <c:v>3.6545899999999998</c:v>
                </c:pt>
                <c:pt idx="1102">
                  <c:v>3.6542599999999998</c:v>
                </c:pt>
                <c:pt idx="1103">
                  <c:v>3.6539299999999999</c:v>
                </c:pt>
                <c:pt idx="1104">
                  <c:v>3.6536</c:v>
                </c:pt>
                <c:pt idx="1105">
                  <c:v>3.65327</c:v>
                </c:pt>
                <c:pt idx="1106">
                  <c:v>3.65293</c:v>
                </c:pt>
                <c:pt idx="1107">
                  <c:v>3.6526000000000001</c:v>
                </c:pt>
                <c:pt idx="1108">
                  <c:v>3.6522600000000001</c:v>
                </c:pt>
                <c:pt idx="1109">
                  <c:v>3.6519200000000001</c:v>
                </c:pt>
                <c:pt idx="1110">
                  <c:v>3.65157</c:v>
                </c:pt>
                <c:pt idx="1111">
                  <c:v>3.65123</c:v>
                </c:pt>
                <c:pt idx="1112">
                  <c:v>3.6508799999999999</c:v>
                </c:pt>
                <c:pt idx="1113">
                  <c:v>3.6505299999999998</c:v>
                </c:pt>
                <c:pt idx="1114">
                  <c:v>3.6501800000000002</c:v>
                </c:pt>
                <c:pt idx="1115">
                  <c:v>3.6498300000000001</c:v>
                </c:pt>
                <c:pt idx="1116">
                  <c:v>3.64947</c:v>
                </c:pt>
                <c:pt idx="1117">
                  <c:v>3.6491199999999999</c:v>
                </c:pt>
                <c:pt idx="1118">
                  <c:v>3.6487599999999998</c:v>
                </c:pt>
                <c:pt idx="1119">
                  <c:v>3.6484000000000001</c:v>
                </c:pt>
                <c:pt idx="1120">
                  <c:v>3.6480299999999999</c:v>
                </c:pt>
                <c:pt idx="1121">
                  <c:v>3.6476700000000002</c:v>
                </c:pt>
                <c:pt idx="1122">
                  <c:v>3.6473</c:v>
                </c:pt>
                <c:pt idx="1123">
                  <c:v>3.6469299999999998</c:v>
                </c:pt>
                <c:pt idx="1124">
                  <c:v>3.64655</c:v>
                </c:pt>
                <c:pt idx="1125">
                  <c:v>3.6461800000000002</c:v>
                </c:pt>
                <c:pt idx="1126">
                  <c:v>3.6457999999999999</c:v>
                </c:pt>
                <c:pt idx="1127">
                  <c:v>3.6454200000000001</c:v>
                </c:pt>
                <c:pt idx="1128">
                  <c:v>3.6450399999999998</c:v>
                </c:pt>
                <c:pt idx="1129">
                  <c:v>3.6446499999999999</c:v>
                </c:pt>
                <c:pt idx="1130">
                  <c:v>3.6442600000000001</c:v>
                </c:pt>
                <c:pt idx="1131">
                  <c:v>3.6438700000000002</c:v>
                </c:pt>
                <c:pt idx="1132">
                  <c:v>3.6434799999999998</c:v>
                </c:pt>
                <c:pt idx="1133">
                  <c:v>3.6430799999999999</c:v>
                </c:pt>
                <c:pt idx="1134">
                  <c:v>3.6426799999999999</c:v>
                </c:pt>
                <c:pt idx="1135">
                  <c:v>3.64228</c:v>
                </c:pt>
                <c:pt idx="1136">
                  <c:v>3.64188</c:v>
                </c:pt>
                <c:pt idx="1137">
                  <c:v>3.64147</c:v>
                </c:pt>
                <c:pt idx="1138">
                  <c:v>3.64106</c:v>
                </c:pt>
                <c:pt idx="1139">
                  <c:v>3.6406499999999999</c:v>
                </c:pt>
                <c:pt idx="1140">
                  <c:v>3.6402399999999999</c:v>
                </c:pt>
                <c:pt idx="1141">
                  <c:v>3.6398199999999998</c:v>
                </c:pt>
                <c:pt idx="1142">
                  <c:v>3.6394000000000002</c:v>
                </c:pt>
                <c:pt idx="1143">
                  <c:v>3.6389800000000001</c:v>
                </c:pt>
                <c:pt idx="1144">
                  <c:v>3.63855</c:v>
                </c:pt>
                <c:pt idx="1145">
                  <c:v>3.6381199999999998</c:v>
                </c:pt>
                <c:pt idx="1146">
                  <c:v>3.6376900000000001</c:v>
                </c:pt>
                <c:pt idx="1147">
                  <c:v>3.6372599999999999</c:v>
                </c:pt>
                <c:pt idx="1148">
                  <c:v>3.6368200000000002</c:v>
                </c:pt>
                <c:pt idx="1149">
                  <c:v>3.6363799999999999</c:v>
                </c:pt>
                <c:pt idx="1150">
                  <c:v>3.6359400000000002</c:v>
                </c:pt>
                <c:pt idx="1151">
                  <c:v>3.6354899999999999</c:v>
                </c:pt>
                <c:pt idx="1152">
                  <c:v>3.6350500000000001</c:v>
                </c:pt>
                <c:pt idx="1153">
                  <c:v>3.6345900000000002</c:v>
                </c:pt>
                <c:pt idx="1154">
                  <c:v>3.6341399999999999</c:v>
                </c:pt>
                <c:pt idx="1155">
                  <c:v>3.63368</c:v>
                </c:pt>
                <c:pt idx="1156">
                  <c:v>3.6332200000000001</c:v>
                </c:pt>
                <c:pt idx="1157">
                  <c:v>3.6327600000000002</c:v>
                </c:pt>
                <c:pt idx="1158">
                  <c:v>3.6322899999999998</c:v>
                </c:pt>
                <c:pt idx="1159">
                  <c:v>3.6318199999999998</c:v>
                </c:pt>
                <c:pt idx="1160">
                  <c:v>3.6313499999999999</c:v>
                </c:pt>
                <c:pt idx="1161">
                  <c:v>3.6308799999999999</c:v>
                </c:pt>
                <c:pt idx="1162">
                  <c:v>3.6303999999999998</c:v>
                </c:pt>
                <c:pt idx="1163">
                  <c:v>3.6299199999999998</c:v>
                </c:pt>
                <c:pt idx="1164">
                  <c:v>3.6294300000000002</c:v>
                </c:pt>
                <c:pt idx="1165">
                  <c:v>3.6289400000000001</c:v>
                </c:pt>
                <c:pt idx="1166">
                  <c:v>3.62845</c:v>
                </c:pt>
                <c:pt idx="1167">
                  <c:v>3.6279599999999999</c:v>
                </c:pt>
                <c:pt idx="1168">
                  <c:v>3.6274600000000001</c:v>
                </c:pt>
                <c:pt idx="1169">
                  <c:v>3.62696</c:v>
                </c:pt>
                <c:pt idx="1170">
                  <c:v>3.6264599999999998</c:v>
                </c:pt>
                <c:pt idx="1171">
                  <c:v>3.62595</c:v>
                </c:pt>
                <c:pt idx="1172">
                  <c:v>3.6254499999999998</c:v>
                </c:pt>
                <c:pt idx="1173">
                  <c:v>3.62493</c:v>
                </c:pt>
                <c:pt idx="1174">
                  <c:v>3.6244200000000002</c:v>
                </c:pt>
                <c:pt idx="1175">
                  <c:v>3.6238999999999999</c:v>
                </c:pt>
                <c:pt idx="1176">
                  <c:v>3.62338</c:v>
                </c:pt>
                <c:pt idx="1177">
                  <c:v>3.6228600000000002</c:v>
                </c:pt>
                <c:pt idx="1178">
                  <c:v>3.6223299999999998</c:v>
                </c:pt>
                <c:pt idx="1179">
                  <c:v>3.6217999999999999</c:v>
                </c:pt>
                <c:pt idx="1180">
                  <c:v>3.62127</c:v>
                </c:pt>
                <c:pt idx="1181">
                  <c:v>3.62073</c:v>
                </c:pt>
                <c:pt idx="1182">
                  <c:v>3.62019</c:v>
                </c:pt>
                <c:pt idx="1183">
                  <c:v>3.61965</c:v>
                </c:pt>
                <c:pt idx="1184">
                  <c:v>3.61911</c:v>
                </c:pt>
                <c:pt idx="1185">
                  <c:v>3.61856</c:v>
                </c:pt>
                <c:pt idx="1186">
                  <c:v>3.6180099999999999</c:v>
                </c:pt>
                <c:pt idx="1187">
                  <c:v>3.6174599999999999</c:v>
                </c:pt>
                <c:pt idx="1188">
                  <c:v>3.6168999999999998</c:v>
                </c:pt>
                <c:pt idx="1189">
                  <c:v>3.6163400000000001</c:v>
                </c:pt>
                <c:pt idx="1190">
                  <c:v>3.61578</c:v>
                </c:pt>
                <c:pt idx="1191">
                  <c:v>3.6152099999999998</c:v>
                </c:pt>
                <c:pt idx="1192">
                  <c:v>3.6146500000000001</c:v>
                </c:pt>
                <c:pt idx="1193">
                  <c:v>3.61408</c:v>
                </c:pt>
                <c:pt idx="1194">
                  <c:v>3.6135100000000002</c:v>
                </c:pt>
                <c:pt idx="1195">
                  <c:v>3.61293</c:v>
                </c:pt>
                <c:pt idx="1196">
                  <c:v>3.6123500000000002</c:v>
                </c:pt>
                <c:pt idx="1197">
                  <c:v>3.6117699999999999</c:v>
                </c:pt>
                <c:pt idx="1198">
                  <c:v>3.6111900000000001</c:v>
                </c:pt>
                <c:pt idx="1199">
                  <c:v>3.6106099999999999</c:v>
                </c:pt>
                <c:pt idx="1200">
                  <c:v>3.61002</c:v>
                </c:pt>
                <c:pt idx="1201">
                  <c:v>3.6094300000000001</c:v>
                </c:pt>
                <c:pt idx="1202">
                  <c:v>3.6088399999999998</c:v>
                </c:pt>
                <c:pt idx="1203">
                  <c:v>3.6082399999999999</c:v>
                </c:pt>
                <c:pt idx="1204">
                  <c:v>3.60765</c:v>
                </c:pt>
                <c:pt idx="1205">
                  <c:v>3.6070500000000001</c:v>
                </c:pt>
                <c:pt idx="1206">
                  <c:v>3.6064500000000002</c:v>
                </c:pt>
                <c:pt idx="1207">
                  <c:v>3.6058400000000002</c:v>
                </c:pt>
                <c:pt idx="1208">
                  <c:v>3.6052399999999998</c:v>
                </c:pt>
                <c:pt idx="1209">
                  <c:v>3.6046299999999998</c:v>
                </c:pt>
                <c:pt idx="1210">
                  <c:v>3.6040199999999998</c:v>
                </c:pt>
                <c:pt idx="1211">
                  <c:v>3.6034099999999998</c:v>
                </c:pt>
                <c:pt idx="1212">
                  <c:v>3.6027900000000002</c:v>
                </c:pt>
                <c:pt idx="1213">
                  <c:v>3.6021800000000002</c:v>
                </c:pt>
                <c:pt idx="1214">
                  <c:v>3.6015600000000001</c:v>
                </c:pt>
                <c:pt idx="1215">
                  <c:v>3.60094</c:v>
                </c:pt>
                <c:pt idx="1216">
                  <c:v>3.60032</c:v>
                </c:pt>
                <c:pt idx="1217">
                  <c:v>3.5996999999999999</c:v>
                </c:pt>
                <c:pt idx="1218">
                  <c:v>3.5990700000000002</c:v>
                </c:pt>
                <c:pt idx="1219">
                  <c:v>3.5984500000000001</c:v>
                </c:pt>
                <c:pt idx="1220">
                  <c:v>3.59782</c:v>
                </c:pt>
                <c:pt idx="1221">
                  <c:v>3.5971899999999999</c:v>
                </c:pt>
                <c:pt idx="1222">
                  <c:v>3.5965600000000002</c:v>
                </c:pt>
                <c:pt idx="1223">
                  <c:v>3.5959300000000001</c:v>
                </c:pt>
                <c:pt idx="1224">
                  <c:v>3.5952999999999999</c:v>
                </c:pt>
                <c:pt idx="1225">
                  <c:v>3.5946600000000002</c:v>
                </c:pt>
                <c:pt idx="1226">
                  <c:v>3.5940300000000001</c:v>
                </c:pt>
                <c:pt idx="1227">
                  <c:v>3.5933899999999999</c:v>
                </c:pt>
                <c:pt idx="1228">
                  <c:v>3.5927500000000001</c:v>
                </c:pt>
                <c:pt idx="1229">
                  <c:v>3.5921099999999999</c:v>
                </c:pt>
                <c:pt idx="1230">
                  <c:v>3.5914799999999998</c:v>
                </c:pt>
                <c:pt idx="1231">
                  <c:v>3.59083</c:v>
                </c:pt>
                <c:pt idx="1232">
                  <c:v>3.5901900000000002</c:v>
                </c:pt>
                <c:pt idx="1233">
                  <c:v>3.58955</c:v>
                </c:pt>
                <c:pt idx="1234">
                  <c:v>3.5889099999999998</c:v>
                </c:pt>
                <c:pt idx="1235">
                  <c:v>3.58826</c:v>
                </c:pt>
                <c:pt idx="1236">
                  <c:v>3.5876199999999998</c:v>
                </c:pt>
                <c:pt idx="1237">
                  <c:v>3.58697</c:v>
                </c:pt>
                <c:pt idx="1238">
                  <c:v>3.5863200000000002</c:v>
                </c:pt>
                <c:pt idx="1239">
                  <c:v>3.58568</c:v>
                </c:pt>
                <c:pt idx="1240">
                  <c:v>3.5850300000000002</c:v>
                </c:pt>
                <c:pt idx="1241">
                  <c:v>3.5843799999999999</c:v>
                </c:pt>
                <c:pt idx="1242">
                  <c:v>3.5837300000000001</c:v>
                </c:pt>
                <c:pt idx="1243">
                  <c:v>3.5830799999999998</c:v>
                </c:pt>
                <c:pt idx="1244">
                  <c:v>3.58243</c:v>
                </c:pt>
                <c:pt idx="1245">
                  <c:v>3.5817800000000002</c:v>
                </c:pt>
                <c:pt idx="1246">
                  <c:v>3.5811299999999999</c:v>
                </c:pt>
                <c:pt idx="1247">
                  <c:v>3.5804800000000001</c:v>
                </c:pt>
                <c:pt idx="1248">
                  <c:v>3.5798299999999998</c:v>
                </c:pt>
                <c:pt idx="1249">
                  <c:v>3.57918</c:v>
                </c:pt>
                <c:pt idx="1250">
                  <c:v>3.5785300000000002</c:v>
                </c:pt>
                <c:pt idx="1251">
                  <c:v>3.5778799999999999</c:v>
                </c:pt>
                <c:pt idx="1252">
                  <c:v>3.5772200000000001</c:v>
                </c:pt>
                <c:pt idx="1253">
                  <c:v>3.5765699999999998</c:v>
                </c:pt>
                <c:pt idx="1254">
                  <c:v>3.57592</c:v>
                </c:pt>
                <c:pt idx="1255">
                  <c:v>3.5752700000000002</c:v>
                </c:pt>
                <c:pt idx="1256">
                  <c:v>3.5746199999999999</c:v>
                </c:pt>
                <c:pt idx="1257">
                  <c:v>3.5739700000000001</c:v>
                </c:pt>
                <c:pt idx="1258">
                  <c:v>3.5733100000000002</c:v>
                </c:pt>
                <c:pt idx="1259">
                  <c:v>3.5726599999999999</c:v>
                </c:pt>
                <c:pt idx="1260">
                  <c:v>3.5720100000000001</c:v>
                </c:pt>
                <c:pt idx="1261">
                  <c:v>3.5713599999999999</c:v>
                </c:pt>
                <c:pt idx="1262">
                  <c:v>3.5707100000000001</c:v>
                </c:pt>
                <c:pt idx="1263">
                  <c:v>3.5700599999999998</c:v>
                </c:pt>
                <c:pt idx="1264">
                  <c:v>3.56941</c:v>
                </c:pt>
                <c:pt idx="1265">
                  <c:v>3.5687600000000002</c:v>
                </c:pt>
                <c:pt idx="1266">
                  <c:v>3.5680999999999998</c:v>
                </c:pt>
                <c:pt idx="1267">
                  <c:v>3.56745</c:v>
                </c:pt>
                <c:pt idx="1268">
                  <c:v>3.5668000000000002</c:v>
                </c:pt>
                <c:pt idx="1269">
                  <c:v>3.5661499999999999</c:v>
                </c:pt>
                <c:pt idx="1270">
                  <c:v>3.5655000000000001</c:v>
                </c:pt>
                <c:pt idx="1271">
                  <c:v>3.5648599999999999</c:v>
                </c:pt>
                <c:pt idx="1272">
                  <c:v>3.5642100000000001</c:v>
                </c:pt>
                <c:pt idx="1273">
                  <c:v>3.5635599999999998</c:v>
                </c:pt>
                <c:pt idx="1274">
                  <c:v>3.56291</c:v>
                </c:pt>
                <c:pt idx="1275">
                  <c:v>3.5622600000000002</c:v>
                </c:pt>
                <c:pt idx="1276">
                  <c:v>3.5616099999999999</c:v>
                </c:pt>
                <c:pt idx="1277">
                  <c:v>3.5609600000000001</c:v>
                </c:pt>
                <c:pt idx="1278">
                  <c:v>3.5603099999999999</c:v>
                </c:pt>
                <c:pt idx="1279">
                  <c:v>3.5596700000000001</c:v>
                </c:pt>
                <c:pt idx="1280">
                  <c:v>3.5590199999999999</c:v>
                </c:pt>
                <c:pt idx="1281">
                  <c:v>3.55837</c:v>
                </c:pt>
                <c:pt idx="1282">
                  <c:v>3.5577200000000002</c:v>
                </c:pt>
                <c:pt idx="1283">
                  <c:v>3.55708</c:v>
                </c:pt>
                <c:pt idx="1284">
                  <c:v>3.5564300000000002</c:v>
                </c:pt>
                <c:pt idx="1285">
                  <c:v>3.5557799999999999</c:v>
                </c:pt>
                <c:pt idx="1286">
                  <c:v>3.5551400000000002</c:v>
                </c:pt>
                <c:pt idx="1287">
                  <c:v>3.5544899999999999</c:v>
                </c:pt>
                <c:pt idx="1288">
                  <c:v>3.5538400000000001</c:v>
                </c:pt>
                <c:pt idx="1289">
                  <c:v>3.5531999999999999</c:v>
                </c:pt>
                <c:pt idx="1290">
                  <c:v>3.5525500000000001</c:v>
                </c:pt>
                <c:pt idx="1291">
                  <c:v>3.5518999999999998</c:v>
                </c:pt>
                <c:pt idx="1292">
                  <c:v>3.5512600000000001</c:v>
                </c:pt>
                <c:pt idx="1293">
                  <c:v>3.5506099999999998</c:v>
                </c:pt>
                <c:pt idx="1294">
                  <c:v>3.54996</c:v>
                </c:pt>
                <c:pt idx="1295">
                  <c:v>3.5493199999999998</c:v>
                </c:pt>
                <c:pt idx="1296">
                  <c:v>3.54867</c:v>
                </c:pt>
                <c:pt idx="1297">
                  <c:v>3.5480200000000002</c:v>
                </c:pt>
                <c:pt idx="1298">
                  <c:v>3.5473699999999999</c:v>
                </c:pt>
                <c:pt idx="1299">
                  <c:v>3.5467300000000002</c:v>
                </c:pt>
                <c:pt idx="1300">
                  <c:v>3.5460799999999999</c:v>
                </c:pt>
                <c:pt idx="1301">
                  <c:v>3.5454300000000001</c:v>
                </c:pt>
                <c:pt idx="1302">
                  <c:v>3.5447799999999998</c:v>
                </c:pt>
                <c:pt idx="1303">
                  <c:v>3.54413</c:v>
                </c:pt>
                <c:pt idx="1304">
                  <c:v>3.5434800000000002</c:v>
                </c:pt>
                <c:pt idx="1305">
                  <c:v>3.5428299999999999</c:v>
                </c:pt>
                <c:pt idx="1306">
                  <c:v>3.5421800000000001</c:v>
                </c:pt>
                <c:pt idx="1307">
                  <c:v>3.5415299999999998</c:v>
                </c:pt>
                <c:pt idx="1308">
                  <c:v>3.54087</c:v>
                </c:pt>
                <c:pt idx="1309">
                  <c:v>3.5402200000000001</c:v>
                </c:pt>
                <c:pt idx="1310">
                  <c:v>3.5395699999999999</c:v>
                </c:pt>
                <c:pt idx="1311">
                  <c:v>3.53891</c:v>
                </c:pt>
                <c:pt idx="1312">
                  <c:v>3.5382600000000002</c:v>
                </c:pt>
                <c:pt idx="1313">
                  <c:v>3.5375999999999999</c:v>
                </c:pt>
                <c:pt idx="1314">
                  <c:v>3.53694</c:v>
                </c:pt>
                <c:pt idx="1315">
                  <c:v>3.5362800000000001</c:v>
                </c:pt>
                <c:pt idx="1316">
                  <c:v>3.5356200000000002</c:v>
                </c:pt>
                <c:pt idx="1317">
                  <c:v>3.5349599999999999</c:v>
                </c:pt>
                <c:pt idx="1318">
                  <c:v>3.5343</c:v>
                </c:pt>
                <c:pt idx="1319">
                  <c:v>3.53363</c:v>
                </c:pt>
                <c:pt idx="1320">
                  <c:v>3.5329700000000002</c:v>
                </c:pt>
                <c:pt idx="1321">
                  <c:v>3.5323000000000002</c:v>
                </c:pt>
                <c:pt idx="1322">
                  <c:v>3.5316399999999999</c:v>
                </c:pt>
                <c:pt idx="1323">
                  <c:v>3.5309699999999999</c:v>
                </c:pt>
                <c:pt idx="1324">
                  <c:v>3.5302899999999999</c:v>
                </c:pt>
                <c:pt idx="1325">
                  <c:v>3.52962</c:v>
                </c:pt>
                <c:pt idx="1326">
                  <c:v>3.52895</c:v>
                </c:pt>
                <c:pt idx="1327">
                  <c:v>3.52827</c:v>
                </c:pt>
                <c:pt idx="1328">
                  <c:v>3.52759</c:v>
                </c:pt>
                <c:pt idx="1329">
                  <c:v>3.52691</c:v>
                </c:pt>
                <c:pt idx="1330">
                  <c:v>3.52623</c:v>
                </c:pt>
                <c:pt idx="1331">
                  <c:v>3.5255399999999999</c:v>
                </c:pt>
                <c:pt idx="1332">
                  <c:v>3.5248599999999999</c:v>
                </c:pt>
                <c:pt idx="1333">
                  <c:v>3.5241699999999998</c:v>
                </c:pt>
                <c:pt idx="1334">
                  <c:v>3.5234800000000002</c:v>
                </c:pt>
                <c:pt idx="1335">
                  <c:v>3.52278</c:v>
                </c:pt>
                <c:pt idx="1336">
                  <c:v>3.5220799999999999</c:v>
                </c:pt>
                <c:pt idx="1337">
                  <c:v>3.5213800000000002</c:v>
                </c:pt>
                <c:pt idx="1338">
                  <c:v>3.52068</c:v>
                </c:pt>
                <c:pt idx="1339">
                  <c:v>3.5199799999999999</c:v>
                </c:pt>
                <c:pt idx="1340">
                  <c:v>3.5192700000000001</c:v>
                </c:pt>
                <c:pt idx="1341">
                  <c:v>3.5185599999999999</c:v>
                </c:pt>
                <c:pt idx="1342">
                  <c:v>3.5178400000000001</c:v>
                </c:pt>
                <c:pt idx="1343">
                  <c:v>3.5171299999999999</c:v>
                </c:pt>
                <c:pt idx="1344">
                  <c:v>3.5164</c:v>
                </c:pt>
                <c:pt idx="1345">
                  <c:v>3.5156800000000001</c:v>
                </c:pt>
                <c:pt idx="1346">
                  <c:v>3.5149499999999998</c:v>
                </c:pt>
                <c:pt idx="1347">
                  <c:v>3.5142199999999999</c:v>
                </c:pt>
                <c:pt idx="1348">
                  <c:v>3.51349</c:v>
                </c:pt>
                <c:pt idx="1349">
                  <c:v>3.51275</c:v>
                </c:pt>
                <c:pt idx="1350">
                  <c:v>3.5120100000000001</c:v>
                </c:pt>
                <c:pt idx="1351">
                  <c:v>3.51126</c:v>
                </c:pt>
                <c:pt idx="1352">
                  <c:v>3.51051</c:v>
                </c:pt>
                <c:pt idx="1353">
                  <c:v>3.5097499999999999</c:v>
                </c:pt>
                <c:pt idx="1354">
                  <c:v>3.5089899999999998</c:v>
                </c:pt>
                <c:pt idx="1355">
                  <c:v>3.5082300000000002</c:v>
                </c:pt>
                <c:pt idx="1356">
                  <c:v>3.50746</c:v>
                </c:pt>
                <c:pt idx="1357">
                  <c:v>3.5066899999999999</c:v>
                </c:pt>
                <c:pt idx="1358">
                  <c:v>3.5059100000000001</c:v>
                </c:pt>
                <c:pt idx="1359">
                  <c:v>3.5051199999999998</c:v>
                </c:pt>
                <c:pt idx="1360">
                  <c:v>3.50434</c:v>
                </c:pt>
                <c:pt idx="1361">
                  <c:v>3.5035400000000001</c:v>
                </c:pt>
                <c:pt idx="1362">
                  <c:v>3.5027400000000002</c:v>
                </c:pt>
                <c:pt idx="1363">
                  <c:v>3.5019399999999998</c:v>
                </c:pt>
                <c:pt idx="1364">
                  <c:v>3.5011299999999999</c:v>
                </c:pt>
                <c:pt idx="1365">
                  <c:v>3.5003099999999998</c:v>
                </c:pt>
                <c:pt idx="1366">
                  <c:v>3.4994900000000002</c:v>
                </c:pt>
                <c:pt idx="1367">
                  <c:v>3.4986600000000001</c:v>
                </c:pt>
                <c:pt idx="1368">
                  <c:v>3.49783</c:v>
                </c:pt>
                <c:pt idx="1369">
                  <c:v>3.4969899999999998</c:v>
                </c:pt>
                <c:pt idx="1370">
                  <c:v>3.49614</c:v>
                </c:pt>
                <c:pt idx="1371">
                  <c:v>3.4952899999999998</c:v>
                </c:pt>
                <c:pt idx="1372">
                  <c:v>3.4944299999999999</c:v>
                </c:pt>
                <c:pt idx="1373">
                  <c:v>3.49356</c:v>
                </c:pt>
                <c:pt idx="1374">
                  <c:v>3.49268</c:v>
                </c:pt>
                <c:pt idx="1375">
                  <c:v>3.4918</c:v>
                </c:pt>
                <c:pt idx="1376">
                  <c:v>3.49091</c:v>
                </c:pt>
                <c:pt idx="1377">
                  <c:v>3.4900099999999998</c:v>
                </c:pt>
                <c:pt idx="1378">
                  <c:v>3.4891100000000002</c:v>
                </c:pt>
                <c:pt idx="1379">
                  <c:v>3.4882</c:v>
                </c:pt>
                <c:pt idx="1380">
                  <c:v>3.4872800000000002</c:v>
                </c:pt>
                <c:pt idx="1381">
                  <c:v>3.4863400000000002</c:v>
                </c:pt>
                <c:pt idx="1382">
                  <c:v>3.4854099999999999</c:v>
                </c:pt>
                <c:pt idx="1383">
                  <c:v>3.4844599999999999</c:v>
                </c:pt>
                <c:pt idx="1384">
                  <c:v>3.4834999999999998</c:v>
                </c:pt>
                <c:pt idx="1385">
                  <c:v>3.4825400000000002</c:v>
                </c:pt>
                <c:pt idx="1386">
                  <c:v>3.48156</c:v>
                </c:pt>
                <c:pt idx="1387">
                  <c:v>3.4805799999999998</c:v>
                </c:pt>
                <c:pt idx="1388">
                  <c:v>3.4795799999999999</c:v>
                </c:pt>
                <c:pt idx="1389">
                  <c:v>3.47858</c:v>
                </c:pt>
                <c:pt idx="1390">
                  <c:v>3.47756</c:v>
                </c:pt>
                <c:pt idx="1391">
                  <c:v>3.4765299999999999</c:v>
                </c:pt>
                <c:pt idx="1392">
                  <c:v>3.4754999999999998</c:v>
                </c:pt>
                <c:pt idx="1393">
                  <c:v>3.47445</c:v>
                </c:pt>
                <c:pt idx="1394">
                  <c:v>3.4733900000000002</c:v>
                </c:pt>
                <c:pt idx="1395">
                  <c:v>3.4723199999999999</c:v>
                </c:pt>
                <c:pt idx="1396">
                  <c:v>3.4712399999999999</c:v>
                </c:pt>
                <c:pt idx="1397">
                  <c:v>3.4701399999999998</c:v>
                </c:pt>
                <c:pt idx="1398">
                  <c:v>3.4690300000000001</c:v>
                </c:pt>
                <c:pt idx="1399">
                  <c:v>3.4679099999999998</c:v>
                </c:pt>
                <c:pt idx="1400">
                  <c:v>3.46678</c:v>
                </c:pt>
                <c:pt idx="1401">
                  <c:v>3.46563</c:v>
                </c:pt>
                <c:pt idx="1402">
                  <c:v>3.4644699999999999</c:v>
                </c:pt>
                <c:pt idx="1403">
                  <c:v>3.4632999999999998</c:v>
                </c:pt>
                <c:pt idx="1404">
                  <c:v>3.46211</c:v>
                </c:pt>
                <c:pt idx="1405">
                  <c:v>3.4609000000000001</c:v>
                </c:pt>
                <c:pt idx="1406">
                  <c:v>3.4596900000000002</c:v>
                </c:pt>
                <c:pt idx="1407">
                  <c:v>3.45845</c:v>
                </c:pt>
                <c:pt idx="1408">
                  <c:v>3.4571999999999998</c:v>
                </c:pt>
                <c:pt idx="1409">
                  <c:v>3.4559299999999999</c:v>
                </c:pt>
                <c:pt idx="1410">
                  <c:v>3.45465</c:v>
                </c:pt>
                <c:pt idx="1411">
                  <c:v>3.4533499999999999</c:v>
                </c:pt>
                <c:pt idx="1412">
                  <c:v>3.4520400000000002</c:v>
                </c:pt>
                <c:pt idx="1413">
                  <c:v>3.4506999999999999</c:v>
                </c:pt>
                <c:pt idx="1414">
                  <c:v>3.4493499999999999</c:v>
                </c:pt>
                <c:pt idx="1415">
                  <c:v>3.4479799999999998</c:v>
                </c:pt>
                <c:pt idx="1416">
                  <c:v>3.44658</c:v>
                </c:pt>
                <c:pt idx="1417">
                  <c:v>3.4451700000000001</c:v>
                </c:pt>
                <c:pt idx="1418">
                  <c:v>3.44374</c:v>
                </c:pt>
                <c:pt idx="1419">
                  <c:v>3.4422899999999998</c:v>
                </c:pt>
                <c:pt idx="1420">
                  <c:v>3.44082</c:v>
                </c:pt>
                <c:pt idx="1421">
                  <c:v>3.43933</c:v>
                </c:pt>
                <c:pt idx="1422">
                  <c:v>3.4378099999999998</c:v>
                </c:pt>
                <c:pt idx="1423">
                  <c:v>3.4362699999999999</c:v>
                </c:pt>
                <c:pt idx="1424">
                  <c:v>3.4347099999999999</c:v>
                </c:pt>
                <c:pt idx="1425">
                  <c:v>3.4331299999999998</c:v>
                </c:pt>
                <c:pt idx="1426">
                  <c:v>3.4315099999999998</c:v>
                </c:pt>
                <c:pt idx="1427">
                  <c:v>3.4298799999999998</c:v>
                </c:pt>
                <c:pt idx="1428">
                  <c:v>3.42822</c:v>
                </c:pt>
                <c:pt idx="1429">
                  <c:v>3.4265300000000001</c:v>
                </c:pt>
                <c:pt idx="1430">
                  <c:v>3.42482</c:v>
                </c:pt>
                <c:pt idx="1431">
                  <c:v>3.4230800000000001</c:v>
                </c:pt>
                <c:pt idx="1432">
                  <c:v>3.4213100000000001</c:v>
                </c:pt>
                <c:pt idx="1433">
                  <c:v>3.4195099999999998</c:v>
                </c:pt>
                <c:pt idx="1434">
                  <c:v>3.4176799999999998</c:v>
                </c:pt>
                <c:pt idx="1435">
                  <c:v>3.4158200000000001</c:v>
                </c:pt>
                <c:pt idx="1436">
                  <c:v>3.4139300000000001</c:v>
                </c:pt>
                <c:pt idx="1437">
                  <c:v>3.41201</c:v>
                </c:pt>
                <c:pt idx="1438">
                  <c:v>3.4100600000000001</c:v>
                </c:pt>
                <c:pt idx="1439">
                  <c:v>3.4080699999999999</c:v>
                </c:pt>
                <c:pt idx="1440">
                  <c:v>3.40604</c:v>
                </c:pt>
                <c:pt idx="1441">
                  <c:v>3.4039799999999998</c:v>
                </c:pt>
                <c:pt idx="1442">
                  <c:v>3.4018899999999999</c:v>
                </c:pt>
                <c:pt idx="1443">
                  <c:v>3.3997600000000001</c:v>
                </c:pt>
                <c:pt idx="1444">
                  <c:v>3.39758</c:v>
                </c:pt>
                <c:pt idx="1445">
                  <c:v>3.3953700000000002</c:v>
                </c:pt>
                <c:pt idx="1446">
                  <c:v>3.3931200000000001</c:v>
                </c:pt>
                <c:pt idx="1447">
                  <c:v>3.3908299999999998</c:v>
                </c:pt>
                <c:pt idx="1448">
                  <c:v>3.38849</c:v>
                </c:pt>
                <c:pt idx="1449">
                  <c:v>3.38611</c:v>
                </c:pt>
                <c:pt idx="1450">
                  <c:v>3.38368</c:v>
                </c:pt>
                <c:pt idx="1451">
                  <c:v>3.3812099999999998</c:v>
                </c:pt>
                <c:pt idx="1452">
                  <c:v>3.3786900000000002</c:v>
                </c:pt>
                <c:pt idx="1453">
                  <c:v>3.3761299999999999</c:v>
                </c:pt>
                <c:pt idx="1454">
                  <c:v>3.37351</c:v>
                </c:pt>
                <c:pt idx="1455">
                  <c:v>3.3708399999999998</c:v>
                </c:pt>
                <c:pt idx="1456">
                  <c:v>3.3681100000000002</c:v>
                </c:pt>
                <c:pt idx="1457">
                  <c:v>3.3653400000000002</c:v>
                </c:pt>
                <c:pt idx="1458">
                  <c:v>3.3624999999999998</c:v>
                </c:pt>
                <c:pt idx="1459">
                  <c:v>3.35961</c:v>
                </c:pt>
                <c:pt idx="1460">
                  <c:v>3.3566600000000002</c:v>
                </c:pt>
                <c:pt idx="1461">
                  <c:v>3.35365</c:v>
                </c:pt>
                <c:pt idx="1462">
                  <c:v>3.3505799999999999</c:v>
                </c:pt>
                <c:pt idx="1463">
                  <c:v>3.3474400000000002</c:v>
                </c:pt>
                <c:pt idx="1464">
                  <c:v>3.3442400000000001</c:v>
                </c:pt>
                <c:pt idx="1465">
                  <c:v>3.3409599999999999</c:v>
                </c:pt>
                <c:pt idx="1466">
                  <c:v>3.3376199999999998</c:v>
                </c:pt>
                <c:pt idx="1467">
                  <c:v>3.3342100000000001</c:v>
                </c:pt>
                <c:pt idx="1468">
                  <c:v>3.3307199999999999</c:v>
                </c:pt>
                <c:pt idx="1469">
                  <c:v>3.3271600000000001</c:v>
                </c:pt>
                <c:pt idx="1470">
                  <c:v>3.3235199999999998</c:v>
                </c:pt>
                <c:pt idx="1471">
                  <c:v>3.3197999999999999</c:v>
                </c:pt>
                <c:pt idx="1472">
                  <c:v>3.3159900000000002</c:v>
                </c:pt>
                <c:pt idx="1473">
                  <c:v>3.3121</c:v>
                </c:pt>
                <c:pt idx="1474">
                  <c:v>3.3081200000000002</c:v>
                </c:pt>
                <c:pt idx="1475">
                  <c:v>3.3040600000000002</c:v>
                </c:pt>
                <c:pt idx="1476">
                  <c:v>3.29989</c:v>
                </c:pt>
                <c:pt idx="1477">
                  <c:v>3.2956400000000001</c:v>
                </c:pt>
                <c:pt idx="1478">
                  <c:v>3.29128</c:v>
                </c:pt>
                <c:pt idx="1479">
                  <c:v>3.2868200000000001</c:v>
                </c:pt>
                <c:pt idx="1480">
                  <c:v>3.28226</c:v>
                </c:pt>
                <c:pt idx="1481">
                  <c:v>3.27759</c:v>
                </c:pt>
                <c:pt idx="1482">
                  <c:v>3.2728100000000002</c:v>
                </c:pt>
                <c:pt idx="1483">
                  <c:v>3.2679200000000002</c:v>
                </c:pt>
                <c:pt idx="1484">
                  <c:v>3.2629100000000002</c:v>
                </c:pt>
                <c:pt idx="1485">
                  <c:v>3.2577699999999998</c:v>
                </c:pt>
                <c:pt idx="1486">
                  <c:v>3.25251</c:v>
                </c:pt>
                <c:pt idx="1487">
                  <c:v>3.2471199999999998</c:v>
                </c:pt>
                <c:pt idx="1488">
                  <c:v>3.2416</c:v>
                </c:pt>
                <c:pt idx="1489">
                  <c:v>3.2359499999999999</c:v>
                </c:pt>
                <c:pt idx="1490">
                  <c:v>3.2301500000000001</c:v>
                </c:pt>
                <c:pt idx="1491">
                  <c:v>3.2242000000000002</c:v>
                </c:pt>
                <c:pt idx="1492">
                  <c:v>3.2181099999999998</c:v>
                </c:pt>
                <c:pt idx="1493">
                  <c:v>3.2118600000000002</c:v>
                </c:pt>
                <c:pt idx="1494">
                  <c:v>3.2054399999999998</c:v>
                </c:pt>
                <c:pt idx="1495">
                  <c:v>3.1988699999999999</c:v>
                </c:pt>
                <c:pt idx="1496">
                  <c:v>3.1921200000000001</c:v>
                </c:pt>
                <c:pt idx="1497">
                  <c:v>3.1852</c:v>
                </c:pt>
                <c:pt idx="1498">
                  <c:v>3.1781000000000001</c:v>
                </c:pt>
                <c:pt idx="1499">
                  <c:v>3.1708099999999999</c:v>
                </c:pt>
                <c:pt idx="1500">
                  <c:v>3.1633200000000001</c:v>
                </c:pt>
                <c:pt idx="1501">
                  <c:v>3.15564</c:v>
                </c:pt>
                <c:pt idx="1502">
                  <c:v>3.1477400000000002</c:v>
                </c:pt>
                <c:pt idx="1503">
                  <c:v>3.13964</c:v>
                </c:pt>
                <c:pt idx="1504">
                  <c:v>3.13131</c:v>
                </c:pt>
                <c:pt idx="1505">
                  <c:v>3.1227499999999999</c:v>
                </c:pt>
                <c:pt idx="1506">
                  <c:v>3.1139600000000001</c:v>
                </c:pt>
                <c:pt idx="1507">
                  <c:v>3.1049199999999999</c:v>
                </c:pt>
                <c:pt idx="1508">
                  <c:v>3.0956299999999999</c:v>
                </c:pt>
                <c:pt idx="1509">
                  <c:v>3.0860799999999999</c:v>
                </c:pt>
                <c:pt idx="1510">
                  <c:v>3.07626</c:v>
                </c:pt>
                <c:pt idx="1511">
                  <c:v>3.06616</c:v>
                </c:pt>
                <c:pt idx="1512">
                  <c:v>3.0557599999999998</c:v>
                </c:pt>
                <c:pt idx="1513">
                  <c:v>3.0450699999999999</c:v>
                </c:pt>
                <c:pt idx="1514">
                  <c:v>3.0340600000000002</c:v>
                </c:pt>
                <c:pt idx="1515">
                  <c:v>3.0227300000000001</c:v>
                </c:pt>
                <c:pt idx="1516">
                  <c:v>3.0110700000000001</c:v>
                </c:pt>
                <c:pt idx="1517">
                  <c:v>2.99905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93-40F7-9BB4-7DEEBEDE6FB4}"/>
            </c:ext>
          </c:extLst>
        </c:ser>
        <c:ser>
          <c:idx val="2"/>
          <c:order val="2"/>
          <c:tx>
            <c:strRef>
              <c:f>Sheet6!$I$1</c:f>
              <c:strCache>
                <c:ptCount val="1"/>
                <c:pt idx="0">
                  <c:v>Rn=Rp=3*R0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Sheet6!$G$2:$G$1299</c:f>
              <c:numCache>
                <c:formatCode>General</c:formatCode>
                <c:ptCount val="1298"/>
                <c:pt idx="0">
                  <c:v>1.4057999999999997</c:v>
                </c:pt>
                <c:pt idx="1">
                  <c:v>2.8115999999999994</c:v>
                </c:pt>
                <c:pt idx="2">
                  <c:v>4.2173999999999996</c:v>
                </c:pt>
                <c:pt idx="3">
                  <c:v>5.6231999999999989</c:v>
                </c:pt>
                <c:pt idx="4">
                  <c:v>7.028999999999999</c:v>
                </c:pt>
                <c:pt idx="5">
                  <c:v>8.4347999999999992</c:v>
                </c:pt>
                <c:pt idx="6">
                  <c:v>9.8405999999999985</c:v>
                </c:pt>
                <c:pt idx="7">
                  <c:v>11.246399999999998</c:v>
                </c:pt>
                <c:pt idx="8">
                  <c:v>12.652199999999997</c:v>
                </c:pt>
                <c:pt idx="9">
                  <c:v>14.057999999999998</c:v>
                </c:pt>
                <c:pt idx="10">
                  <c:v>15.463799999999997</c:v>
                </c:pt>
                <c:pt idx="11">
                  <c:v>16.869599999999998</c:v>
                </c:pt>
                <c:pt idx="12">
                  <c:v>18.275399999999998</c:v>
                </c:pt>
                <c:pt idx="13">
                  <c:v>19.681199999999997</c:v>
                </c:pt>
                <c:pt idx="14">
                  <c:v>21.087</c:v>
                </c:pt>
                <c:pt idx="15">
                  <c:v>22.492799999999995</c:v>
                </c:pt>
                <c:pt idx="16">
                  <c:v>23.898599999999995</c:v>
                </c:pt>
                <c:pt idx="17">
                  <c:v>25.304399999999994</c:v>
                </c:pt>
                <c:pt idx="18">
                  <c:v>26.710199999999997</c:v>
                </c:pt>
                <c:pt idx="19">
                  <c:v>28.115999999999996</c:v>
                </c:pt>
                <c:pt idx="20">
                  <c:v>29.521799999999995</c:v>
                </c:pt>
                <c:pt idx="21">
                  <c:v>30.927599999999995</c:v>
                </c:pt>
                <c:pt idx="22">
                  <c:v>32.33339999999999</c:v>
                </c:pt>
                <c:pt idx="23">
                  <c:v>33.739199999999997</c:v>
                </c:pt>
                <c:pt idx="24">
                  <c:v>35.144999999999996</c:v>
                </c:pt>
                <c:pt idx="25">
                  <c:v>36.550799999999995</c:v>
                </c:pt>
                <c:pt idx="26">
                  <c:v>37.956599999999995</c:v>
                </c:pt>
                <c:pt idx="27">
                  <c:v>39.362399999999994</c:v>
                </c:pt>
                <c:pt idx="28">
                  <c:v>40.7682</c:v>
                </c:pt>
                <c:pt idx="29">
                  <c:v>42.173999999999999</c:v>
                </c:pt>
                <c:pt idx="30">
                  <c:v>43.579799999999992</c:v>
                </c:pt>
                <c:pt idx="31">
                  <c:v>44.985599999999991</c:v>
                </c:pt>
                <c:pt idx="32">
                  <c:v>46.391399999999997</c:v>
                </c:pt>
                <c:pt idx="33">
                  <c:v>47.797199999999989</c:v>
                </c:pt>
                <c:pt idx="34">
                  <c:v>49.202999999999996</c:v>
                </c:pt>
                <c:pt idx="35">
                  <c:v>50.608799999999988</c:v>
                </c:pt>
                <c:pt idx="36">
                  <c:v>52.014599999999994</c:v>
                </c:pt>
                <c:pt idx="37">
                  <c:v>53.420399999999994</c:v>
                </c:pt>
                <c:pt idx="38">
                  <c:v>54.826199999999986</c:v>
                </c:pt>
                <c:pt idx="39">
                  <c:v>56.231999999999992</c:v>
                </c:pt>
                <c:pt idx="40">
                  <c:v>57.637799999999999</c:v>
                </c:pt>
                <c:pt idx="41">
                  <c:v>59.043599999999991</c:v>
                </c:pt>
                <c:pt idx="42">
                  <c:v>60.44939999999999</c:v>
                </c:pt>
                <c:pt idx="43">
                  <c:v>61.855199999999989</c:v>
                </c:pt>
                <c:pt idx="44">
                  <c:v>63.260999999999996</c:v>
                </c:pt>
                <c:pt idx="45">
                  <c:v>64.666799999999981</c:v>
                </c:pt>
                <c:pt idx="46">
                  <c:v>66.072599999999994</c:v>
                </c:pt>
                <c:pt idx="47">
                  <c:v>67.478399999999993</c:v>
                </c:pt>
                <c:pt idx="48">
                  <c:v>68.884199999999993</c:v>
                </c:pt>
                <c:pt idx="49">
                  <c:v>70.289999999999992</c:v>
                </c:pt>
                <c:pt idx="50">
                  <c:v>71.695799999999991</c:v>
                </c:pt>
                <c:pt idx="51">
                  <c:v>73.101599999999991</c:v>
                </c:pt>
                <c:pt idx="52">
                  <c:v>74.50739999999999</c:v>
                </c:pt>
                <c:pt idx="53">
                  <c:v>75.913199999999989</c:v>
                </c:pt>
                <c:pt idx="54">
                  <c:v>77.318999999999974</c:v>
                </c:pt>
                <c:pt idx="55">
                  <c:v>78.724799999999988</c:v>
                </c:pt>
                <c:pt idx="56">
                  <c:v>80.130599999999987</c:v>
                </c:pt>
                <c:pt idx="57">
                  <c:v>81.5364</c:v>
                </c:pt>
                <c:pt idx="58">
                  <c:v>82.9422</c:v>
                </c:pt>
                <c:pt idx="59">
                  <c:v>84.347999999999999</c:v>
                </c:pt>
                <c:pt idx="60">
                  <c:v>85.753799999999984</c:v>
                </c:pt>
                <c:pt idx="61">
                  <c:v>87.159599999999983</c:v>
                </c:pt>
                <c:pt idx="62">
                  <c:v>88.565399999999983</c:v>
                </c:pt>
                <c:pt idx="63">
                  <c:v>89.971199999999982</c:v>
                </c:pt>
                <c:pt idx="64">
                  <c:v>91.37700000000001</c:v>
                </c:pt>
                <c:pt idx="65">
                  <c:v>92.782799999999995</c:v>
                </c:pt>
                <c:pt idx="66">
                  <c:v>94.188599999999994</c:v>
                </c:pt>
                <c:pt idx="67">
                  <c:v>95.594399999999979</c:v>
                </c:pt>
                <c:pt idx="68">
                  <c:v>97.000199999999978</c:v>
                </c:pt>
                <c:pt idx="69">
                  <c:v>98.405999999999992</c:v>
                </c:pt>
                <c:pt idx="70">
                  <c:v>99.811799999999991</c:v>
                </c:pt>
                <c:pt idx="71">
                  <c:v>101.21759999999998</c:v>
                </c:pt>
                <c:pt idx="72">
                  <c:v>102.62339999999998</c:v>
                </c:pt>
                <c:pt idx="73">
                  <c:v>104.02919999999999</c:v>
                </c:pt>
                <c:pt idx="74">
                  <c:v>105.435</c:v>
                </c:pt>
                <c:pt idx="75">
                  <c:v>106.84079999999999</c:v>
                </c:pt>
                <c:pt idx="76">
                  <c:v>108.24659999999999</c:v>
                </c:pt>
                <c:pt idx="77">
                  <c:v>109.65239999999997</c:v>
                </c:pt>
                <c:pt idx="78">
                  <c:v>111.05819999999999</c:v>
                </c:pt>
                <c:pt idx="79">
                  <c:v>112.46399999999998</c:v>
                </c:pt>
                <c:pt idx="80">
                  <c:v>113.8698</c:v>
                </c:pt>
                <c:pt idx="81">
                  <c:v>115.2756</c:v>
                </c:pt>
                <c:pt idx="82">
                  <c:v>116.6814</c:v>
                </c:pt>
                <c:pt idx="83">
                  <c:v>118.08719999999998</c:v>
                </c:pt>
                <c:pt idx="84">
                  <c:v>119.49299999999998</c:v>
                </c:pt>
                <c:pt idx="85">
                  <c:v>120.89879999999998</c:v>
                </c:pt>
                <c:pt idx="86">
                  <c:v>122.30459999999998</c:v>
                </c:pt>
                <c:pt idx="87">
                  <c:v>123.71039999999998</c:v>
                </c:pt>
                <c:pt idx="88">
                  <c:v>125.11619999999999</c:v>
                </c:pt>
                <c:pt idx="89">
                  <c:v>126.52199999999999</c:v>
                </c:pt>
                <c:pt idx="90">
                  <c:v>127.92779999999999</c:v>
                </c:pt>
                <c:pt idx="91">
                  <c:v>129.33359999999996</c:v>
                </c:pt>
                <c:pt idx="92">
                  <c:v>130.73939999999996</c:v>
                </c:pt>
                <c:pt idx="93">
                  <c:v>132.14519999999999</c:v>
                </c:pt>
                <c:pt idx="94">
                  <c:v>133.55099999999999</c:v>
                </c:pt>
                <c:pt idx="95">
                  <c:v>134.95679999999999</c:v>
                </c:pt>
                <c:pt idx="96">
                  <c:v>136.36259999999999</c:v>
                </c:pt>
                <c:pt idx="97">
                  <c:v>137.76839999999999</c:v>
                </c:pt>
                <c:pt idx="98">
                  <c:v>139.17419999999998</c:v>
                </c:pt>
                <c:pt idx="99">
                  <c:v>140.57999999999998</c:v>
                </c:pt>
                <c:pt idx="100">
                  <c:v>141.98579999999995</c:v>
                </c:pt>
                <c:pt idx="101">
                  <c:v>143.39159999999998</c:v>
                </c:pt>
                <c:pt idx="102">
                  <c:v>144.79739999999998</c:v>
                </c:pt>
                <c:pt idx="103">
                  <c:v>146.20319999999998</c:v>
                </c:pt>
                <c:pt idx="104">
                  <c:v>147.60899999999998</c:v>
                </c:pt>
                <c:pt idx="105">
                  <c:v>149.01479999999998</c:v>
                </c:pt>
                <c:pt idx="106">
                  <c:v>150.42059999999998</c:v>
                </c:pt>
                <c:pt idx="107">
                  <c:v>151.82639999999998</c:v>
                </c:pt>
                <c:pt idx="108">
                  <c:v>153.23219999999998</c:v>
                </c:pt>
                <c:pt idx="109">
                  <c:v>154.63799999999995</c:v>
                </c:pt>
                <c:pt idx="110">
                  <c:v>156.04379999999998</c:v>
                </c:pt>
                <c:pt idx="111">
                  <c:v>157.44959999999998</c:v>
                </c:pt>
                <c:pt idx="112">
                  <c:v>158.85539999999997</c:v>
                </c:pt>
                <c:pt idx="113">
                  <c:v>160.26119999999997</c:v>
                </c:pt>
                <c:pt idx="114">
                  <c:v>161.66699999999994</c:v>
                </c:pt>
                <c:pt idx="115">
                  <c:v>163.0728</c:v>
                </c:pt>
                <c:pt idx="116">
                  <c:v>164.4786</c:v>
                </c:pt>
                <c:pt idx="117">
                  <c:v>165.8844</c:v>
                </c:pt>
                <c:pt idx="118">
                  <c:v>167.2902</c:v>
                </c:pt>
                <c:pt idx="119">
                  <c:v>168.696</c:v>
                </c:pt>
                <c:pt idx="120">
                  <c:v>170.10179999999997</c:v>
                </c:pt>
                <c:pt idx="121">
                  <c:v>171.50759999999997</c:v>
                </c:pt>
                <c:pt idx="122">
                  <c:v>172.91339999999997</c:v>
                </c:pt>
                <c:pt idx="123">
                  <c:v>174.31919999999997</c:v>
                </c:pt>
                <c:pt idx="124">
                  <c:v>175.72499999999999</c:v>
                </c:pt>
                <c:pt idx="125">
                  <c:v>177.13079999999997</c:v>
                </c:pt>
                <c:pt idx="126">
                  <c:v>178.53659999999996</c:v>
                </c:pt>
                <c:pt idx="127">
                  <c:v>179.94239999999996</c:v>
                </c:pt>
                <c:pt idx="128">
                  <c:v>181.34819999999996</c:v>
                </c:pt>
                <c:pt idx="129">
                  <c:v>182.75400000000002</c:v>
                </c:pt>
                <c:pt idx="130">
                  <c:v>184.15979999999996</c:v>
                </c:pt>
                <c:pt idx="131">
                  <c:v>185.56559999999999</c:v>
                </c:pt>
                <c:pt idx="132">
                  <c:v>186.97139999999999</c:v>
                </c:pt>
                <c:pt idx="133">
                  <c:v>188.37719999999999</c:v>
                </c:pt>
                <c:pt idx="134">
                  <c:v>189.78299999999999</c:v>
                </c:pt>
                <c:pt idx="135">
                  <c:v>191.18879999999996</c:v>
                </c:pt>
                <c:pt idx="136">
                  <c:v>192.59459999999999</c:v>
                </c:pt>
                <c:pt idx="137">
                  <c:v>194.00039999999996</c:v>
                </c:pt>
                <c:pt idx="138">
                  <c:v>195.40619999999996</c:v>
                </c:pt>
                <c:pt idx="139">
                  <c:v>196.81199999999998</c:v>
                </c:pt>
                <c:pt idx="140">
                  <c:v>198.21779999999995</c:v>
                </c:pt>
                <c:pt idx="141">
                  <c:v>199.62359999999998</c:v>
                </c:pt>
                <c:pt idx="142">
                  <c:v>201.02939999999995</c:v>
                </c:pt>
                <c:pt idx="143">
                  <c:v>202.43519999999995</c:v>
                </c:pt>
                <c:pt idx="144">
                  <c:v>203.84099999999998</c:v>
                </c:pt>
                <c:pt idx="145">
                  <c:v>205.24679999999995</c:v>
                </c:pt>
                <c:pt idx="146">
                  <c:v>206.65260000000001</c:v>
                </c:pt>
                <c:pt idx="147">
                  <c:v>208.05839999999998</c:v>
                </c:pt>
                <c:pt idx="148">
                  <c:v>209.46420000000001</c:v>
                </c:pt>
                <c:pt idx="149">
                  <c:v>210.87</c:v>
                </c:pt>
                <c:pt idx="150">
                  <c:v>212.27579999999998</c:v>
                </c:pt>
                <c:pt idx="151">
                  <c:v>213.68159999999997</c:v>
                </c:pt>
                <c:pt idx="152">
                  <c:v>215.08739999999995</c:v>
                </c:pt>
                <c:pt idx="153">
                  <c:v>216.49319999999997</c:v>
                </c:pt>
                <c:pt idx="154">
                  <c:v>217.89899999999997</c:v>
                </c:pt>
                <c:pt idx="155">
                  <c:v>219.30479999999994</c:v>
                </c:pt>
                <c:pt idx="156">
                  <c:v>220.71059999999997</c:v>
                </c:pt>
                <c:pt idx="157">
                  <c:v>222.11639999999997</c:v>
                </c:pt>
                <c:pt idx="158">
                  <c:v>223.52219999999997</c:v>
                </c:pt>
                <c:pt idx="159">
                  <c:v>224.92799999999997</c:v>
                </c:pt>
                <c:pt idx="160">
                  <c:v>226.33379999999994</c:v>
                </c:pt>
                <c:pt idx="161">
                  <c:v>227.7396</c:v>
                </c:pt>
                <c:pt idx="162">
                  <c:v>229.1454</c:v>
                </c:pt>
                <c:pt idx="163">
                  <c:v>230.55119999999999</c:v>
                </c:pt>
                <c:pt idx="164">
                  <c:v>231.95699999999999</c:v>
                </c:pt>
                <c:pt idx="165">
                  <c:v>233.36279999999999</c:v>
                </c:pt>
                <c:pt idx="166">
                  <c:v>234.76859999999996</c:v>
                </c:pt>
                <c:pt idx="167">
                  <c:v>236.17439999999996</c:v>
                </c:pt>
                <c:pt idx="168">
                  <c:v>237.58019999999996</c:v>
                </c:pt>
                <c:pt idx="169">
                  <c:v>238.98599999999996</c:v>
                </c:pt>
                <c:pt idx="170">
                  <c:v>240.39179999999996</c:v>
                </c:pt>
                <c:pt idx="171">
                  <c:v>241.79759999999996</c:v>
                </c:pt>
                <c:pt idx="172">
                  <c:v>243.20339999999996</c:v>
                </c:pt>
                <c:pt idx="173">
                  <c:v>244.60919999999996</c:v>
                </c:pt>
                <c:pt idx="174">
                  <c:v>246.01499999999996</c:v>
                </c:pt>
                <c:pt idx="175">
                  <c:v>247.42079999999996</c:v>
                </c:pt>
                <c:pt idx="176">
                  <c:v>248.82659999999996</c:v>
                </c:pt>
                <c:pt idx="177">
                  <c:v>250.23239999999998</c:v>
                </c:pt>
                <c:pt idx="178">
                  <c:v>251.63819999999998</c:v>
                </c:pt>
                <c:pt idx="179">
                  <c:v>253.04399999999998</c:v>
                </c:pt>
                <c:pt idx="180">
                  <c:v>254.44979999999998</c:v>
                </c:pt>
                <c:pt idx="181">
                  <c:v>255.85559999999998</c:v>
                </c:pt>
                <c:pt idx="182">
                  <c:v>257.26139999999998</c:v>
                </c:pt>
                <c:pt idx="183">
                  <c:v>258.66719999999992</c:v>
                </c:pt>
                <c:pt idx="184">
                  <c:v>260.07299999999992</c:v>
                </c:pt>
                <c:pt idx="185">
                  <c:v>261.47879999999992</c:v>
                </c:pt>
                <c:pt idx="186">
                  <c:v>262.88459999999998</c:v>
                </c:pt>
                <c:pt idx="187">
                  <c:v>264.29039999999998</c:v>
                </c:pt>
                <c:pt idx="188">
                  <c:v>265.69619999999998</c:v>
                </c:pt>
                <c:pt idx="189">
                  <c:v>267.10199999999998</c:v>
                </c:pt>
                <c:pt idx="190">
                  <c:v>268.50779999999997</c:v>
                </c:pt>
                <c:pt idx="191">
                  <c:v>269.91359999999997</c:v>
                </c:pt>
                <c:pt idx="192">
                  <c:v>271.31939999999997</c:v>
                </c:pt>
                <c:pt idx="193">
                  <c:v>272.72519999999997</c:v>
                </c:pt>
                <c:pt idx="194">
                  <c:v>274.13099999999997</c:v>
                </c:pt>
                <c:pt idx="195">
                  <c:v>275.53679999999997</c:v>
                </c:pt>
                <c:pt idx="196">
                  <c:v>276.94259999999997</c:v>
                </c:pt>
                <c:pt idx="197">
                  <c:v>278.34839999999997</c:v>
                </c:pt>
                <c:pt idx="198">
                  <c:v>279.75419999999991</c:v>
                </c:pt>
                <c:pt idx="199">
                  <c:v>281.15999999999997</c:v>
                </c:pt>
                <c:pt idx="200">
                  <c:v>282.56579999999997</c:v>
                </c:pt>
                <c:pt idx="201">
                  <c:v>283.97159999999991</c:v>
                </c:pt>
                <c:pt idx="202">
                  <c:v>285.37739999999997</c:v>
                </c:pt>
                <c:pt idx="203">
                  <c:v>286.78319999999997</c:v>
                </c:pt>
                <c:pt idx="204">
                  <c:v>288.18899999999996</c:v>
                </c:pt>
                <c:pt idx="205">
                  <c:v>289.59479999999996</c:v>
                </c:pt>
                <c:pt idx="206">
                  <c:v>291.00059999999996</c:v>
                </c:pt>
                <c:pt idx="207">
                  <c:v>292.40639999999996</c:v>
                </c:pt>
                <c:pt idx="208">
                  <c:v>293.81219999999996</c:v>
                </c:pt>
                <c:pt idx="209">
                  <c:v>295.21799999999996</c:v>
                </c:pt>
                <c:pt idx="210">
                  <c:v>296.62379999999996</c:v>
                </c:pt>
                <c:pt idx="211">
                  <c:v>298.02959999999996</c:v>
                </c:pt>
                <c:pt idx="212">
                  <c:v>299.43539999999996</c:v>
                </c:pt>
                <c:pt idx="213">
                  <c:v>300.84119999999996</c:v>
                </c:pt>
                <c:pt idx="214">
                  <c:v>302.24700000000001</c:v>
                </c:pt>
                <c:pt idx="215">
                  <c:v>303.65279999999996</c:v>
                </c:pt>
                <c:pt idx="216">
                  <c:v>305.05860000000001</c:v>
                </c:pt>
                <c:pt idx="217">
                  <c:v>306.46439999999996</c:v>
                </c:pt>
                <c:pt idx="218">
                  <c:v>307.87020000000001</c:v>
                </c:pt>
                <c:pt idx="219">
                  <c:v>309.2759999999999</c:v>
                </c:pt>
                <c:pt idx="220">
                  <c:v>310.68180000000001</c:v>
                </c:pt>
                <c:pt idx="221">
                  <c:v>312.08759999999995</c:v>
                </c:pt>
                <c:pt idx="222">
                  <c:v>313.49339999999995</c:v>
                </c:pt>
                <c:pt idx="223">
                  <c:v>314.89919999999995</c:v>
                </c:pt>
                <c:pt idx="224">
                  <c:v>316.30499999999989</c:v>
                </c:pt>
                <c:pt idx="225">
                  <c:v>317.71079999999995</c:v>
                </c:pt>
                <c:pt idx="226">
                  <c:v>319.11659999999995</c:v>
                </c:pt>
                <c:pt idx="227">
                  <c:v>320.52239999999995</c:v>
                </c:pt>
                <c:pt idx="228">
                  <c:v>321.92819999999995</c:v>
                </c:pt>
                <c:pt idx="229">
                  <c:v>323.33399999999989</c:v>
                </c:pt>
                <c:pt idx="230">
                  <c:v>324.73979999999995</c:v>
                </c:pt>
                <c:pt idx="231">
                  <c:v>326.1456</c:v>
                </c:pt>
                <c:pt idx="232">
                  <c:v>327.55139999999994</c:v>
                </c:pt>
                <c:pt idx="233">
                  <c:v>328.9572</c:v>
                </c:pt>
                <c:pt idx="234">
                  <c:v>330.363</c:v>
                </c:pt>
                <c:pt idx="235">
                  <c:v>331.7688</c:v>
                </c:pt>
                <c:pt idx="236">
                  <c:v>333.17459999999994</c:v>
                </c:pt>
                <c:pt idx="237">
                  <c:v>334.5804</c:v>
                </c:pt>
                <c:pt idx="238">
                  <c:v>335.98619999999994</c:v>
                </c:pt>
                <c:pt idx="239">
                  <c:v>337.392</c:v>
                </c:pt>
                <c:pt idx="240">
                  <c:v>338.79779999999994</c:v>
                </c:pt>
                <c:pt idx="241">
                  <c:v>340.20359999999994</c:v>
                </c:pt>
                <c:pt idx="242">
                  <c:v>341.60939999999994</c:v>
                </c:pt>
                <c:pt idx="243">
                  <c:v>343.01519999999994</c:v>
                </c:pt>
                <c:pt idx="244">
                  <c:v>344.42100000000005</c:v>
                </c:pt>
                <c:pt idx="245">
                  <c:v>345.82679999999993</c:v>
                </c:pt>
                <c:pt idx="246">
                  <c:v>347.23259999999999</c:v>
                </c:pt>
                <c:pt idx="247">
                  <c:v>348.63839999999993</c:v>
                </c:pt>
                <c:pt idx="248">
                  <c:v>350.04419999999999</c:v>
                </c:pt>
                <c:pt idx="249">
                  <c:v>351.45</c:v>
                </c:pt>
                <c:pt idx="250">
                  <c:v>352.85579999999999</c:v>
                </c:pt>
                <c:pt idx="251">
                  <c:v>354.26159999999993</c:v>
                </c:pt>
                <c:pt idx="252">
                  <c:v>355.66739999999999</c:v>
                </c:pt>
                <c:pt idx="253">
                  <c:v>357.07319999999993</c:v>
                </c:pt>
                <c:pt idx="254">
                  <c:v>358.47899999999998</c:v>
                </c:pt>
                <c:pt idx="255">
                  <c:v>359.88479999999993</c:v>
                </c:pt>
                <c:pt idx="256">
                  <c:v>361.29059999999993</c:v>
                </c:pt>
                <c:pt idx="257">
                  <c:v>362.69639999999993</c:v>
                </c:pt>
                <c:pt idx="258">
                  <c:v>364.10219999999993</c:v>
                </c:pt>
                <c:pt idx="259">
                  <c:v>365.50800000000004</c:v>
                </c:pt>
                <c:pt idx="260">
                  <c:v>366.91379999999992</c:v>
                </c:pt>
                <c:pt idx="261">
                  <c:v>368.31959999999992</c:v>
                </c:pt>
                <c:pt idx="262">
                  <c:v>369.72539999999992</c:v>
                </c:pt>
                <c:pt idx="263">
                  <c:v>371.13119999999998</c:v>
                </c:pt>
                <c:pt idx="264">
                  <c:v>372.53699999999998</c:v>
                </c:pt>
                <c:pt idx="265">
                  <c:v>373.94279999999998</c:v>
                </c:pt>
                <c:pt idx="266">
                  <c:v>375.34859999999992</c:v>
                </c:pt>
                <c:pt idx="267">
                  <c:v>376.75439999999998</c:v>
                </c:pt>
                <c:pt idx="268">
                  <c:v>378.16019999999997</c:v>
                </c:pt>
                <c:pt idx="269">
                  <c:v>379.56599999999997</c:v>
                </c:pt>
                <c:pt idx="270">
                  <c:v>380.97179999999992</c:v>
                </c:pt>
                <c:pt idx="271">
                  <c:v>382.37759999999992</c:v>
                </c:pt>
                <c:pt idx="272">
                  <c:v>383.78339999999992</c:v>
                </c:pt>
                <c:pt idx="273">
                  <c:v>385.18919999999997</c:v>
                </c:pt>
                <c:pt idx="274">
                  <c:v>386.59500000000003</c:v>
                </c:pt>
                <c:pt idx="275">
                  <c:v>388.00079999999991</c:v>
                </c:pt>
                <c:pt idx="276">
                  <c:v>389.40659999999991</c:v>
                </c:pt>
                <c:pt idx="277">
                  <c:v>390.81239999999991</c:v>
                </c:pt>
                <c:pt idx="278">
                  <c:v>392.21820000000002</c:v>
                </c:pt>
                <c:pt idx="279">
                  <c:v>393.62399999999997</c:v>
                </c:pt>
                <c:pt idx="280">
                  <c:v>395.02979999999997</c:v>
                </c:pt>
                <c:pt idx="281">
                  <c:v>396.43559999999991</c:v>
                </c:pt>
                <c:pt idx="282">
                  <c:v>397.84139999999996</c:v>
                </c:pt>
                <c:pt idx="283">
                  <c:v>399.24719999999996</c:v>
                </c:pt>
                <c:pt idx="284">
                  <c:v>400.65300000000002</c:v>
                </c:pt>
                <c:pt idx="285">
                  <c:v>402.05879999999991</c:v>
                </c:pt>
                <c:pt idx="286">
                  <c:v>403.4645999999999</c:v>
                </c:pt>
                <c:pt idx="287">
                  <c:v>404.8703999999999</c:v>
                </c:pt>
                <c:pt idx="288">
                  <c:v>406.27619999999996</c:v>
                </c:pt>
                <c:pt idx="289">
                  <c:v>407.68199999999996</c:v>
                </c:pt>
                <c:pt idx="290">
                  <c:v>409.0877999999999</c:v>
                </c:pt>
                <c:pt idx="291">
                  <c:v>410.4935999999999</c:v>
                </c:pt>
                <c:pt idx="292">
                  <c:v>411.8993999999999</c:v>
                </c:pt>
                <c:pt idx="293">
                  <c:v>413.30520000000001</c:v>
                </c:pt>
                <c:pt idx="294">
                  <c:v>414.71099999999996</c:v>
                </c:pt>
                <c:pt idx="295">
                  <c:v>416.11679999999996</c:v>
                </c:pt>
                <c:pt idx="296">
                  <c:v>417.5225999999999</c:v>
                </c:pt>
                <c:pt idx="297">
                  <c:v>418.92840000000001</c:v>
                </c:pt>
                <c:pt idx="298">
                  <c:v>420.33419999999995</c:v>
                </c:pt>
                <c:pt idx="299">
                  <c:v>421.74</c:v>
                </c:pt>
                <c:pt idx="300">
                  <c:v>423.14579999999989</c:v>
                </c:pt>
                <c:pt idx="301">
                  <c:v>424.55159999999995</c:v>
                </c:pt>
                <c:pt idx="302">
                  <c:v>425.95739999999995</c:v>
                </c:pt>
                <c:pt idx="303">
                  <c:v>427.36319999999995</c:v>
                </c:pt>
                <c:pt idx="304">
                  <c:v>428.76899999999995</c:v>
                </c:pt>
                <c:pt idx="305">
                  <c:v>430.17479999999989</c:v>
                </c:pt>
                <c:pt idx="306">
                  <c:v>431.58059999999989</c:v>
                </c:pt>
                <c:pt idx="307">
                  <c:v>432.98639999999995</c:v>
                </c:pt>
                <c:pt idx="308">
                  <c:v>434.3922</c:v>
                </c:pt>
                <c:pt idx="309">
                  <c:v>435.79799999999994</c:v>
                </c:pt>
                <c:pt idx="310">
                  <c:v>437.2038</c:v>
                </c:pt>
                <c:pt idx="311">
                  <c:v>438.60959999999989</c:v>
                </c:pt>
                <c:pt idx="312">
                  <c:v>440.0154</c:v>
                </c:pt>
                <c:pt idx="313">
                  <c:v>441.42119999999994</c:v>
                </c:pt>
                <c:pt idx="314">
                  <c:v>442.827</c:v>
                </c:pt>
                <c:pt idx="315">
                  <c:v>444.23279999999994</c:v>
                </c:pt>
                <c:pt idx="316">
                  <c:v>445.63859999999994</c:v>
                </c:pt>
                <c:pt idx="317">
                  <c:v>447.04439999999994</c:v>
                </c:pt>
                <c:pt idx="318">
                  <c:v>448.45019999999994</c:v>
                </c:pt>
                <c:pt idx="319">
                  <c:v>449.85599999999994</c:v>
                </c:pt>
                <c:pt idx="320">
                  <c:v>451.26179999999994</c:v>
                </c:pt>
                <c:pt idx="321">
                  <c:v>452.66759999999988</c:v>
                </c:pt>
                <c:pt idx="322">
                  <c:v>454.07339999999994</c:v>
                </c:pt>
                <c:pt idx="323">
                  <c:v>455.47919999999999</c:v>
                </c:pt>
                <c:pt idx="324">
                  <c:v>456.88499999999993</c:v>
                </c:pt>
                <c:pt idx="325">
                  <c:v>458.29079999999999</c:v>
                </c:pt>
                <c:pt idx="326">
                  <c:v>459.69659999999988</c:v>
                </c:pt>
                <c:pt idx="327">
                  <c:v>461.10239999999999</c:v>
                </c:pt>
                <c:pt idx="328">
                  <c:v>462.50819999999993</c:v>
                </c:pt>
                <c:pt idx="329">
                  <c:v>463.91399999999999</c:v>
                </c:pt>
                <c:pt idx="330">
                  <c:v>465.31979999999993</c:v>
                </c:pt>
                <c:pt idx="331">
                  <c:v>466.72559999999999</c:v>
                </c:pt>
                <c:pt idx="332">
                  <c:v>468.13139999999993</c:v>
                </c:pt>
                <c:pt idx="333">
                  <c:v>469.53719999999993</c:v>
                </c:pt>
                <c:pt idx="334">
                  <c:v>470.94299999999993</c:v>
                </c:pt>
                <c:pt idx="335">
                  <c:v>472.34879999999993</c:v>
                </c:pt>
                <c:pt idx="336">
                  <c:v>473.75459999999993</c:v>
                </c:pt>
                <c:pt idx="337">
                  <c:v>475.16039999999992</c:v>
                </c:pt>
                <c:pt idx="338">
                  <c:v>476.56619999999998</c:v>
                </c:pt>
                <c:pt idx="339">
                  <c:v>477.97199999999992</c:v>
                </c:pt>
                <c:pt idx="340">
                  <c:v>479.37779999999998</c:v>
                </c:pt>
                <c:pt idx="341">
                  <c:v>480.78359999999992</c:v>
                </c:pt>
                <c:pt idx="342">
                  <c:v>482.18939999999998</c:v>
                </c:pt>
                <c:pt idx="343">
                  <c:v>483.59519999999992</c:v>
                </c:pt>
                <c:pt idx="344">
                  <c:v>485.00099999999998</c:v>
                </c:pt>
                <c:pt idx="345">
                  <c:v>486.40679999999992</c:v>
                </c:pt>
                <c:pt idx="346">
                  <c:v>487.81259999999997</c:v>
                </c:pt>
                <c:pt idx="347">
                  <c:v>489.21839999999992</c:v>
                </c:pt>
                <c:pt idx="348">
                  <c:v>490.62419999999997</c:v>
                </c:pt>
                <c:pt idx="349">
                  <c:v>492.02999999999992</c:v>
                </c:pt>
                <c:pt idx="350">
                  <c:v>493.43579999999992</c:v>
                </c:pt>
                <c:pt idx="351">
                  <c:v>494.84159999999991</c:v>
                </c:pt>
                <c:pt idx="352">
                  <c:v>496.24739999999991</c:v>
                </c:pt>
                <c:pt idx="353">
                  <c:v>497.65319999999991</c:v>
                </c:pt>
                <c:pt idx="354">
                  <c:v>499.05899999999991</c:v>
                </c:pt>
                <c:pt idx="355">
                  <c:v>500.46479999999997</c:v>
                </c:pt>
                <c:pt idx="356">
                  <c:v>501.87059999999991</c:v>
                </c:pt>
                <c:pt idx="357">
                  <c:v>503.27639999999997</c:v>
                </c:pt>
                <c:pt idx="358">
                  <c:v>504.68219999999991</c:v>
                </c:pt>
                <c:pt idx="359">
                  <c:v>506.08799999999997</c:v>
                </c:pt>
                <c:pt idx="360">
                  <c:v>507.49379999999996</c:v>
                </c:pt>
                <c:pt idx="361">
                  <c:v>508.89959999999996</c:v>
                </c:pt>
                <c:pt idx="362">
                  <c:v>510.30539999999991</c:v>
                </c:pt>
                <c:pt idx="363">
                  <c:v>511.71119999999996</c:v>
                </c:pt>
                <c:pt idx="364">
                  <c:v>513.11699999999996</c:v>
                </c:pt>
                <c:pt idx="365">
                  <c:v>514.52279999999996</c:v>
                </c:pt>
                <c:pt idx="366">
                  <c:v>515.92859999999996</c:v>
                </c:pt>
                <c:pt idx="367">
                  <c:v>517.33439999999985</c:v>
                </c:pt>
                <c:pt idx="368">
                  <c:v>518.74019999999996</c:v>
                </c:pt>
                <c:pt idx="369">
                  <c:v>520.14599999999984</c:v>
                </c:pt>
                <c:pt idx="370">
                  <c:v>521.55179999999996</c:v>
                </c:pt>
                <c:pt idx="371">
                  <c:v>522.95759999999984</c:v>
                </c:pt>
                <c:pt idx="372">
                  <c:v>524.36339999999996</c:v>
                </c:pt>
                <c:pt idx="373">
                  <c:v>525.76919999999996</c:v>
                </c:pt>
                <c:pt idx="374">
                  <c:v>527.17499999999995</c:v>
                </c:pt>
                <c:pt idx="375">
                  <c:v>528.58079999999995</c:v>
                </c:pt>
                <c:pt idx="376">
                  <c:v>529.98659999999995</c:v>
                </c:pt>
                <c:pt idx="377">
                  <c:v>531.39239999999995</c:v>
                </c:pt>
                <c:pt idx="378">
                  <c:v>532.79819999999995</c:v>
                </c:pt>
                <c:pt idx="379">
                  <c:v>534.20399999999995</c:v>
                </c:pt>
                <c:pt idx="380">
                  <c:v>535.60979999999995</c:v>
                </c:pt>
                <c:pt idx="381">
                  <c:v>537.01559999999995</c:v>
                </c:pt>
                <c:pt idx="382">
                  <c:v>538.42139999999984</c:v>
                </c:pt>
                <c:pt idx="383">
                  <c:v>539.82719999999995</c:v>
                </c:pt>
                <c:pt idx="384">
                  <c:v>541.23299999999983</c:v>
                </c:pt>
                <c:pt idx="385">
                  <c:v>542.63879999999995</c:v>
                </c:pt>
                <c:pt idx="386">
                  <c:v>544.04459999999983</c:v>
                </c:pt>
                <c:pt idx="387">
                  <c:v>545.45039999999995</c:v>
                </c:pt>
                <c:pt idx="388">
                  <c:v>546.85619999999994</c:v>
                </c:pt>
                <c:pt idx="389">
                  <c:v>548.26199999999994</c:v>
                </c:pt>
                <c:pt idx="390">
                  <c:v>549.66779999999994</c:v>
                </c:pt>
                <c:pt idx="391">
                  <c:v>551.07359999999994</c:v>
                </c:pt>
                <c:pt idx="392">
                  <c:v>552.47939999999994</c:v>
                </c:pt>
                <c:pt idx="393">
                  <c:v>553.88519999999994</c:v>
                </c:pt>
                <c:pt idx="394">
                  <c:v>555.29099999999994</c:v>
                </c:pt>
                <c:pt idx="395">
                  <c:v>556.69679999999994</c:v>
                </c:pt>
                <c:pt idx="396">
                  <c:v>558.10259999999994</c:v>
                </c:pt>
                <c:pt idx="397">
                  <c:v>559.50839999999982</c:v>
                </c:pt>
                <c:pt idx="398">
                  <c:v>560.91419999999994</c:v>
                </c:pt>
                <c:pt idx="399">
                  <c:v>562.31999999999994</c:v>
                </c:pt>
                <c:pt idx="400">
                  <c:v>563.72579999999994</c:v>
                </c:pt>
                <c:pt idx="401">
                  <c:v>565.13159999999993</c:v>
                </c:pt>
                <c:pt idx="402">
                  <c:v>566.53739999999993</c:v>
                </c:pt>
                <c:pt idx="403">
                  <c:v>567.94319999999982</c:v>
                </c:pt>
                <c:pt idx="404">
                  <c:v>569.34899999999993</c:v>
                </c:pt>
                <c:pt idx="405">
                  <c:v>570.75479999999993</c:v>
                </c:pt>
                <c:pt idx="406">
                  <c:v>572.16059999999993</c:v>
                </c:pt>
                <c:pt idx="407">
                  <c:v>573.56639999999993</c:v>
                </c:pt>
                <c:pt idx="408">
                  <c:v>574.97219999999993</c:v>
                </c:pt>
                <c:pt idx="409">
                  <c:v>576.37799999999993</c:v>
                </c:pt>
                <c:pt idx="410">
                  <c:v>577.78379999999993</c:v>
                </c:pt>
                <c:pt idx="411">
                  <c:v>579.18959999999993</c:v>
                </c:pt>
                <c:pt idx="412">
                  <c:v>580.59540000000004</c:v>
                </c:pt>
                <c:pt idx="413">
                  <c:v>582.00119999999993</c:v>
                </c:pt>
                <c:pt idx="414">
                  <c:v>583.40699999999993</c:v>
                </c:pt>
                <c:pt idx="415">
                  <c:v>584.81279999999992</c:v>
                </c:pt>
                <c:pt idx="416">
                  <c:v>586.21860000000004</c:v>
                </c:pt>
                <c:pt idx="417">
                  <c:v>587.62439999999992</c:v>
                </c:pt>
                <c:pt idx="418">
                  <c:v>589.03019999999992</c:v>
                </c:pt>
                <c:pt idx="419">
                  <c:v>590.43599999999992</c:v>
                </c:pt>
                <c:pt idx="420">
                  <c:v>591.84180000000003</c:v>
                </c:pt>
                <c:pt idx="421">
                  <c:v>593.24759999999992</c:v>
                </c:pt>
                <c:pt idx="422">
                  <c:v>594.65339999999992</c:v>
                </c:pt>
                <c:pt idx="423">
                  <c:v>596.05919999999992</c:v>
                </c:pt>
                <c:pt idx="424">
                  <c:v>597.46500000000003</c:v>
                </c:pt>
                <c:pt idx="425">
                  <c:v>598.87079999999992</c:v>
                </c:pt>
                <c:pt idx="426">
                  <c:v>600.27659999999992</c:v>
                </c:pt>
                <c:pt idx="427">
                  <c:v>601.68239999999992</c:v>
                </c:pt>
                <c:pt idx="428">
                  <c:v>603.08819999999992</c:v>
                </c:pt>
                <c:pt idx="429">
                  <c:v>604.49400000000003</c:v>
                </c:pt>
                <c:pt idx="430">
                  <c:v>605.8997999999998</c:v>
                </c:pt>
                <c:pt idx="431">
                  <c:v>607.30559999999991</c:v>
                </c:pt>
                <c:pt idx="432">
                  <c:v>608.71139999999991</c:v>
                </c:pt>
                <c:pt idx="433">
                  <c:v>610.11720000000003</c:v>
                </c:pt>
                <c:pt idx="434">
                  <c:v>611.52299999999991</c:v>
                </c:pt>
                <c:pt idx="435">
                  <c:v>612.92879999999991</c:v>
                </c:pt>
                <c:pt idx="436">
                  <c:v>614.33459999999991</c:v>
                </c:pt>
                <c:pt idx="437">
                  <c:v>615.74040000000002</c:v>
                </c:pt>
                <c:pt idx="438">
                  <c:v>617.14619999999991</c:v>
                </c:pt>
                <c:pt idx="439">
                  <c:v>618.55199999999979</c:v>
                </c:pt>
                <c:pt idx="440">
                  <c:v>619.95779999999991</c:v>
                </c:pt>
                <c:pt idx="441">
                  <c:v>621.36360000000002</c:v>
                </c:pt>
                <c:pt idx="442">
                  <c:v>622.76939999999991</c:v>
                </c:pt>
                <c:pt idx="443">
                  <c:v>624.1751999999999</c:v>
                </c:pt>
                <c:pt idx="444">
                  <c:v>625.5809999999999</c:v>
                </c:pt>
                <c:pt idx="445">
                  <c:v>626.9867999999999</c:v>
                </c:pt>
                <c:pt idx="446">
                  <c:v>628.39260000000002</c:v>
                </c:pt>
                <c:pt idx="447">
                  <c:v>629.7983999999999</c:v>
                </c:pt>
                <c:pt idx="448">
                  <c:v>631.2041999999999</c:v>
                </c:pt>
                <c:pt idx="449">
                  <c:v>632.60999999999979</c:v>
                </c:pt>
                <c:pt idx="450">
                  <c:v>634.01580000000001</c:v>
                </c:pt>
                <c:pt idx="451">
                  <c:v>635.4215999999999</c:v>
                </c:pt>
                <c:pt idx="452">
                  <c:v>636.8273999999999</c:v>
                </c:pt>
                <c:pt idx="453">
                  <c:v>638.2331999999999</c:v>
                </c:pt>
                <c:pt idx="454">
                  <c:v>639.63900000000001</c:v>
                </c:pt>
                <c:pt idx="455">
                  <c:v>641.0447999999999</c:v>
                </c:pt>
                <c:pt idx="456">
                  <c:v>642.45059999999989</c:v>
                </c:pt>
                <c:pt idx="457">
                  <c:v>643.85639999999989</c:v>
                </c:pt>
                <c:pt idx="458">
                  <c:v>645.26220000000001</c:v>
                </c:pt>
                <c:pt idx="459">
                  <c:v>646.66799999999978</c:v>
                </c:pt>
                <c:pt idx="460">
                  <c:v>648.07379999999989</c:v>
                </c:pt>
                <c:pt idx="461">
                  <c:v>649.47959999999989</c:v>
                </c:pt>
                <c:pt idx="462">
                  <c:v>650.88539999999989</c:v>
                </c:pt>
                <c:pt idx="463">
                  <c:v>652.2912</c:v>
                </c:pt>
                <c:pt idx="464">
                  <c:v>653.69699999999989</c:v>
                </c:pt>
                <c:pt idx="465">
                  <c:v>655.10279999999989</c:v>
                </c:pt>
                <c:pt idx="466">
                  <c:v>656.50859999999989</c:v>
                </c:pt>
                <c:pt idx="467">
                  <c:v>657.9144</c:v>
                </c:pt>
                <c:pt idx="468">
                  <c:v>659.32019999999989</c:v>
                </c:pt>
                <c:pt idx="469">
                  <c:v>660.726</c:v>
                </c:pt>
                <c:pt idx="470">
                  <c:v>662.13179999999988</c:v>
                </c:pt>
                <c:pt idx="471">
                  <c:v>663.5376</c:v>
                </c:pt>
                <c:pt idx="472">
                  <c:v>664.94339999999988</c:v>
                </c:pt>
                <c:pt idx="473">
                  <c:v>666.34919999999988</c:v>
                </c:pt>
                <c:pt idx="474">
                  <c:v>667.75499999999988</c:v>
                </c:pt>
                <c:pt idx="475">
                  <c:v>669.16079999999999</c:v>
                </c:pt>
                <c:pt idx="476">
                  <c:v>670.56659999999999</c:v>
                </c:pt>
                <c:pt idx="477">
                  <c:v>671.97239999999988</c:v>
                </c:pt>
                <c:pt idx="478">
                  <c:v>673.37819999999988</c:v>
                </c:pt>
                <c:pt idx="479">
                  <c:v>674.78399999999999</c:v>
                </c:pt>
                <c:pt idx="480">
                  <c:v>676.18979999999999</c:v>
                </c:pt>
                <c:pt idx="481">
                  <c:v>677.59559999999988</c:v>
                </c:pt>
                <c:pt idx="482">
                  <c:v>679.00139999999988</c:v>
                </c:pt>
                <c:pt idx="483">
                  <c:v>680.40719999999988</c:v>
                </c:pt>
                <c:pt idx="484">
                  <c:v>681.81299999999999</c:v>
                </c:pt>
                <c:pt idx="485">
                  <c:v>683.21879999999987</c:v>
                </c:pt>
                <c:pt idx="486">
                  <c:v>684.62459999999987</c:v>
                </c:pt>
                <c:pt idx="487">
                  <c:v>686.03039999999987</c:v>
                </c:pt>
                <c:pt idx="488">
                  <c:v>687.43619999999999</c:v>
                </c:pt>
                <c:pt idx="489">
                  <c:v>688.8420000000001</c:v>
                </c:pt>
                <c:pt idx="490">
                  <c:v>690.24779999999987</c:v>
                </c:pt>
                <c:pt idx="491">
                  <c:v>691.65359999999987</c:v>
                </c:pt>
                <c:pt idx="492">
                  <c:v>693.05939999999998</c:v>
                </c:pt>
                <c:pt idx="493">
                  <c:v>694.46519999999998</c:v>
                </c:pt>
                <c:pt idx="494">
                  <c:v>695.87099999999987</c:v>
                </c:pt>
                <c:pt idx="495">
                  <c:v>697.27679999999987</c:v>
                </c:pt>
                <c:pt idx="496">
                  <c:v>698.68259999999987</c:v>
                </c:pt>
                <c:pt idx="497">
                  <c:v>700.08839999999998</c:v>
                </c:pt>
                <c:pt idx="498">
                  <c:v>701.49419999999998</c:v>
                </c:pt>
                <c:pt idx="499">
                  <c:v>702.9</c:v>
                </c:pt>
                <c:pt idx="500">
                  <c:v>704.30579999999986</c:v>
                </c:pt>
                <c:pt idx="501">
                  <c:v>705.71159999999998</c:v>
                </c:pt>
                <c:pt idx="502">
                  <c:v>707.11739999999986</c:v>
                </c:pt>
                <c:pt idx="503">
                  <c:v>708.52319999999986</c:v>
                </c:pt>
                <c:pt idx="504">
                  <c:v>709.92899999999986</c:v>
                </c:pt>
                <c:pt idx="505">
                  <c:v>711.33479999999997</c:v>
                </c:pt>
                <c:pt idx="506">
                  <c:v>712.74059999999986</c:v>
                </c:pt>
                <c:pt idx="507">
                  <c:v>714.14639999999986</c:v>
                </c:pt>
                <c:pt idx="508">
                  <c:v>715.55219999999997</c:v>
                </c:pt>
                <c:pt idx="509">
                  <c:v>716.95799999999997</c:v>
                </c:pt>
                <c:pt idx="510">
                  <c:v>718.36380000000008</c:v>
                </c:pt>
                <c:pt idx="511">
                  <c:v>719.76959999999985</c:v>
                </c:pt>
                <c:pt idx="512">
                  <c:v>721.17539999999985</c:v>
                </c:pt>
                <c:pt idx="513">
                  <c:v>722.58119999999985</c:v>
                </c:pt>
                <c:pt idx="514">
                  <c:v>723.98699999999997</c:v>
                </c:pt>
                <c:pt idx="515">
                  <c:v>725.39279999999985</c:v>
                </c:pt>
                <c:pt idx="516">
                  <c:v>726.79859999999985</c:v>
                </c:pt>
                <c:pt idx="517">
                  <c:v>728.20439999999985</c:v>
                </c:pt>
                <c:pt idx="518">
                  <c:v>729.61020000000008</c:v>
                </c:pt>
                <c:pt idx="519">
                  <c:v>731.01600000000008</c:v>
                </c:pt>
                <c:pt idx="520">
                  <c:v>732.42179999999996</c:v>
                </c:pt>
                <c:pt idx="521">
                  <c:v>733.82759999999985</c:v>
                </c:pt>
                <c:pt idx="522">
                  <c:v>735.23339999999996</c:v>
                </c:pt>
                <c:pt idx="523">
                  <c:v>736.63919999999985</c:v>
                </c:pt>
                <c:pt idx="524">
                  <c:v>738.04499999999985</c:v>
                </c:pt>
                <c:pt idx="525">
                  <c:v>739.45079999999984</c:v>
                </c:pt>
                <c:pt idx="526">
                  <c:v>740.85659999999984</c:v>
                </c:pt>
                <c:pt idx="527">
                  <c:v>742.26239999999996</c:v>
                </c:pt>
                <c:pt idx="528">
                  <c:v>743.66819999999996</c:v>
                </c:pt>
                <c:pt idx="529">
                  <c:v>745.07399999999996</c:v>
                </c:pt>
                <c:pt idx="530">
                  <c:v>746.47979999999995</c:v>
                </c:pt>
                <c:pt idx="531">
                  <c:v>747.88559999999995</c:v>
                </c:pt>
                <c:pt idx="532">
                  <c:v>749.29139999999984</c:v>
                </c:pt>
                <c:pt idx="533">
                  <c:v>750.69719999999984</c:v>
                </c:pt>
                <c:pt idx="534">
                  <c:v>752.10299999999984</c:v>
                </c:pt>
                <c:pt idx="535">
                  <c:v>753.50879999999995</c:v>
                </c:pt>
                <c:pt idx="536">
                  <c:v>754.91459999999984</c:v>
                </c:pt>
                <c:pt idx="537">
                  <c:v>756.32039999999995</c:v>
                </c:pt>
                <c:pt idx="538">
                  <c:v>757.72619999999995</c:v>
                </c:pt>
                <c:pt idx="539">
                  <c:v>759.13199999999995</c:v>
                </c:pt>
                <c:pt idx="540">
                  <c:v>760.53780000000006</c:v>
                </c:pt>
                <c:pt idx="541">
                  <c:v>761.94359999999983</c:v>
                </c:pt>
                <c:pt idx="542">
                  <c:v>763.34939999999983</c:v>
                </c:pt>
                <c:pt idx="543">
                  <c:v>764.75519999999983</c:v>
                </c:pt>
                <c:pt idx="544">
                  <c:v>766.16099999999994</c:v>
                </c:pt>
                <c:pt idx="545">
                  <c:v>767.56679999999983</c:v>
                </c:pt>
                <c:pt idx="546">
                  <c:v>768.97259999999983</c:v>
                </c:pt>
                <c:pt idx="547">
                  <c:v>770.37839999999994</c:v>
                </c:pt>
                <c:pt idx="548">
                  <c:v>771.78420000000006</c:v>
                </c:pt>
                <c:pt idx="549">
                  <c:v>773.19</c:v>
                </c:pt>
                <c:pt idx="550">
                  <c:v>774.59579999999994</c:v>
                </c:pt>
                <c:pt idx="551">
                  <c:v>776.00159999999983</c:v>
                </c:pt>
                <c:pt idx="552">
                  <c:v>777.40739999999994</c:v>
                </c:pt>
                <c:pt idx="553">
                  <c:v>778.81319999999982</c:v>
                </c:pt>
                <c:pt idx="554">
                  <c:v>780.21899999999982</c:v>
                </c:pt>
                <c:pt idx="555">
                  <c:v>781.62479999999982</c:v>
                </c:pt>
                <c:pt idx="556">
                  <c:v>783.03059999999982</c:v>
                </c:pt>
                <c:pt idx="557">
                  <c:v>784.43640000000005</c:v>
                </c:pt>
                <c:pt idx="558">
                  <c:v>785.84219999999993</c:v>
                </c:pt>
                <c:pt idx="559">
                  <c:v>787.24799999999993</c:v>
                </c:pt>
                <c:pt idx="560">
                  <c:v>788.65379999999993</c:v>
                </c:pt>
                <c:pt idx="561">
                  <c:v>790.05959999999993</c:v>
                </c:pt>
                <c:pt idx="562">
                  <c:v>791.46539999999982</c:v>
                </c:pt>
                <c:pt idx="563">
                  <c:v>792.87119999999982</c:v>
                </c:pt>
                <c:pt idx="564">
                  <c:v>794.27699999999982</c:v>
                </c:pt>
                <c:pt idx="565">
                  <c:v>795.68279999999993</c:v>
                </c:pt>
                <c:pt idx="566">
                  <c:v>797.08860000000004</c:v>
                </c:pt>
                <c:pt idx="567">
                  <c:v>798.49439999999993</c:v>
                </c:pt>
                <c:pt idx="568">
                  <c:v>799.90019999999993</c:v>
                </c:pt>
                <c:pt idx="569">
                  <c:v>801.30600000000004</c:v>
                </c:pt>
                <c:pt idx="570">
                  <c:v>802.71180000000004</c:v>
                </c:pt>
                <c:pt idx="571">
                  <c:v>804.11759999999981</c:v>
                </c:pt>
                <c:pt idx="572">
                  <c:v>805.52339999999981</c:v>
                </c:pt>
                <c:pt idx="573">
                  <c:v>806.92919999999981</c:v>
                </c:pt>
                <c:pt idx="574">
                  <c:v>808.33499999999992</c:v>
                </c:pt>
                <c:pt idx="575">
                  <c:v>809.74079999999981</c:v>
                </c:pt>
                <c:pt idx="576">
                  <c:v>811.14659999999992</c:v>
                </c:pt>
                <c:pt idx="577">
                  <c:v>812.55239999999992</c:v>
                </c:pt>
                <c:pt idx="578">
                  <c:v>813.95820000000003</c:v>
                </c:pt>
                <c:pt idx="579">
                  <c:v>815.36399999999992</c:v>
                </c:pt>
                <c:pt idx="580">
                  <c:v>816.76979999999992</c:v>
                </c:pt>
                <c:pt idx="581">
                  <c:v>818.1755999999998</c:v>
                </c:pt>
                <c:pt idx="582">
                  <c:v>819.58139999999992</c:v>
                </c:pt>
                <c:pt idx="583">
                  <c:v>820.9871999999998</c:v>
                </c:pt>
                <c:pt idx="584">
                  <c:v>822.3929999999998</c:v>
                </c:pt>
                <c:pt idx="585">
                  <c:v>823.7987999999998</c:v>
                </c:pt>
                <c:pt idx="586">
                  <c:v>825.20460000000003</c:v>
                </c:pt>
                <c:pt idx="587">
                  <c:v>826.61040000000003</c:v>
                </c:pt>
                <c:pt idx="588">
                  <c:v>828.01619999999991</c:v>
                </c:pt>
                <c:pt idx="589">
                  <c:v>829.42199999999991</c:v>
                </c:pt>
                <c:pt idx="590">
                  <c:v>830.82779999999991</c:v>
                </c:pt>
                <c:pt idx="591">
                  <c:v>832.23359999999991</c:v>
                </c:pt>
                <c:pt idx="592">
                  <c:v>833.6393999999998</c:v>
                </c:pt>
                <c:pt idx="593">
                  <c:v>835.0451999999998</c:v>
                </c:pt>
                <c:pt idx="594">
                  <c:v>836.45099999999979</c:v>
                </c:pt>
                <c:pt idx="595">
                  <c:v>837.85680000000002</c:v>
                </c:pt>
                <c:pt idx="596">
                  <c:v>839.26260000000002</c:v>
                </c:pt>
                <c:pt idx="597">
                  <c:v>840.66839999999991</c:v>
                </c:pt>
                <c:pt idx="598">
                  <c:v>842.07419999999991</c:v>
                </c:pt>
                <c:pt idx="599">
                  <c:v>843.48</c:v>
                </c:pt>
                <c:pt idx="600">
                  <c:v>844.88580000000002</c:v>
                </c:pt>
                <c:pt idx="601">
                  <c:v>846.29159999999979</c:v>
                </c:pt>
                <c:pt idx="602">
                  <c:v>847.69739999999979</c:v>
                </c:pt>
                <c:pt idx="603">
                  <c:v>849.1031999999999</c:v>
                </c:pt>
                <c:pt idx="604">
                  <c:v>850.5089999999999</c:v>
                </c:pt>
                <c:pt idx="605">
                  <c:v>851.9147999999999</c:v>
                </c:pt>
                <c:pt idx="606">
                  <c:v>853.3205999999999</c:v>
                </c:pt>
                <c:pt idx="607">
                  <c:v>854.7263999999999</c:v>
                </c:pt>
                <c:pt idx="608">
                  <c:v>856.13220000000001</c:v>
                </c:pt>
                <c:pt idx="609">
                  <c:v>857.5379999999999</c:v>
                </c:pt>
                <c:pt idx="610">
                  <c:v>858.9437999999999</c:v>
                </c:pt>
                <c:pt idx="611">
                  <c:v>860.34959999999978</c:v>
                </c:pt>
                <c:pt idx="612">
                  <c:v>861.7553999999999</c:v>
                </c:pt>
                <c:pt idx="613">
                  <c:v>863.16119999999978</c:v>
                </c:pt>
                <c:pt idx="614">
                  <c:v>864.56699999999978</c:v>
                </c:pt>
                <c:pt idx="615">
                  <c:v>865.97279999999989</c:v>
                </c:pt>
                <c:pt idx="616">
                  <c:v>867.37860000000001</c:v>
                </c:pt>
                <c:pt idx="617">
                  <c:v>868.78440000000001</c:v>
                </c:pt>
                <c:pt idx="618">
                  <c:v>870.19019999999989</c:v>
                </c:pt>
                <c:pt idx="619">
                  <c:v>871.59599999999989</c:v>
                </c:pt>
                <c:pt idx="620">
                  <c:v>873.00179999999989</c:v>
                </c:pt>
                <c:pt idx="621">
                  <c:v>874.4076</c:v>
                </c:pt>
                <c:pt idx="622">
                  <c:v>875.81339999999977</c:v>
                </c:pt>
                <c:pt idx="623">
                  <c:v>877.21919999999977</c:v>
                </c:pt>
                <c:pt idx="624">
                  <c:v>878.62499999999989</c:v>
                </c:pt>
                <c:pt idx="625">
                  <c:v>880.0308</c:v>
                </c:pt>
                <c:pt idx="626">
                  <c:v>881.43659999999988</c:v>
                </c:pt>
                <c:pt idx="627">
                  <c:v>882.84239999999988</c:v>
                </c:pt>
                <c:pt idx="628">
                  <c:v>884.24819999999988</c:v>
                </c:pt>
                <c:pt idx="629">
                  <c:v>885.654</c:v>
                </c:pt>
                <c:pt idx="630">
                  <c:v>887.0598</c:v>
                </c:pt>
                <c:pt idx="631">
                  <c:v>888.46559999999988</c:v>
                </c:pt>
                <c:pt idx="632">
                  <c:v>889.87139999999977</c:v>
                </c:pt>
                <c:pt idx="633">
                  <c:v>891.27719999999988</c:v>
                </c:pt>
                <c:pt idx="634">
                  <c:v>892.68299999999999</c:v>
                </c:pt>
                <c:pt idx="635">
                  <c:v>894.08879999999988</c:v>
                </c:pt>
                <c:pt idx="636">
                  <c:v>895.49459999999988</c:v>
                </c:pt>
                <c:pt idx="637">
                  <c:v>896.90039999999988</c:v>
                </c:pt>
                <c:pt idx="638">
                  <c:v>898.30619999999999</c:v>
                </c:pt>
                <c:pt idx="639">
                  <c:v>899.71199999999988</c:v>
                </c:pt>
                <c:pt idx="640">
                  <c:v>901.11779999999987</c:v>
                </c:pt>
                <c:pt idx="641">
                  <c:v>902.52359999999987</c:v>
                </c:pt>
                <c:pt idx="642">
                  <c:v>903.92939999999987</c:v>
                </c:pt>
                <c:pt idx="643">
                  <c:v>905.33519999999976</c:v>
                </c:pt>
                <c:pt idx="644">
                  <c:v>906.74099999999987</c:v>
                </c:pt>
                <c:pt idx="645">
                  <c:v>908.14679999999987</c:v>
                </c:pt>
                <c:pt idx="646">
                  <c:v>909.55259999999998</c:v>
                </c:pt>
                <c:pt idx="647">
                  <c:v>910.95839999999998</c:v>
                </c:pt>
                <c:pt idx="648">
                  <c:v>912.36419999999987</c:v>
                </c:pt>
                <c:pt idx="649">
                  <c:v>913.76999999999987</c:v>
                </c:pt>
                <c:pt idx="650">
                  <c:v>915.17579999999998</c:v>
                </c:pt>
                <c:pt idx="651">
                  <c:v>916.58159999999998</c:v>
                </c:pt>
                <c:pt idx="652">
                  <c:v>917.98739999999975</c:v>
                </c:pt>
                <c:pt idx="653">
                  <c:v>919.39319999999975</c:v>
                </c:pt>
                <c:pt idx="654">
                  <c:v>920.79899999999986</c:v>
                </c:pt>
                <c:pt idx="655">
                  <c:v>922.20479999999998</c:v>
                </c:pt>
                <c:pt idx="656">
                  <c:v>923.61059999999986</c:v>
                </c:pt>
                <c:pt idx="657">
                  <c:v>925.01639999999986</c:v>
                </c:pt>
                <c:pt idx="658">
                  <c:v>926.42219999999986</c:v>
                </c:pt>
                <c:pt idx="659">
                  <c:v>927.82799999999997</c:v>
                </c:pt>
                <c:pt idx="660">
                  <c:v>929.23379999999997</c:v>
                </c:pt>
                <c:pt idx="661">
                  <c:v>930.63959999999986</c:v>
                </c:pt>
                <c:pt idx="662">
                  <c:v>932.04539999999974</c:v>
                </c:pt>
                <c:pt idx="663">
                  <c:v>933.45119999999997</c:v>
                </c:pt>
                <c:pt idx="664">
                  <c:v>934.85699999999997</c:v>
                </c:pt>
                <c:pt idx="665">
                  <c:v>936.26279999999986</c:v>
                </c:pt>
                <c:pt idx="666">
                  <c:v>937.66859999999986</c:v>
                </c:pt>
                <c:pt idx="667">
                  <c:v>939.07439999999986</c:v>
                </c:pt>
                <c:pt idx="668">
                  <c:v>940.48019999999997</c:v>
                </c:pt>
                <c:pt idx="669">
                  <c:v>941.88599999999985</c:v>
                </c:pt>
                <c:pt idx="670">
                  <c:v>943.29179999999985</c:v>
                </c:pt>
                <c:pt idx="671">
                  <c:v>944.69759999999985</c:v>
                </c:pt>
                <c:pt idx="672">
                  <c:v>946.10339999999985</c:v>
                </c:pt>
                <c:pt idx="673">
                  <c:v>947.50919999999985</c:v>
                </c:pt>
                <c:pt idx="674">
                  <c:v>948.91499999999985</c:v>
                </c:pt>
                <c:pt idx="675">
                  <c:v>950.32079999999985</c:v>
                </c:pt>
                <c:pt idx="676">
                  <c:v>951.72659999999996</c:v>
                </c:pt>
                <c:pt idx="677">
                  <c:v>953.13239999999996</c:v>
                </c:pt>
                <c:pt idx="678">
                  <c:v>954.53819999999985</c:v>
                </c:pt>
                <c:pt idx="679">
                  <c:v>955.94399999999985</c:v>
                </c:pt>
                <c:pt idx="680">
                  <c:v>957.34979999999996</c:v>
                </c:pt>
                <c:pt idx="681">
                  <c:v>958.75559999999996</c:v>
                </c:pt>
                <c:pt idx="682">
                  <c:v>960.16139999999973</c:v>
                </c:pt>
                <c:pt idx="683">
                  <c:v>961.56719999999984</c:v>
                </c:pt>
                <c:pt idx="684">
                  <c:v>962.97299999999984</c:v>
                </c:pt>
                <c:pt idx="685">
                  <c:v>964.37879999999996</c:v>
                </c:pt>
                <c:pt idx="686">
                  <c:v>965.78459999999984</c:v>
                </c:pt>
                <c:pt idx="687">
                  <c:v>967.19039999999984</c:v>
                </c:pt>
                <c:pt idx="688">
                  <c:v>968.59619999999984</c:v>
                </c:pt>
                <c:pt idx="689">
                  <c:v>970.00199999999995</c:v>
                </c:pt>
                <c:pt idx="690">
                  <c:v>971.40779999999984</c:v>
                </c:pt>
                <c:pt idx="691">
                  <c:v>972.81359999999984</c:v>
                </c:pt>
                <c:pt idx="692">
                  <c:v>974.21939999999995</c:v>
                </c:pt>
                <c:pt idx="693">
                  <c:v>975.62519999999995</c:v>
                </c:pt>
                <c:pt idx="694">
                  <c:v>977.03099999999995</c:v>
                </c:pt>
                <c:pt idx="695">
                  <c:v>978.43679999999983</c:v>
                </c:pt>
                <c:pt idx="696">
                  <c:v>979.84259999999983</c:v>
                </c:pt>
                <c:pt idx="697">
                  <c:v>981.24839999999995</c:v>
                </c:pt>
                <c:pt idx="698">
                  <c:v>982.65419999999995</c:v>
                </c:pt>
                <c:pt idx="699">
                  <c:v>984.05999999999983</c:v>
                </c:pt>
                <c:pt idx="700">
                  <c:v>985.46579999999983</c:v>
                </c:pt>
                <c:pt idx="701">
                  <c:v>986.87159999999983</c:v>
                </c:pt>
                <c:pt idx="702">
                  <c:v>988.27740000000006</c:v>
                </c:pt>
                <c:pt idx="703">
                  <c:v>989.68319999999983</c:v>
                </c:pt>
                <c:pt idx="704">
                  <c:v>991.08899999999983</c:v>
                </c:pt>
                <c:pt idx="705">
                  <c:v>992.49479999999983</c:v>
                </c:pt>
                <c:pt idx="706">
                  <c:v>993.90059999999994</c:v>
                </c:pt>
                <c:pt idx="707">
                  <c:v>995.30639999999983</c:v>
                </c:pt>
                <c:pt idx="708">
                  <c:v>996.71219999999983</c:v>
                </c:pt>
                <c:pt idx="709">
                  <c:v>998.11799999999982</c:v>
                </c:pt>
                <c:pt idx="710">
                  <c:v>999.52379999999994</c:v>
                </c:pt>
                <c:pt idx="711">
                  <c:v>1000.9295999999999</c:v>
                </c:pt>
                <c:pt idx="712">
                  <c:v>1002.3353999999999</c:v>
                </c:pt>
                <c:pt idx="713">
                  <c:v>1003.7411999999998</c:v>
                </c:pt>
                <c:pt idx="714">
                  <c:v>1005.1469999999999</c:v>
                </c:pt>
                <c:pt idx="715">
                  <c:v>1006.5527999999999</c:v>
                </c:pt>
                <c:pt idx="716">
                  <c:v>1007.9585999999998</c:v>
                </c:pt>
                <c:pt idx="717">
                  <c:v>1009.3643999999998</c:v>
                </c:pt>
                <c:pt idx="718">
                  <c:v>1010.7701999999998</c:v>
                </c:pt>
                <c:pt idx="719">
                  <c:v>1012.1759999999999</c:v>
                </c:pt>
                <c:pt idx="720">
                  <c:v>1013.5817999999998</c:v>
                </c:pt>
                <c:pt idx="721">
                  <c:v>1014.9875999999999</c:v>
                </c:pt>
                <c:pt idx="722">
                  <c:v>1016.3933999999999</c:v>
                </c:pt>
                <c:pt idx="723">
                  <c:v>1017.7991999999999</c:v>
                </c:pt>
                <c:pt idx="724">
                  <c:v>1019.2049999999999</c:v>
                </c:pt>
                <c:pt idx="725">
                  <c:v>1020.6107999999998</c:v>
                </c:pt>
                <c:pt idx="726">
                  <c:v>1022.0165999999998</c:v>
                </c:pt>
                <c:pt idx="727">
                  <c:v>1023.4223999999999</c:v>
                </c:pt>
                <c:pt idx="728">
                  <c:v>1024.8281999999999</c:v>
                </c:pt>
                <c:pt idx="729">
                  <c:v>1026.2339999999999</c:v>
                </c:pt>
                <c:pt idx="730">
                  <c:v>1027.6397999999999</c:v>
                </c:pt>
                <c:pt idx="731">
                  <c:v>1029.0455999999999</c:v>
                </c:pt>
                <c:pt idx="732">
                  <c:v>1030.4513999999999</c:v>
                </c:pt>
                <c:pt idx="733">
                  <c:v>1031.8571999999999</c:v>
                </c:pt>
                <c:pt idx="734">
                  <c:v>1033.2629999999999</c:v>
                </c:pt>
                <c:pt idx="735">
                  <c:v>1034.6687999999997</c:v>
                </c:pt>
                <c:pt idx="736">
                  <c:v>1036.0745999999999</c:v>
                </c:pt>
                <c:pt idx="737">
                  <c:v>1037.4803999999999</c:v>
                </c:pt>
                <c:pt idx="738">
                  <c:v>1038.8861999999999</c:v>
                </c:pt>
                <c:pt idx="739">
                  <c:v>1040.2919999999997</c:v>
                </c:pt>
                <c:pt idx="740">
                  <c:v>1041.6977999999999</c:v>
                </c:pt>
                <c:pt idx="741">
                  <c:v>1043.1035999999999</c:v>
                </c:pt>
                <c:pt idx="742">
                  <c:v>1044.5093999999999</c:v>
                </c:pt>
                <c:pt idx="743">
                  <c:v>1045.9151999999997</c:v>
                </c:pt>
                <c:pt idx="744">
                  <c:v>1047.3209999999999</c:v>
                </c:pt>
                <c:pt idx="745">
                  <c:v>1048.7267999999999</c:v>
                </c:pt>
                <c:pt idx="746">
                  <c:v>1050.1325999999999</c:v>
                </c:pt>
                <c:pt idx="747">
                  <c:v>1051.5383999999999</c:v>
                </c:pt>
                <c:pt idx="748">
                  <c:v>1052.9441999999997</c:v>
                </c:pt>
                <c:pt idx="749">
                  <c:v>1054.3499999999999</c:v>
                </c:pt>
                <c:pt idx="750">
                  <c:v>1055.7557999999999</c:v>
                </c:pt>
                <c:pt idx="751">
                  <c:v>1057.1615999999999</c:v>
                </c:pt>
                <c:pt idx="752">
                  <c:v>1058.5673999999999</c:v>
                </c:pt>
                <c:pt idx="753">
                  <c:v>1059.9731999999999</c:v>
                </c:pt>
                <c:pt idx="754">
                  <c:v>1061.3789999999999</c:v>
                </c:pt>
                <c:pt idx="755">
                  <c:v>1062.7847999999999</c:v>
                </c:pt>
                <c:pt idx="756">
                  <c:v>1064.1905999999997</c:v>
                </c:pt>
                <c:pt idx="757">
                  <c:v>1065.5963999999999</c:v>
                </c:pt>
                <c:pt idx="758">
                  <c:v>1067.0021999999999</c:v>
                </c:pt>
                <c:pt idx="759">
                  <c:v>1068.4079999999999</c:v>
                </c:pt>
                <c:pt idx="760">
                  <c:v>1069.8137999999999</c:v>
                </c:pt>
                <c:pt idx="761">
                  <c:v>1071.2195999999999</c:v>
                </c:pt>
                <c:pt idx="762">
                  <c:v>1072.6253999999999</c:v>
                </c:pt>
                <c:pt idx="763">
                  <c:v>1074.0311999999999</c:v>
                </c:pt>
                <c:pt idx="764">
                  <c:v>1075.4369999999999</c:v>
                </c:pt>
                <c:pt idx="765">
                  <c:v>1076.8427999999997</c:v>
                </c:pt>
                <c:pt idx="766">
                  <c:v>1078.2485999999999</c:v>
                </c:pt>
                <c:pt idx="767">
                  <c:v>1079.6543999999999</c:v>
                </c:pt>
                <c:pt idx="768">
                  <c:v>1081.0601999999999</c:v>
                </c:pt>
                <c:pt idx="769">
                  <c:v>1082.4659999999997</c:v>
                </c:pt>
                <c:pt idx="770">
                  <c:v>1083.8717999999999</c:v>
                </c:pt>
                <c:pt idx="771">
                  <c:v>1085.2775999999999</c:v>
                </c:pt>
                <c:pt idx="772">
                  <c:v>1086.6833999999999</c:v>
                </c:pt>
                <c:pt idx="773">
                  <c:v>1088.0891999999997</c:v>
                </c:pt>
                <c:pt idx="774">
                  <c:v>1089.4949999999999</c:v>
                </c:pt>
                <c:pt idx="775">
                  <c:v>1090.9007999999999</c:v>
                </c:pt>
                <c:pt idx="776">
                  <c:v>1092.3065999999999</c:v>
                </c:pt>
                <c:pt idx="777">
                  <c:v>1093.7123999999999</c:v>
                </c:pt>
                <c:pt idx="778">
                  <c:v>1095.1181999999999</c:v>
                </c:pt>
                <c:pt idx="779">
                  <c:v>1096.5239999999999</c:v>
                </c:pt>
                <c:pt idx="780">
                  <c:v>1097.9297999999999</c:v>
                </c:pt>
                <c:pt idx="781">
                  <c:v>1099.3355999999999</c:v>
                </c:pt>
                <c:pt idx="782">
                  <c:v>1100.7413999999999</c:v>
                </c:pt>
                <c:pt idx="783">
                  <c:v>1102.1471999999999</c:v>
                </c:pt>
                <c:pt idx="784">
                  <c:v>1103.5529999999999</c:v>
                </c:pt>
                <c:pt idx="785">
                  <c:v>1104.9587999999999</c:v>
                </c:pt>
                <c:pt idx="786">
                  <c:v>1106.3645999999997</c:v>
                </c:pt>
                <c:pt idx="787">
                  <c:v>1107.7703999999999</c:v>
                </c:pt>
                <c:pt idx="788">
                  <c:v>1109.1761999999999</c:v>
                </c:pt>
                <c:pt idx="789">
                  <c:v>1110.5819999999999</c:v>
                </c:pt>
                <c:pt idx="790">
                  <c:v>1111.9877999999999</c:v>
                </c:pt>
                <c:pt idx="791">
                  <c:v>1113.3935999999999</c:v>
                </c:pt>
                <c:pt idx="792">
                  <c:v>1114.7993999999999</c:v>
                </c:pt>
                <c:pt idx="793">
                  <c:v>1116.2051999999999</c:v>
                </c:pt>
                <c:pt idx="794">
                  <c:v>1117.6109999999999</c:v>
                </c:pt>
                <c:pt idx="795">
                  <c:v>1119.0167999999996</c:v>
                </c:pt>
                <c:pt idx="796">
                  <c:v>1120.4225999999999</c:v>
                </c:pt>
                <c:pt idx="797">
                  <c:v>1121.8283999999999</c:v>
                </c:pt>
                <c:pt idx="798">
                  <c:v>1123.2341999999999</c:v>
                </c:pt>
                <c:pt idx="799">
                  <c:v>1124.6399999999999</c:v>
                </c:pt>
                <c:pt idx="800">
                  <c:v>1126.0457999999999</c:v>
                </c:pt>
                <c:pt idx="801">
                  <c:v>1127.4515999999999</c:v>
                </c:pt>
                <c:pt idx="802">
                  <c:v>1128.8573999999999</c:v>
                </c:pt>
                <c:pt idx="803">
                  <c:v>1130.2631999999999</c:v>
                </c:pt>
                <c:pt idx="804">
                  <c:v>1131.6689999999999</c:v>
                </c:pt>
                <c:pt idx="805">
                  <c:v>1133.0747999999999</c:v>
                </c:pt>
                <c:pt idx="806">
                  <c:v>1134.4805999999999</c:v>
                </c:pt>
                <c:pt idx="807">
                  <c:v>1135.8863999999996</c:v>
                </c:pt>
                <c:pt idx="808">
                  <c:v>1137.2921999999999</c:v>
                </c:pt>
                <c:pt idx="809">
                  <c:v>1138.6979999999999</c:v>
                </c:pt>
                <c:pt idx="810">
                  <c:v>1140.1037999999999</c:v>
                </c:pt>
                <c:pt idx="811">
                  <c:v>1141.5095999999999</c:v>
                </c:pt>
                <c:pt idx="812">
                  <c:v>1142.9153999999999</c:v>
                </c:pt>
                <c:pt idx="813">
                  <c:v>1144.3211999999999</c:v>
                </c:pt>
                <c:pt idx="814">
                  <c:v>1145.7269999999999</c:v>
                </c:pt>
                <c:pt idx="815">
                  <c:v>1147.1327999999999</c:v>
                </c:pt>
                <c:pt idx="816">
                  <c:v>1148.5385999999999</c:v>
                </c:pt>
                <c:pt idx="817">
                  <c:v>1149.9443999999999</c:v>
                </c:pt>
                <c:pt idx="818">
                  <c:v>1151.3501999999999</c:v>
                </c:pt>
                <c:pt idx="819">
                  <c:v>1152.7559999999999</c:v>
                </c:pt>
                <c:pt idx="820">
                  <c:v>1154.1617999999999</c:v>
                </c:pt>
                <c:pt idx="821">
                  <c:v>1155.5675999999999</c:v>
                </c:pt>
                <c:pt idx="822">
                  <c:v>1156.9733999999999</c:v>
                </c:pt>
                <c:pt idx="823">
                  <c:v>1158.3791999999999</c:v>
                </c:pt>
                <c:pt idx="824">
                  <c:v>1159.7849999999999</c:v>
                </c:pt>
                <c:pt idx="825">
                  <c:v>1161.1908000000001</c:v>
                </c:pt>
                <c:pt idx="826">
                  <c:v>1162.5965999999999</c:v>
                </c:pt>
                <c:pt idx="827">
                  <c:v>1164.0023999999999</c:v>
                </c:pt>
                <c:pt idx="828">
                  <c:v>1165.4081999999999</c:v>
                </c:pt>
                <c:pt idx="829">
                  <c:v>1166.8139999999999</c:v>
                </c:pt>
                <c:pt idx="830">
                  <c:v>1168.2197999999999</c:v>
                </c:pt>
                <c:pt idx="831">
                  <c:v>1169.6255999999998</c:v>
                </c:pt>
                <c:pt idx="832">
                  <c:v>1171.0314000000001</c:v>
                </c:pt>
                <c:pt idx="833">
                  <c:v>1172.4372000000001</c:v>
                </c:pt>
                <c:pt idx="834">
                  <c:v>1173.8429999999998</c:v>
                </c:pt>
                <c:pt idx="835">
                  <c:v>1175.2487999999998</c:v>
                </c:pt>
                <c:pt idx="836">
                  <c:v>1176.6545999999998</c:v>
                </c:pt>
                <c:pt idx="837">
                  <c:v>1178.0603999999998</c:v>
                </c:pt>
                <c:pt idx="838">
                  <c:v>1179.4661999999998</c:v>
                </c:pt>
                <c:pt idx="839">
                  <c:v>1180.8719999999998</c:v>
                </c:pt>
                <c:pt idx="840">
                  <c:v>1182.2778000000001</c:v>
                </c:pt>
                <c:pt idx="841">
                  <c:v>1183.6836000000001</c:v>
                </c:pt>
                <c:pt idx="842">
                  <c:v>1185.0894000000001</c:v>
                </c:pt>
                <c:pt idx="843">
                  <c:v>1186.4951999999998</c:v>
                </c:pt>
                <c:pt idx="844">
                  <c:v>1187.9009999999998</c:v>
                </c:pt>
                <c:pt idx="845">
                  <c:v>1189.3067999999998</c:v>
                </c:pt>
                <c:pt idx="846">
                  <c:v>1190.7125999999998</c:v>
                </c:pt>
                <c:pt idx="847">
                  <c:v>1192.1183999999998</c:v>
                </c:pt>
                <c:pt idx="848">
                  <c:v>1193.5241999999998</c:v>
                </c:pt>
                <c:pt idx="849">
                  <c:v>1194.93</c:v>
                </c:pt>
                <c:pt idx="850">
                  <c:v>1196.3358000000001</c:v>
                </c:pt>
                <c:pt idx="851">
                  <c:v>1197.7415999999998</c:v>
                </c:pt>
                <c:pt idx="852">
                  <c:v>1199.1473999999998</c:v>
                </c:pt>
                <c:pt idx="853">
                  <c:v>1200.5531999999998</c:v>
                </c:pt>
                <c:pt idx="854">
                  <c:v>1201.9589999999998</c:v>
                </c:pt>
                <c:pt idx="855">
                  <c:v>1203.3647999999998</c:v>
                </c:pt>
                <c:pt idx="856">
                  <c:v>1204.7705999999998</c:v>
                </c:pt>
                <c:pt idx="857">
                  <c:v>1206.1763999999998</c:v>
                </c:pt>
                <c:pt idx="858">
                  <c:v>1207.5822000000001</c:v>
                </c:pt>
                <c:pt idx="859">
                  <c:v>1208.9880000000001</c:v>
                </c:pt>
                <c:pt idx="860">
                  <c:v>1210.3937999999998</c:v>
                </c:pt>
                <c:pt idx="861">
                  <c:v>1211.7995999999996</c:v>
                </c:pt>
                <c:pt idx="862">
                  <c:v>1213.2053999999998</c:v>
                </c:pt>
                <c:pt idx="863">
                  <c:v>1214.6111999999998</c:v>
                </c:pt>
                <c:pt idx="864">
                  <c:v>1216.0169999999998</c:v>
                </c:pt>
                <c:pt idx="865">
                  <c:v>1217.4227999999998</c:v>
                </c:pt>
                <c:pt idx="866">
                  <c:v>1218.8286000000001</c:v>
                </c:pt>
                <c:pt idx="867">
                  <c:v>1220.2344000000001</c:v>
                </c:pt>
                <c:pt idx="868">
                  <c:v>1221.6401999999998</c:v>
                </c:pt>
                <c:pt idx="869">
                  <c:v>1223.0459999999998</c:v>
                </c:pt>
                <c:pt idx="870">
                  <c:v>1224.4517999999996</c:v>
                </c:pt>
                <c:pt idx="871">
                  <c:v>1225.8575999999998</c:v>
                </c:pt>
                <c:pt idx="872">
                  <c:v>1227.2633999999998</c:v>
                </c:pt>
                <c:pt idx="873">
                  <c:v>1228.6691999999998</c:v>
                </c:pt>
                <c:pt idx="874">
                  <c:v>1230.0749999999998</c:v>
                </c:pt>
                <c:pt idx="875">
                  <c:v>1231.4808</c:v>
                </c:pt>
                <c:pt idx="876">
                  <c:v>1232.8866</c:v>
                </c:pt>
                <c:pt idx="877">
                  <c:v>1234.2923999999998</c:v>
                </c:pt>
                <c:pt idx="878">
                  <c:v>1235.6981999999998</c:v>
                </c:pt>
                <c:pt idx="879">
                  <c:v>1237.1039999999996</c:v>
                </c:pt>
                <c:pt idx="880">
                  <c:v>1238.5097999999998</c:v>
                </c:pt>
                <c:pt idx="881">
                  <c:v>1239.9155999999998</c:v>
                </c:pt>
                <c:pt idx="882">
                  <c:v>1241.3213999999998</c:v>
                </c:pt>
                <c:pt idx="883">
                  <c:v>1242.7272</c:v>
                </c:pt>
                <c:pt idx="884">
                  <c:v>1244.133</c:v>
                </c:pt>
                <c:pt idx="885">
                  <c:v>1245.5387999999998</c:v>
                </c:pt>
                <c:pt idx="886">
                  <c:v>1246.9445999999998</c:v>
                </c:pt>
                <c:pt idx="887">
                  <c:v>1248.3503999999998</c:v>
                </c:pt>
                <c:pt idx="888">
                  <c:v>1249.7561999999998</c:v>
                </c:pt>
                <c:pt idx="889">
                  <c:v>1251.1619999999998</c:v>
                </c:pt>
                <c:pt idx="890">
                  <c:v>1252.5677999999996</c:v>
                </c:pt>
                <c:pt idx="891">
                  <c:v>1253.9735999999998</c:v>
                </c:pt>
                <c:pt idx="892">
                  <c:v>1255.3794</c:v>
                </c:pt>
                <c:pt idx="893">
                  <c:v>1256.7852</c:v>
                </c:pt>
                <c:pt idx="894">
                  <c:v>1258.1909999999998</c:v>
                </c:pt>
                <c:pt idx="895">
                  <c:v>1259.5967999999998</c:v>
                </c:pt>
                <c:pt idx="896">
                  <c:v>1261.0025999999998</c:v>
                </c:pt>
                <c:pt idx="897">
                  <c:v>1262.4083999999998</c:v>
                </c:pt>
                <c:pt idx="898">
                  <c:v>1263.8141999999998</c:v>
                </c:pt>
                <c:pt idx="899">
                  <c:v>1265.2199999999996</c:v>
                </c:pt>
                <c:pt idx="900">
                  <c:v>1266.6258</c:v>
                </c:pt>
                <c:pt idx="901">
                  <c:v>1268.0316</c:v>
                </c:pt>
                <c:pt idx="902">
                  <c:v>1269.4373999999998</c:v>
                </c:pt>
                <c:pt idx="903">
                  <c:v>1270.8431999999998</c:v>
                </c:pt>
                <c:pt idx="904">
                  <c:v>1272.2489999999998</c:v>
                </c:pt>
                <c:pt idx="905">
                  <c:v>1273.6547999999998</c:v>
                </c:pt>
                <c:pt idx="906">
                  <c:v>1275.0605999999998</c:v>
                </c:pt>
                <c:pt idx="907">
                  <c:v>1276.4663999999998</c:v>
                </c:pt>
                <c:pt idx="908">
                  <c:v>1277.8721999999998</c:v>
                </c:pt>
                <c:pt idx="909">
                  <c:v>1279.278</c:v>
                </c:pt>
                <c:pt idx="910">
                  <c:v>1280.6838000000002</c:v>
                </c:pt>
                <c:pt idx="911">
                  <c:v>1282.0895999999998</c:v>
                </c:pt>
                <c:pt idx="912">
                  <c:v>1283.4953999999998</c:v>
                </c:pt>
                <c:pt idx="913">
                  <c:v>1284.9011999999998</c:v>
                </c:pt>
                <c:pt idx="914">
                  <c:v>1286.3069999999998</c:v>
                </c:pt>
                <c:pt idx="915">
                  <c:v>1287.7127999999998</c:v>
                </c:pt>
                <c:pt idx="916">
                  <c:v>1289.1185999999998</c:v>
                </c:pt>
                <c:pt idx="917">
                  <c:v>1290.5244</c:v>
                </c:pt>
                <c:pt idx="918">
                  <c:v>1291.9302</c:v>
                </c:pt>
                <c:pt idx="919">
                  <c:v>1293.3359999999996</c:v>
                </c:pt>
                <c:pt idx="920">
                  <c:v>1294.7417999999998</c:v>
                </c:pt>
                <c:pt idx="921">
                  <c:v>1296.1475999999998</c:v>
                </c:pt>
                <c:pt idx="922">
                  <c:v>1297.5533999999998</c:v>
                </c:pt>
                <c:pt idx="923">
                  <c:v>1298.9591999999998</c:v>
                </c:pt>
                <c:pt idx="924">
                  <c:v>1300.3649999999998</c:v>
                </c:pt>
                <c:pt idx="925">
                  <c:v>1301.7707999999998</c:v>
                </c:pt>
                <c:pt idx="926">
                  <c:v>1303.1766</c:v>
                </c:pt>
                <c:pt idx="927">
                  <c:v>1304.5824</c:v>
                </c:pt>
                <c:pt idx="928">
                  <c:v>1305.9881999999998</c:v>
                </c:pt>
                <c:pt idx="929">
                  <c:v>1307.3939999999998</c:v>
                </c:pt>
                <c:pt idx="930">
                  <c:v>1308.7998</c:v>
                </c:pt>
                <c:pt idx="931">
                  <c:v>1310.2055999999998</c:v>
                </c:pt>
                <c:pt idx="932">
                  <c:v>1311.6113999999998</c:v>
                </c:pt>
                <c:pt idx="933">
                  <c:v>1313.0171999999998</c:v>
                </c:pt>
                <c:pt idx="934">
                  <c:v>1314.423</c:v>
                </c:pt>
                <c:pt idx="935">
                  <c:v>1315.8288</c:v>
                </c:pt>
                <c:pt idx="936">
                  <c:v>1317.2345999999998</c:v>
                </c:pt>
                <c:pt idx="937">
                  <c:v>1318.6403999999998</c:v>
                </c:pt>
                <c:pt idx="938">
                  <c:v>1320.0461999999998</c:v>
                </c:pt>
                <c:pt idx="939">
                  <c:v>1321.452</c:v>
                </c:pt>
                <c:pt idx="940">
                  <c:v>1322.8577999999998</c:v>
                </c:pt>
                <c:pt idx="941">
                  <c:v>1324.2635999999998</c:v>
                </c:pt>
                <c:pt idx="942">
                  <c:v>1325.6693999999998</c:v>
                </c:pt>
                <c:pt idx="943">
                  <c:v>1327.0752</c:v>
                </c:pt>
                <c:pt idx="944">
                  <c:v>1328.481</c:v>
                </c:pt>
                <c:pt idx="945">
                  <c:v>1329.8867999999998</c:v>
                </c:pt>
                <c:pt idx="946">
                  <c:v>1331.2925999999998</c:v>
                </c:pt>
                <c:pt idx="947">
                  <c:v>1332.6983999999998</c:v>
                </c:pt>
                <c:pt idx="948">
                  <c:v>1334.1041999999998</c:v>
                </c:pt>
                <c:pt idx="949">
                  <c:v>1335.5099999999998</c:v>
                </c:pt>
                <c:pt idx="950">
                  <c:v>1336.9158</c:v>
                </c:pt>
                <c:pt idx="951">
                  <c:v>1338.3216</c:v>
                </c:pt>
                <c:pt idx="952">
                  <c:v>1339.7274</c:v>
                </c:pt>
                <c:pt idx="953">
                  <c:v>1341.1332</c:v>
                </c:pt>
                <c:pt idx="954">
                  <c:v>1342.5389999999998</c:v>
                </c:pt>
                <c:pt idx="955">
                  <c:v>1343.9447999999998</c:v>
                </c:pt>
                <c:pt idx="956">
                  <c:v>1345.3505999999998</c:v>
                </c:pt>
                <c:pt idx="957">
                  <c:v>1346.7563999999998</c:v>
                </c:pt>
                <c:pt idx="958">
                  <c:v>1348.1621999999998</c:v>
                </c:pt>
                <c:pt idx="959">
                  <c:v>1349.568</c:v>
                </c:pt>
                <c:pt idx="960">
                  <c:v>1350.9738</c:v>
                </c:pt>
                <c:pt idx="961">
                  <c:v>1352.3796</c:v>
                </c:pt>
                <c:pt idx="962">
                  <c:v>1353.7853999999998</c:v>
                </c:pt>
                <c:pt idx="963">
                  <c:v>1355.1911999999998</c:v>
                </c:pt>
                <c:pt idx="964">
                  <c:v>1356.5969999999998</c:v>
                </c:pt>
                <c:pt idx="965">
                  <c:v>1358.0027999999998</c:v>
                </c:pt>
                <c:pt idx="966">
                  <c:v>1359.4085999999998</c:v>
                </c:pt>
                <c:pt idx="967">
                  <c:v>1360.8143999999998</c:v>
                </c:pt>
                <c:pt idx="968">
                  <c:v>1362.2202</c:v>
                </c:pt>
                <c:pt idx="969">
                  <c:v>1363.626</c:v>
                </c:pt>
                <c:pt idx="970">
                  <c:v>1365.0318000000002</c:v>
                </c:pt>
                <c:pt idx="971">
                  <c:v>1366.4375999999997</c:v>
                </c:pt>
                <c:pt idx="972">
                  <c:v>1367.8433999999997</c:v>
                </c:pt>
                <c:pt idx="973">
                  <c:v>1369.2491999999997</c:v>
                </c:pt>
                <c:pt idx="974">
                  <c:v>1370.6549999999997</c:v>
                </c:pt>
                <c:pt idx="975">
                  <c:v>1372.0607999999997</c:v>
                </c:pt>
                <c:pt idx="976">
                  <c:v>1373.4665999999997</c:v>
                </c:pt>
                <c:pt idx="977">
                  <c:v>1374.8724</c:v>
                </c:pt>
                <c:pt idx="978">
                  <c:v>1376.2782</c:v>
                </c:pt>
                <c:pt idx="979">
                  <c:v>1377.6840000000002</c:v>
                </c:pt>
                <c:pt idx="980">
                  <c:v>1379.0897999999997</c:v>
                </c:pt>
                <c:pt idx="981">
                  <c:v>1380.4955999999997</c:v>
                </c:pt>
                <c:pt idx="982">
                  <c:v>1381.9013999999997</c:v>
                </c:pt>
                <c:pt idx="983">
                  <c:v>1383.3071999999997</c:v>
                </c:pt>
                <c:pt idx="984">
                  <c:v>1384.7129999999997</c:v>
                </c:pt>
                <c:pt idx="985">
                  <c:v>1386.1188</c:v>
                </c:pt>
                <c:pt idx="986">
                  <c:v>1387.5246</c:v>
                </c:pt>
                <c:pt idx="987">
                  <c:v>1388.9304</c:v>
                </c:pt>
                <c:pt idx="988">
                  <c:v>1390.3362000000002</c:v>
                </c:pt>
                <c:pt idx="989">
                  <c:v>1391.7419999999997</c:v>
                </c:pt>
                <c:pt idx="990">
                  <c:v>1393.1478</c:v>
                </c:pt>
                <c:pt idx="991">
                  <c:v>1394.5535999999997</c:v>
                </c:pt>
                <c:pt idx="992">
                  <c:v>1395.9593999999997</c:v>
                </c:pt>
                <c:pt idx="993">
                  <c:v>1397.3651999999997</c:v>
                </c:pt>
                <c:pt idx="994">
                  <c:v>1398.771</c:v>
                </c:pt>
                <c:pt idx="995">
                  <c:v>1400.1768</c:v>
                </c:pt>
                <c:pt idx="996">
                  <c:v>1401.5825999999997</c:v>
                </c:pt>
                <c:pt idx="997">
                  <c:v>1402.9884</c:v>
                </c:pt>
                <c:pt idx="998">
                  <c:v>1404.3941999999997</c:v>
                </c:pt>
                <c:pt idx="999">
                  <c:v>1405.8</c:v>
                </c:pt>
                <c:pt idx="1000">
                  <c:v>1407.2057999999997</c:v>
                </c:pt>
                <c:pt idx="1001">
                  <c:v>1408.6115999999997</c:v>
                </c:pt>
                <c:pt idx="1002">
                  <c:v>1410.0173999999997</c:v>
                </c:pt>
                <c:pt idx="1003">
                  <c:v>1411.4232</c:v>
                </c:pt>
                <c:pt idx="1004">
                  <c:v>1412.829</c:v>
                </c:pt>
                <c:pt idx="1005">
                  <c:v>1414.2347999999997</c:v>
                </c:pt>
                <c:pt idx="1006">
                  <c:v>1415.6405999999997</c:v>
                </c:pt>
                <c:pt idx="1007">
                  <c:v>1417.0463999999997</c:v>
                </c:pt>
                <c:pt idx="1008">
                  <c:v>1418.4521999999999</c:v>
                </c:pt>
                <c:pt idx="1009">
                  <c:v>1419.8579999999997</c:v>
                </c:pt>
                <c:pt idx="1010">
                  <c:v>1421.2637999999999</c:v>
                </c:pt>
                <c:pt idx="1011">
                  <c:v>1422.6695999999999</c:v>
                </c:pt>
                <c:pt idx="1012">
                  <c:v>1424.0753999999999</c:v>
                </c:pt>
                <c:pt idx="1013">
                  <c:v>1425.4811999999997</c:v>
                </c:pt>
                <c:pt idx="1014">
                  <c:v>1426.8869999999997</c:v>
                </c:pt>
                <c:pt idx="1015">
                  <c:v>1428.2927999999997</c:v>
                </c:pt>
                <c:pt idx="1016">
                  <c:v>1429.6985999999997</c:v>
                </c:pt>
                <c:pt idx="1017">
                  <c:v>1431.1043999999999</c:v>
                </c:pt>
                <c:pt idx="1018">
                  <c:v>1432.5101999999997</c:v>
                </c:pt>
                <c:pt idx="1019">
                  <c:v>1433.9159999999999</c:v>
                </c:pt>
                <c:pt idx="1020">
                  <c:v>1435.3217999999999</c:v>
                </c:pt>
                <c:pt idx="1021">
                  <c:v>1436.7276000000002</c:v>
                </c:pt>
                <c:pt idx="1022">
                  <c:v>1438.1333999999997</c:v>
                </c:pt>
                <c:pt idx="1023">
                  <c:v>1439.5391999999997</c:v>
                </c:pt>
                <c:pt idx="1024">
                  <c:v>1440.9449999999997</c:v>
                </c:pt>
                <c:pt idx="1025">
                  <c:v>1442.3507999999997</c:v>
                </c:pt>
                <c:pt idx="1026">
                  <c:v>1443.7565999999997</c:v>
                </c:pt>
                <c:pt idx="1027">
                  <c:v>1445.1623999999997</c:v>
                </c:pt>
                <c:pt idx="1028">
                  <c:v>1446.5682000000002</c:v>
                </c:pt>
                <c:pt idx="1029">
                  <c:v>1447.9739999999999</c:v>
                </c:pt>
                <c:pt idx="1030">
                  <c:v>1449.3798000000002</c:v>
                </c:pt>
                <c:pt idx="1031">
                  <c:v>1450.7855999999997</c:v>
                </c:pt>
                <c:pt idx="1032">
                  <c:v>1452.1913999999997</c:v>
                </c:pt>
                <c:pt idx="1033">
                  <c:v>1453.5971999999997</c:v>
                </c:pt>
                <c:pt idx="1034">
                  <c:v>1455.0029999999997</c:v>
                </c:pt>
                <c:pt idx="1035">
                  <c:v>1456.4087999999997</c:v>
                </c:pt>
                <c:pt idx="1036">
                  <c:v>1457.8145999999997</c:v>
                </c:pt>
                <c:pt idx="1037">
                  <c:v>1459.2204000000002</c:v>
                </c:pt>
                <c:pt idx="1038">
                  <c:v>1460.6261999999999</c:v>
                </c:pt>
                <c:pt idx="1039">
                  <c:v>1462.0320000000002</c:v>
                </c:pt>
                <c:pt idx="1040">
                  <c:v>1463.4377999999997</c:v>
                </c:pt>
                <c:pt idx="1041">
                  <c:v>1464.8435999999999</c:v>
                </c:pt>
                <c:pt idx="1042">
                  <c:v>1466.2493999999997</c:v>
                </c:pt>
                <c:pt idx="1043">
                  <c:v>1467.6551999999997</c:v>
                </c:pt>
                <c:pt idx="1044">
                  <c:v>1469.0609999999997</c:v>
                </c:pt>
                <c:pt idx="1045">
                  <c:v>1470.4667999999999</c:v>
                </c:pt>
                <c:pt idx="1046">
                  <c:v>1471.8726000000001</c:v>
                </c:pt>
                <c:pt idx="1047">
                  <c:v>1473.2783999999997</c:v>
                </c:pt>
                <c:pt idx="1048">
                  <c:v>1474.6841999999999</c:v>
                </c:pt>
                <c:pt idx="1049">
                  <c:v>1476.0899999999997</c:v>
                </c:pt>
                <c:pt idx="1050">
                  <c:v>1477.4957999999999</c:v>
                </c:pt>
                <c:pt idx="1051">
                  <c:v>1478.9015999999997</c:v>
                </c:pt>
                <c:pt idx="1052">
                  <c:v>1480.3073999999997</c:v>
                </c:pt>
                <c:pt idx="1053">
                  <c:v>1481.7131999999997</c:v>
                </c:pt>
                <c:pt idx="1054">
                  <c:v>1483.1189999999999</c:v>
                </c:pt>
                <c:pt idx="1055">
                  <c:v>1484.5247999999999</c:v>
                </c:pt>
                <c:pt idx="1056">
                  <c:v>1485.9305999999997</c:v>
                </c:pt>
                <c:pt idx="1057">
                  <c:v>1487.3363999999999</c:v>
                </c:pt>
                <c:pt idx="1058">
                  <c:v>1488.7421999999997</c:v>
                </c:pt>
                <c:pt idx="1059">
                  <c:v>1490.1479999999999</c:v>
                </c:pt>
                <c:pt idx="1060">
                  <c:v>1491.5537999999997</c:v>
                </c:pt>
                <c:pt idx="1061">
                  <c:v>1492.9595999999999</c:v>
                </c:pt>
                <c:pt idx="1062">
                  <c:v>1494.3653999999999</c:v>
                </c:pt>
                <c:pt idx="1063">
                  <c:v>1495.7711999999999</c:v>
                </c:pt>
                <c:pt idx="1064">
                  <c:v>1497.1769999999997</c:v>
                </c:pt>
                <c:pt idx="1065">
                  <c:v>1498.5827999999997</c:v>
                </c:pt>
                <c:pt idx="1066">
                  <c:v>1499.9885999999999</c:v>
                </c:pt>
                <c:pt idx="1067">
                  <c:v>1501.3943999999997</c:v>
                </c:pt>
                <c:pt idx="1068">
                  <c:v>1502.8001999999999</c:v>
                </c:pt>
                <c:pt idx="1069">
                  <c:v>1504.2059999999997</c:v>
                </c:pt>
                <c:pt idx="1070">
                  <c:v>1505.6117999999999</c:v>
                </c:pt>
                <c:pt idx="1071">
                  <c:v>1507.0175999999999</c:v>
                </c:pt>
                <c:pt idx="1072">
                  <c:v>1508.4233999999999</c:v>
                </c:pt>
                <c:pt idx="1073">
                  <c:v>1509.8291999999997</c:v>
                </c:pt>
                <c:pt idx="1074">
                  <c:v>1511.2349999999997</c:v>
                </c:pt>
                <c:pt idx="1075">
                  <c:v>1512.6407999999999</c:v>
                </c:pt>
                <c:pt idx="1076">
                  <c:v>1514.0465999999997</c:v>
                </c:pt>
                <c:pt idx="1077">
                  <c:v>1515.4523999999999</c:v>
                </c:pt>
                <c:pt idx="1078">
                  <c:v>1516.8581999999997</c:v>
                </c:pt>
                <c:pt idx="1079">
                  <c:v>1518.2639999999999</c:v>
                </c:pt>
                <c:pt idx="1080">
                  <c:v>1519.6697999999999</c:v>
                </c:pt>
                <c:pt idx="1081">
                  <c:v>1521.0756000000001</c:v>
                </c:pt>
                <c:pt idx="1082">
                  <c:v>1522.4813999999997</c:v>
                </c:pt>
                <c:pt idx="1083">
                  <c:v>1523.8871999999997</c:v>
                </c:pt>
                <c:pt idx="1084">
                  <c:v>1525.2929999999997</c:v>
                </c:pt>
                <c:pt idx="1085">
                  <c:v>1526.6987999999997</c:v>
                </c:pt>
                <c:pt idx="1086">
                  <c:v>1528.1045999999999</c:v>
                </c:pt>
                <c:pt idx="1087">
                  <c:v>1529.5103999999997</c:v>
                </c:pt>
                <c:pt idx="1088">
                  <c:v>1530.9162000000001</c:v>
                </c:pt>
                <c:pt idx="1089">
                  <c:v>1532.3219999999999</c:v>
                </c:pt>
                <c:pt idx="1090">
                  <c:v>1533.7278000000001</c:v>
                </c:pt>
                <c:pt idx="1091">
                  <c:v>1535.1335999999997</c:v>
                </c:pt>
                <c:pt idx="1092">
                  <c:v>1536.5393999999997</c:v>
                </c:pt>
                <c:pt idx="1093">
                  <c:v>1537.9451999999997</c:v>
                </c:pt>
                <c:pt idx="1094">
                  <c:v>1539.3509999999997</c:v>
                </c:pt>
                <c:pt idx="1095">
                  <c:v>1540.7567999999999</c:v>
                </c:pt>
                <c:pt idx="1096">
                  <c:v>1542.1625999999999</c:v>
                </c:pt>
                <c:pt idx="1097">
                  <c:v>1543.5684000000001</c:v>
                </c:pt>
                <c:pt idx="1098">
                  <c:v>1544.9741999999999</c:v>
                </c:pt>
                <c:pt idx="1099">
                  <c:v>1546.38</c:v>
                </c:pt>
                <c:pt idx="1100">
                  <c:v>1547.7857999999997</c:v>
                </c:pt>
                <c:pt idx="1101">
                  <c:v>1549.1915999999999</c:v>
                </c:pt>
                <c:pt idx="1102">
                  <c:v>1550.5973999999997</c:v>
                </c:pt>
                <c:pt idx="1103">
                  <c:v>1552.0031999999997</c:v>
                </c:pt>
                <c:pt idx="1104">
                  <c:v>1553.4089999999999</c:v>
                </c:pt>
                <c:pt idx="1105">
                  <c:v>1554.8147999999999</c:v>
                </c:pt>
                <c:pt idx="1106">
                  <c:v>1556.2206000000001</c:v>
                </c:pt>
                <c:pt idx="1107">
                  <c:v>1557.6263999999996</c:v>
                </c:pt>
                <c:pt idx="1108">
                  <c:v>1559.0321999999999</c:v>
                </c:pt>
                <c:pt idx="1109">
                  <c:v>1560.4379999999996</c:v>
                </c:pt>
                <c:pt idx="1110">
                  <c:v>1561.8437999999999</c:v>
                </c:pt>
                <c:pt idx="1111">
                  <c:v>1563.2495999999996</c:v>
                </c:pt>
                <c:pt idx="1112">
                  <c:v>1564.6553999999996</c:v>
                </c:pt>
                <c:pt idx="1113">
                  <c:v>1566.0611999999996</c:v>
                </c:pt>
                <c:pt idx="1114">
                  <c:v>1567.4669999999999</c:v>
                </c:pt>
                <c:pt idx="1115">
                  <c:v>1568.8728000000001</c:v>
                </c:pt>
                <c:pt idx="1116">
                  <c:v>1570.2785999999996</c:v>
                </c:pt>
                <c:pt idx="1117">
                  <c:v>1571.6843999999999</c:v>
                </c:pt>
                <c:pt idx="1118">
                  <c:v>1573.0901999999996</c:v>
                </c:pt>
                <c:pt idx="1119">
                  <c:v>1574.4959999999999</c:v>
                </c:pt>
                <c:pt idx="1120">
                  <c:v>1575.9017999999996</c:v>
                </c:pt>
                <c:pt idx="1121">
                  <c:v>1577.3075999999999</c:v>
                </c:pt>
                <c:pt idx="1122">
                  <c:v>1578.7133999999999</c:v>
                </c:pt>
                <c:pt idx="1123">
                  <c:v>1580.1191999999999</c:v>
                </c:pt>
                <c:pt idx="1124">
                  <c:v>1581.5250000000001</c:v>
                </c:pt>
                <c:pt idx="1125">
                  <c:v>1582.9307999999996</c:v>
                </c:pt>
                <c:pt idx="1126">
                  <c:v>1584.3365999999999</c:v>
                </c:pt>
                <c:pt idx="1127">
                  <c:v>1585.7423999999996</c:v>
                </c:pt>
                <c:pt idx="1128">
                  <c:v>1587.1481999999999</c:v>
                </c:pt>
                <c:pt idx="1129">
                  <c:v>1588.5539999999996</c:v>
                </c:pt>
                <c:pt idx="1130">
                  <c:v>1589.9597999999999</c:v>
                </c:pt>
                <c:pt idx="1131">
                  <c:v>1591.3655999999999</c:v>
                </c:pt>
                <c:pt idx="1132">
                  <c:v>1592.7714000000001</c:v>
                </c:pt>
                <c:pt idx="1133">
                  <c:v>1594.1772000000001</c:v>
                </c:pt>
                <c:pt idx="1134">
                  <c:v>1595.5829999999996</c:v>
                </c:pt>
                <c:pt idx="1135">
                  <c:v>1596.9887999999999</c:v>
                </c:pt>
                <c:pt idx="1136">
                  <c:v>1598.3945999999996</c:v>
                </c:pt>
                <c:pt idx="1137">
                  <c:v>1599.8003999999999</c:v>
                </c:pt>
                <c:pt idx="1138">
                  <c:v>1601.2061999999996</c:v>
                </c:pt>
                <c:pt idx="1139">
                  <c:v>1602.6120000000001</c:v>
                </c:pt>
                <c:pt idx="1140">
                  <c:v>1604.0177999999999</c:v>
                </c:pt>
                <c:pt idx="1141">
                  <c:v>1605.4236000000001</c:v>
                </c:pt>
                <c:pt idx="1142">
                  <c:v>1606.8293999999996</c:v>
                </c:pt>
                <c:pt idx="1143">
                  <c:v>1608.2351999999996</c:v>
                </c:pt>
                <c:pt idx="1144">
                  <c:v>1609.6409999999998</c:v>
                </c:pt>
                <c:pt idx="1145">
                  <c:v>1611.0467999999996</c:v>
                </c:pt>
                <c:pt idx="1146">
                  <c:v>1612.4525999999998</c:v>
                </c:pt>
                <c:pt idx="1147">
                  <c:v>1613.8583999999996</c:v>
                </c:pt>
                <c:pt idx="1148">
                  <c:v>1615.2642000000001</c:v>
                </c:pt>
                <c:pt idx="1149">
                  <c:v>1616.6699999999998</c:v>
                </c:pt>
                <c:pt idx="1150">
                  <c:v>1618.0758000000001</c:v>
                </c:pt>
                <c:pt idx="1151">
                  <c:v>1619.4815999999996</c:v>
                </c:pt>
                <c:pt idx="1152">
                  <c:v>1620.8873999999998</c:v>
                </c:pt>
                <c:pt idx="1153">
                  <c:v>1622.2931999999998</c:v>
                </c:pt>
                <c:pt idx="1154">
                  <c:v>1623.6989999999996</c:v>
                </c:pt>
                <c:pt idx="1155">
                  <c:v>1625.1047999999998</c:v>
                </c:pt>
                <c:pt idx="1156">
                  <c:v>1626.5105999999998</c:v>
                </c:pt>
                <c:pt idx="1157">
                  <c:v>1627.9164000000001</c:v>
                </c:pt>
                <c:pt idx="1158">
                  <c:v>1629.3221999999996</c:v>
                </c:pt>
                <c:pt idx="1159">
                  <c:v>1630.7279999999998</c:v>
                </c:pt>
                <c:pt idx="1160">
                  <c:v>1632.1337999999996</c:v>
                </c:pt>
                <c:pt idx="1161">
                  <c:v>1633.5395999999998</c:v>
                </c:pt>
                <c:pt idx="1162">
                  <c:v>1634.9453999999998</c:v>
                </c:pt>
                <c:pt idx="1163">
                  <c:v>1636.3511999999996</c:v>
                </c:pt>
                <c:pt idx="1164">
                  <c:v>1637.7569999999998</c:v>
                </c:pt>
                <c:pt idx="1165">
                  <c:v>1639.1627999999998</c:v>
                </c:pt>
                <c:pt idx="1166">
                  <c:v>1640.5686000000001</c:v>
                </c:pt>
                <c:pt idx="1167">
                  <c:v>1641.9743999999996</c:v>
                </c:pt>
                <c:pt idx="1168">
                  <c:v>1643.3801999999998</c:v>
                </c:pt>
                <c:pt idx="1169">
                  <c:v>1644.7859999999996</c:v>
                </c:pt>
                <c:pt idx="1170">
                  <c:v>1646.1917999999998</c:v>
                </c:pt>
                <c:pt idx="1171">
                  <c:v>1647.5975999999996</c:v>
                </c:pt>
                <c:pt idx="1172">
                  <c:v>1649.0033999999998</c:v>
                </c:pt>
                <c:pt idx="1173">
                  <c:v>1650.4092000000001</c:v>
                </c:pt>
                <c:pt idx="1174">
                  <c:v>1651.8149999999998</c:v>
                </c:pt>
                <c:pt idx="1175">
                  <c:v>1653.2208000000001</c:v>
                </c:pt>
                <c:pt idx="1176">
                  <c:v>1654.6265999999996</c:v>
                </c:pt>
                <c:pt idx="1177">
                  <c:v>1656.0323999999998</c:v>
                </c:pt>
                <c:pt idx="1178">
                  <c:v>1657.4381999999996</c:v>
                </c:pt>
                <c:pt idx="1179">
                  <c:v>1658.8439999999998</c:v>
                </c:pt>
                <c:pt idx="1180">
                  <c:v>1660.2497999999996</c:v>
                </c:pt>
                <c:pt idx="1181">
                  <c:v>1661.6555999999998</c:v>
                </c:pt>
                <c:pt idx="1182">
                  <c:v>1663.0614</c:v>
                </c:pt>
                <c:pt idx="1183">
                  <c:v>1664.4671999999998</c:v>
                </c:pt>
                <c:pt idx="1184">
                  <c:v>1665.873</c:v>
                </c:pt>
                <c:pt idx="1185">
                  <c:v>1667.2787999999996</c:v>
                </c:pt>
                <c:pt idx="1186">
                  <c:v>1668.6845999999998</c:v>
                </c:pt>
                <c:pt idx="1187">
                  <c:v>1670.0903999999996</c:v>
                </c:pt>
                <c:pt idx="1188">
                  <c:v>1671.4961999999998</c:v>
                </c:pt>
                <c:pt idx="1189">
                  <c:v>1672.9019999999996</c:v>
                </c:pt>
                <c:pt idx="1190">
                  <c:v>1674.3078</c:v>
                </c:pt>
                <c:pt idx="1191">
                  <c:v>1675.7136</c:v>
                </c:pt>
                <c:pt idx="1192">
                  <c:v>1677.1194</c:v>
                </c:pt>
                <c:pt idx="1193">
                  <c:v>1678.5252</c:v>
                </c:pt>
                <c:pt idx="1194">
                  <c:v>1679.9309999999996</c:v>
                </c:pt>
                <c:pt idx="1195">
                  <c:v>1681.3367999999998</c:v>
                </c:pt>
                <c:pt idx="1196">
                  <c:v>1682.7425999999996</c:v>
                </c:pt>
                <c:pt idx="1197">
                  <c:v>1684.1483999999998</c:v>
                </c:pt>
                <c:pt idx="1198">
                  <c:v>1685.5541999999996</c:v>
                </c:pt>
                <c:pt idx="1199">
                  <c:v>1686.96</c:v>
                </c:pt>
                <c:pt idx="1200">
                  <c:v>1688.3657999999998</c:v>
                </c:pt>
                <c:pt idx="1201">
                  <c:v>1689.7716</c:v>
                </c:pt>
                <c:pt idx="1202">
                  <c:v>1691.1773999999998</c:v>
                </c:pt>
                <c:pt idx="1203">
                  <c:v>1692.5831999999996</c:v>
                </c:pt>
                <c:pt idx="1204">
                  <c:v>1693.9889999999998</c:v>
                </c:pt>
                <c:pt idx="1205">
                  <c:v>1695.3947999999996</c:v>
                </c:pt>
                <c:pt idx="1206">
                  <c:v>1696.8005999999998</c:v>
                </c:pt>
                <c:pt idx="1207">
                  <c:v>1698.2063999999998</c:v>
                </c:pt>
                <c:pt idx="1208">
                  <c:v>1699.6122</c:v>
                </c:pt>
                <c:pt idx="1209">
                  <c:v>1701.0179999999998</c:v>
                </c:pt>
                <c:pt idx="1210">
                  <c:v>1702.4238</c:v>
                </c:pt>
                <c:pt idx="1211">
                  <c:v>1703.8295999999998</c:v>
                </c:pt>
                <c:pt idx="1212">
                  <c:v>1705.2353999999998</c:v>
                </c:pt>
                <c:pt idx="1213">
                  <c:v>1706.6411999999998</c:v>
                </c:pt>
                <c:pt idx="1214">
                  <c:v>1708.0469999999996</c:v>
                </c:pt>
                <c:pt idx="1215">
                  <c:v>1709.4527999999998</c:v>
                </c:pt>
                <c:pt idx="1216">
                  <c:v>1710.8585999999998</c:v>
                </c:pt>
                <c:pt idx="1217">
                  <c:v>1712.2644</c:v>
                </c:pt>
                <c:pt idx="1218">
                  <c:v>1713.6701999999996</c:v>
                </c:pt>
                <c:pt idx="1219">
                  <c:v>1715.0759999999998</c:v>
                </c:pt>
                <c:pt idx="1220">
                  <c:v>1716.4817999999998</c:v>
                </c:pt>
                <c:pt idx="1221">
                  <c:v>1717.8875999999998</c:v>
                </c:pt>
                <c:pt idx="1222">
                  <c:v>1719.2933999999998</c:v>
                </c:pt>
                <c:pt idx="1223">
                  <c:v>1720.6991999999996</c:v>
                </c:pt>
                <c:pt idx="1224">
                  <c:v>1722.1049999999998</c:v>
                </c:pt>
                <c:pt idx="1225">
                  <c:v>1723.5107999999998</c:v>
                </c:pt>
                <c:pt idx="1226">
                  <c:v>1724.9166</c:v>
                </c:pt>
                <c:pt idx="1227">
                  <c:v>1726.3223999999996</c:v>
                </c:pt>
                <c:pt idx="1228">
                  <c:v>1727.7281999999998</c:v>
                </c:pt>
                <c:pt idx="1229">
                  <c:v>1729.1339999999996</c:v>
                </c:pt>
                <c:pt idx="1230">
                  <c:v>1730.5397999999998</c:v>
                </c:pt>
                <c:pt idx="1231">
                  <c:v>1731.9455999999998</c:v>
                </c:pt>
                <c:pt idx="1232">
                  <c:v>1733.3513999999998</c:v>
                </c:pt>
                <c:pt idx="1233">
                  <c:v>1734.7572</c:v>
                </c:pt>
                <c:pt idx="1234">
                  <c:v>1736.1629999999998</c:v>
                </c:pt>
                <c:pt idx="1235">
                  <c:v>1737.5688</c:v>
                </c:pt>
                <c:pt idx="1236">
                  <c:v>1738.9745999999996</c:v>
                </c:pt>
                <c:pt idx="1237">
                  <c:v>1740.3803999999998</c:v>
                </c:pt>
                <c:pt idx="1238">
                  <c:v>1741.7861999999996</c:v>
                </c:pt>
                <c:pt idx="1239">
                  <c:v>1743.1919999999998</c:v>
                </c:pt>
                <c:pt idx="1240">
                  <c:v>1744.5977999999998</c:v>
                </c:pt>
                <c:pt idx="1241">
                  <c:v>1746.0035999999998</c:v>
                </c:pt>
                <c:pt idx="1242">
                  <c:v>1747.4094</c:v>
                </c:pt>
                <c:pt idx="1243">
                  <c:v>1748.8152</c:v>
                </c:pt>
                <c:pt idx="1244">
                  <c:v>1750.221</c:v>
                </c:pt>
                <c:pt idx="1245">
                  <c:v>1751.6267999999995</c:v>
                </c:pt>
                <c:pt idx="1246">
                  <c:v>1753.0325999999998</c:v>
                </c:pt>
                <c:pt idx="1247">
                  <c:v>1754.4383999999995</c:v>
                </c:pt>
                <c:pt idx="1248">
                  <c:v>1755.8441999999998</c:v>
                </c:pt>
                <c:pt idx="1249">
                  <c:v>1757.2499999999998</c:v>
                </c:pt>
                <c:pt idx="1250">
                  <c:v>1758.6558</c:v>
                </c:pt>
                <c:pt idx="1251">
                  <c:v>1760.0616</c:v>
                </c:pt>
                <c:pt idx="1252">
                  <c:v>1761.4674</c:v>
                </c:pt>
                <c:pt idx="1253">
                  <c:v>1762.8731999999998</c:v>
                </c:pt>
                <c:pt idx="1254">
                  <c:v>1764.2789999999995</c:v>
                </c:pt>
                <c:pt idx="1255">
                  <c:v>1765.6847999999998</c:v>
                </c:pt>
                <c:pt idx="1256">
                  <c:v>1767.0905999999995</c:v>
                </c:pt>
                <c:pt idx="1257">
                  <c:v>1768.4963999999998</c:v>
                </c:pt>
                <c:pt idx="1258">
                  <c:v>1769.9021999999995</c:v>
                </c:pt>
                <c:pt idx="1259">
                  <c:v>1771.308</c:v>
                </c:pt>
                <c:pt idx="1260">
                  <c:v>1772.7138</c:v>
                </c:pt>
                <c:pt idx="1261">
                  <c:v>1774.1196</c:v>
                </c:pt>
                <c:pt idx="1262">
                  <c:v>1775.5253999999998</c:v>
                </c:pt>
                <c:pt idx="1263">
                  <c:v>1776.9311999999998</c:v>
                </c:pt>
                <c:pt idx="1264">
                  <c:v>1778.3369999999998</c:v>
                </c:pt>
                <c:pt idx="1265">
                  <c:v>1779.7427999999995</c:v>
                </c:pt>
                <c:pt idx="1266">
                  <c:v>1781.1485999999998</c:v>
                </c:pt>
                <c:pt idx="1267">
                  <c:v>1782.5543999999998</c:v>
                </c:pt>
                <c:pt idx="1268">
                  <c:v>1783.9602</c:v>
                </c:pt>
                <c:pt idx="1269">
                  <c:v>1785.366</c:v>
                </c:pt>
                <c:pt idx="1270">
                  <c:v>1786.7717999999998</c:v>
                </c:pt>
                <c:pt idx="1271">
                  <c:v>1788.1775999999998</c:v>
                </c:pt>
                <c:pt idx="1272">
                  <c:v>1789.5833999999998</c:v>
                </c:pt>
                <c:pt idx="1273">
                  <c:v>1790.9891999999998</c:v>
                </c:pt>
                <c:pt idx="1274">
                  <c:v>1792.3949999999995</c:v>
                </c:pt>
                <c:pt idx="1275">
                  <c:v>1793.8007999999998</c:v>
                </c:pt>
                <c:pt idx="1276">
                  <c:v>1795.2065999999998</c:v>
                </c:pt>
                <c:pt idx="1277">
                  <c:v>1796.6124</c:v>
                </c:pt>
                <c:pt idx="1278">
                  <c:v>1798.0182</c:v>
                </c:pt>
                <c:pt idx="1279">
                  <c:v>1799.4239999999998</c:v>
                </c:pt>
                <c:pt idx="1280">
                  <c:v>1800.8297999999998</c:v>
                </c:pt>
                <c:pt idx="1281">
                  <c:v>1802.2355999999997</c:v>
                </c:pt>
                <c:pt idx="1282">
                  <c:v>1803.6413999999997</c:v>
                </c:pt>
                <c:pt idx="1283">
                  <c:v>1805.0471999999997</c:v>
                </c:pt>
                <c:pt idx="1284">
                  <c:v>1806.453</c:v>
                </c:pt>
                <c:pt idx="1285">
                  <c:v>1807.8587999999997</c:v>
                </c:pt>
                <c:pt idx="1286">
                  <c:v>1809.2646</c:v>
                </c:pt>
                <c:pt idx="1287">
                  <c:v>1810.6703999999995</c:v>
                </c:pt>
                <c:pt idx="1288">
                  <c:v>1812.0761999999997</c:v>
                </c:pt>
                <c:pt idx="1289">
                  <c:v>1813.4819999999997</c:v>
                </c:pt>
                <c:pt idx="1290">
                  <c:v>1814.8877999999997</c:v>
                </c:pt>
                <c:pt idx="1291">
                  <c:v>1816.2935999999997</c:v>
                </c:pt>
                <c:pt idx="1292">
                  <c:v>1817.6993999999997</c:v>
                </c:pt>
                <c:pt idx="1293">
                  <c:v>1819.1052</c:v>
                </c:pt>
                <c:pt idx="1294">
                  <c:v>1820.5109999999997</c:v>
                </c:pt>
                <c:pt idx="1295">
                  <c:v>1821.9168</c:v>
                </c:pt>
                <c:pt idx="1296">
                  <c:v>1823.3225999999995</c:v>
                </c:pt>
                <c:pt idx="1297">
                  <c:v>1824.7283999999997</c:v>
                </c:pt>
              </c:numCache>
            </c:numRef>
          </c:xVal>
          <c:yVal>
            <c:numRef>
              <c:f>Sheet6!$I$2:$I$1299</c:f>
              <c:numCache>
                <c:formatCode>General</c:formatCode>
                <c:ptCount val="1298"/>
                <c:pt idx="0">
                  <c:v>3.8999700000000002</c:v>
                </c:pt>
                <c:pt idx="1">
                  <c:v>3.8995799999999998</c:v>
                </c:pt>
                <c:pt idx="2">
                  <c:v>3.8991899999999999</c:v>
                </c:pt>
                <c:pt idx="3">
                  <c:v>3.8988</c:v>
                </c:pt>
                <c:pt idx="4">
                  <c:v>3.8984100000000002</c:v>
                </c:pt>
                <c:pt idx="5">
                  <c:v>3.8980199999999998</c:v>
                </c:pt>
                <c:pt idx="6">
                  <c:v>3.8976299999999999</c:v>
                </c:pt>
                <c:pt idx="7">
                  <c:v>3.89724</c:v>
                </c:pt>
                <c:pt idx="8">
                  <c:v>3.8968500000000001</c:v>
                </c:pt>
                <c:pt idx="9">
                  <c:v>3.8964599999999998</c:v>
                </c:pt>
                <c:pt idx="10">
                  <c:v>3.8960699999999999</c:v>
                </c:pt>
                <c:pt idx="11">
                  <c:v>3.8956900000000001</c:v>
                </c:pt>
                <c:pt idx="12">
                  <c:v>3.8953000000000002</c:v>
                </c:pt>
                <c:pt idx="13">
                  <c:v>3.8949099999999999</c:v>
                </c:pt>
                <c:pt idx="14">
                  <c:v>3.89452</c:v>
                </c:pt>
                <c:pt idx="15">
                  <c:v>3.8941400000000002</c:v>
                </c:pt>
                <c:pt idx="16">
                  <c:v>3.8937499999999998</c:v>
                </c:pt>
                <c:pt idx="17">
                  <c:v>3.8933599999999999</c:v>
                </c:pt>
                <c:pt idx="18">
                  <c:v>3.8929800000000001</c:v>
                </c:pt>
                <c:pt idx="19">
                  <c:v>3.8925900000000002</c:v>
                </c:pt>
                <c:pt idx="20">
                  <c:v>3.8921999999999999</c:v>
                </c:pt>
                <c:pt idx="21">
                  <c:v>3.8918200000000001</c:v>
                </c:pt>
                <c:pt idx="22">
                  <c:v>3.8914300000000002</c:v>
                </c:pt>
                <c:pt idx="23">
                  <c:v>3.8910499999999999</c:v>
                </c:pt>
                <c:pt idx="24">
                  <c:v>3.89066</c:v>
                </c:pt>
                <c:pt idx="25">
                  <c:v>3.8902800000000002</c:v>
                </c:pt>
                <c:pt idx="26">
                  <c:v>3.8898899999999998</c:v>
                </c:pt>
                <c:pt idx="27">
                  <c:v>3.88951</c:v>
                </c:pt>
                <c:pt idx="28">
                  <c:v>3.8891200000000001</c:v>
                </c:pt>
                <c:pt idx="29">
                  <c:v>3.8887399999999999</c:v>
                </c:pt>
                <c:pt idx="30">
                  <c:v>3.88835</c:v>
                </c:pt>
                <c:pt idx="31">
                  <c:v>3.8879700000000001</c:v>
                </c:pt>
                <c:pt idx="32">
                  <c:v>3.8875899999999999</c:v>
                </c:pt>
                <c:pt idx="33">
                  <c:v>3.8872</c:v>
                </c:pt>
                <c:pt idx="34">
                  <c:v>3.8868200000000002</c:v>
                </c:pt>
                <c:pt idx="35">
                  <c:v>3.8864399999999999</c:v>
                </c:pt>
                <c:pt idx="36">
                  <c:v>3.88605</c:v>
                </c:pt>
                <c:pt idx="37">
                  <c:v>3.8856700000000002</c:v>
                </c:pt>
                <c:pt idx="38">
                  <c:v>3.8852899999999999</c:v>
                </c:pt>
                <c:pt idx="39">
                  <c:v>3.8849</c:v>
                </c:pt>
                <c:pt idx="40">
                  <c:v>3.8845200000000002</c:v>
                </c:pt>
                <c:pt idx="41">
                  <c:v>3.8841399999999999</c:v>
                </c:pt>
                <c:pt idx="42">
                  <c:v>3.8837600000000001</c:v>
                </c:pt>
                <c:pt idx="43">
                  <c:v>3.8833799999999998</c:v>
                </c:pt>
                <c:pt idx="44">
                  <c:v>3.883</c:v>
                </c:pt>
                <c:pt idx="45">
                  <c:v>3.8826100000000001</c:v>
                </c:pt>
                <c:pt idx="46">
                  <c:v>3.8822299999999998</c:v>
                </c:pt>
                <c:pt idx="47">
                  <c:v>3.88185</c:v>
                </c:pt>
                <c:pt idx="48">
                  <c:v>3.8814700000000002</c:v>
                </c:pt>
                <c:pt idx="49">
                  <c:v>3.8810899999999999</c:v>
                </c:pt>
                <c:pt idx="50">
                  <c:v>3.8807100000000001</c:v>
                </c:pt>
                <c:pt idx="51">
                  <c:v>3.8803299999999998</c:v>
                </c:pt>
                <c:pt idx="52">
                  <c:v>3.87995</c:v>
                </c:pt>
                <c:pt idx="53">
                  <c:v>3.8795700000000002</c:v>
                </c:pt>
                <c:pt idx="54">
                  <c:v>3.8791899999999999</c:v>
                </c:pt>
                <c:pt idx="55">
                  <c:v>3.8788100000000001</c:v>
                </c:pt>
                <c:pt idx="56">
                  <c:v>3.8784299999999998</c:v>
                </c:pt>
                <c:pt idx="57">
                  <c:v>3.87805</c:v>
                </c:pt>
                <c:pt idx="58">
                  <c:v>3.8776700000000002</c:v>
                </c:pt>
                <c:pt idx="59">
                  <c:v>3.8772899999999999</c:v>
                </c:pt>
                <c:pt idx="60">
                  <c:v>3.8769200000000001</c:v>
                </c:pt>
                <c:pt idx="61">
                  <c:v>3.8765399999999999</c:v>
                </c:pt>
                <c:pt idx="62">
                  <c:v>3.87616</c:v>
                </c:pt>
                <c:pt idx="63">
                  <c:v>3.8757799999999998</c:v>
                </c:pt>
                <c:pt idx="64">
                  <c:v>3.8754</c:v>
                </c:pt>
                <c:pt idx="65">
                  <c:v>3.8750200000000001</c:v>
                </c:pt>
                <c:pt idx="66">
                  <c:v>3.8746499999999999</c:v>
                </c:pt>
                <c:pt idx="67">
                  <c:v>3.8742700000000001</c:v>
                </c:pt>
                <c:pt idx="68">
                  <c:v>3.8738899999999998</c:v>
                </c:pt>
                <c:pt idx="69">
                  <c:v>3.87351</c:v>
                </c:pt>
                <c:pt idx="70">
                  <c:v>3.8731399999999998</c:v>
                </c:pt>
                <c:pt idx="71">
                  <c:v>3.87276</c:v>
                </c:pt>
                <c:pt idx="72">
                  <c:v>3.8723800000000002</c:v>
                </c:pt>
                <c:pt idx="73">
                  <c:v>3.87201</c:v>
                </c:pt>
                <c:pt idx="74">
                  <c:v>3.8716300000000001</c:v>
                </c:pt>
                <c:pt idx="75">
                  <c:v>3.8712499999999999</c:v>
                </c:pt>
                <c:pt idx="76">
                  <c:v>3.8708800000000001</c:v>
                </c:pt>
                <c:pt idx="77">
                  <c:v>3.8704999999999998</c:v>
                </c:pt>
                <c:pt idx="78">
                  <c:v>3.8701300000000001</c:v>
                </c:pt>
                <c:pt idx="79">
                  <c:v>3.8697499999999998</c:v>
                </c:pt>
                <c:pt idx="80">
                  <c:v>3.86937</c:v>
                </c:pt>
                <c:pt idx="81">
                  <c:v>3.8690000000000002</c:v>
                </c:pt>
                <c:pt idx="82">
                  <c:v>3.8686199999999999</c:v>
                </c:pt>
                <c:pt idx="83">
                  <c:v>3.8682500000000002</c:v>
                </c:pt>
                <c:pt idx="84">
                  <c:v>3.8678699999999999</c:v>
                </c:pt>
                <c:pt idx="85">
                  <c:v>3.8675000000000002</c:v>
                </c:pt>
                <c:pt idx="86">
                  <c:v>3.8671199999999999</c:v>
                </c:pt>
                <c:pt idx="87">
                  <c:v>3.8667500000000001</c:v>
                </c:pt>
                <c:pt idx="88">
                  <c:v>3.8663699999999999</c:v>
                </c:pt>
                <c:pt idx="89">
                  <c:v>3.8660000000000001</c:v>
                </c:pt>
                <c:pt idx="90">
                  <c:v>3.8656199999999998</c:v>
                </c:pt>
                <c:pt idx="91">
                  <c:v>3.8652500000000001</c:v>
                </c:pt>
                <c:pt idx="92">
                  <c:v>3.8648799999999999</c:v>
                </c:pt>
                <c:pt idx="93">
                  <c:v>3.8645</c:v>
                </c:pt>
                <c:pt idx="94">
                  <c:v>3.8641299999999998</c:v>
                </c:pt>
                <c:pt idx="95">
                  <c:v>3.86375</c:v>
                </c:pt>
                <c:pt idx="96">
                  <c:v>3.8633799999999998</c:v>
                </c:pt>
                <c:pt idx="97">
                  <c:v>3.8630100000000001</c:v>
                </c:pt>
                <c:pt idx="98">
                  <c:v>3.8626299999999998</c:v>
                </c:pt>
                <c:pt idx="99">
                  <c:v>3.86226</c:v>
                </c:pt>
                <c:pt idx="100">
                  <c:v>3.8618899999999998</c:v>
                </c:pt>
                <c:pt idx="101">
                  <c:v>3.8615200000000001</c:v>
                </c:pt>
                <c:pt idx="102">
                  <c:v>3.8611399999999998</c:v>
                </c:pt>
                <c:pt idx="103">
                  <c:v>3.86077</c:v>
                </c:pt>
                <c:pt idx="104">
                  <c:v>3.8603999999999998</c:v>
                </c:pt>
                <c:pt idx="105">
                  <c:v>3.86002</c:v>
                </c:pt>
                <c:pt idx="106">
                  <c:v>3.8596499999999998</c:v>
                </c:pt>
                <c:pt idx="107">
                  <c:v>3.85928</c:v>
                </c:pt>
                <c:pt idx="108">
                  <c:v>3.8589099999999998</c:v>
                </c:pt>
                <c:pt idx="109">
                  <c:v>3.8585400000000001</c:v>
                </c:pt>
                <c:pt idx="110">
                  <c:v>3.8581599999999998</c:v>
                </c:pt>
                <c:pt idx="111">
                  <c:v>3.8577900000000001</c:v>
                </c:pt>
                <c:pt idx="112">
                  <c:v>3.8574199999999998</c:v>
                </c:pt>
                <c:pt idx="113">
                  <c:v>3.8570500000000001</c:v>
                </c:pt>
                <c:pt idx="114">
                  <c:v>3.8566799999999999</c:v>
                </c:pt>
                <c:pt idx="115">
                  <c:v>3.8563100000000001</c:v>
                </c:pt>
                <c:pt idx="116">
                  <c:v>3.8559399999999999</c:v>
                </c:pt>
                <c:pt idx="117">
                  <c:v>3.8555700000000002</c:v>
                </c:pt>
                <c:pt idx="118">
                  <c:v>3.8552</c:v>
                </c:pt>
                <c:pt idx="119">
                  <c:v>3.8548300000000002</c:v>
                </c:pt>
                <c:pt idx="120">
                  <c:v>3.85446</c:v>
                </c:pt>
                <c:pt idx="121">
                  <c:v>3.8540899999999998</c:v>
                </c:pt>
                <c:pt idx="122">
                  <c:v>3.85371</c:v>
                </c:pt>
                <c:pt idx="123">
                  <c:v>3.8533400000000002</c:v>
                </c:pt>
                <c:pt idx="124">
                  <c:v>3.8529800000000001</c:v>
                </c:pt>
                <c:pt idx="125">
                  <c:v>3.8526099999999999</c:v>
                </c:pt>
                <c:pt idx="126">
                  <c:v>3.8522400000000001</c:v>
                </c:pt>
                <c:pt idx="127">
                  <c:v>3.8518699999999999</c:v>
                </c:pt>
                <c:pt idx="128">
                  <c:v>3.8515000000000001</c:v>
                </c:pt>
                <c:pt idx="129">
                  <c:v>3.8511299999999999</c:v>
                </c:pt>
                <c:pt idx="130">
                  <c:v>3.8507600000000002</c:v>
                </c:pt>
                <c:pt idx="131">
                  <c:v>3.85039</c:v>
                </c:pt>
                <c:pt idx="132">
                  <c:v>3.8500200000000002</c:v>
                </c:pt>
                <c:pt idx="133">
                  <c:v>3.84965</c:v>
                </c:pt>
                <c:pt idx="134">
                  <c:v>3.8492799999999998</c:v>
                </c:pt>
                <c:pt idx="135">
                  <c:v>3.8489200000000001</c:v>
                </c:pt>
                <c:pt idx="136">
                  <c:v>3.8485499999999999</c:v>
                </c:pt>
                <c:pt idx="137">
                  <c:v>3.8481800000000002</c:v>
                </c:pt>
                <c:pt idx="138">
                  <c:v>3.84781</c:v>
                </c:pt>
                <c:pt idx="139">
                  <c:v>3.8474400000000002</c:v>
                </c:pt>
                <c:pt idx="140">
                  <c:v>3.8470800000000001</c:v>
                </c:pt>
                <c:pt idx="141">
                  <c:v>3.8467099999999999</c:v>
                </c:pt>
                <c:pt idx="142">
                  <c:v>3.8463400000000001</c:v>
                </c:pt>
                <c:pt idx="143">
                  <c:v>3.8459699999999999</c:v>
                </c:pt>
                <c:pt idx="144">
                  <c:v>3.8456100000000002</c:v>
                </c:pt>
                <c:pt idx="145">
                  <c:v>3.84524</c:v>
                </c:pt>
                <c:pt idx="146">
                  <c:v>3.8448699999999998</c:v>
                </c:pt>
                <c:pt idx="147">
                  <c:v>3.8445100000000001</c:v>
                </c:pt>
                <c:pt idx="148">
                  <c:v>3.8441399999999999</c:v>
                </c:pt>
                <c:pt idx="149">
                  <c:v>3.8437700000000001</c:v>
                </c:pt>
                <c:pt idx="150">
                  <c:v>3.84341</c:v>
                </c:pt>
                <c:pt idx="151">
                  <c:v>3.8430399999999998</c:v>
                </c:pt>
                <c:pt idx="152">
                  <c:v>3.84267</c:v>
                </c:pt>
                <c:pt idx="153">
                  <c:v>3.8423099999999999</c:v>
                </c:pt>
                <c:pt idx="154">
                  <c:v>3.8419400000000001</c:v>
                </c:pt>
                <c:pt idx="155">
                  <c:v>3.84158</c:v>
                </c:pt>
                <c:pt idx="156">
                  <c:v>3.8412099999999998</c:v>
                </c:pt>
                <c:pt idx="157">
                  <c:v>3.8408500000000001</c:v>
                </c:pt>
                <c:pt idx="158">
                  <c:v>3.8404799999999999</c:v>
                </c:pt>
                <c:pt idx="159">
                  <c:v>3.8401200000000002</c:v>
                </c:pt>
                <c:pt idx="160">
                  <c:v>3.83975</c:v>
                </c:pt>
                <c:pt idx="161">
                  <c:v>3.8393899999999999</c:v>
                </c:pt>
                <c:pt idx="162">
                  <c:v>3.8390200000000001</c:v>
                </c:pt>
                <c:pt idx="163">
                  <c:v>3.83866</c:v>
                </c:pt>
                <c:pt idx="164">
                  <c:v>3.8382900000000002</c:v>
                </c:pt>
                <c:pt idx="165">
                  <c:v>3.8379300000000001</c:v>
                </c:pt>
                <c:pt idx="166">
                  <c:v>3.8375699999999999</c:v>
                </c:pt>
                <c:pt idx="167">
                  <c:v>3.8372000000000002</c:v>
                </c:pt>
                <c:pt idx="168">
                  <c:v>3.83684</c:v>
                </c:pt>
                <c:pt idx="169">
                  <c:v>3.8364799999999999</c:v>
                </c:pt>
                <c:pt idx="170">
                  <c:v>3.8361100000000001</c:v>
                </c:pt>
                <c:pt idx="171">
                  <c:v>3.83575</c:v>
                </c:pt>
                <c:pt idx="172">
                  <c:v>3.8353899999999999</c:v>
                </c:pt>
                <c:pt idx="173">
                  <c:v>3.8350200000000001</c:v>
                </c:pt>
                <c:pt idx="174">
                  <c:v>3.83466</c:v>
                </c:pt>
                <c:pt idx="175">
                  <c:v>3.8342999999999998</c:v>
                </c:pt>
                <c:pt idx="176">
                  <c:v>3.8339400000000001</c:v>
                </c:pt>
                <c:pt idx="177">
                  <c:v>3.83358</c:v>
                </c:pt>
                <c:pt idx="178">
                  <c:v>3.8332099999999998</c:v>
                </c:pt>
                <c:pt idx="179">
                  <c:v>3.8328500000000001</c:v>
                </c:pt>
                <c:pt idx="180">
                  <c:v>3.83249</c:v>
                </c:pt>
                <c:pt idx="181">
                  <c:v>3.8321299999999998</c:v>
                </c:pt>
                <c:pt idx="182">
                  <c:v>3.8317700000000001</c:v>
                </c:pt>
                <c:pt idx="183">
                  <c:v>3.83141</c:v>
                </c:pt>
                <c:pt idx="184">
                  <c:v>3.8310499999999998</c:v>
                </c:pt>
                <c:pt idx="185">
                  <c:v>3.8306800000000001</c:v>
                </c:pt>
                <c:pt idx="186">
                  <c:v>3.8303199999999999</c:v>
                </c:pt>
                <c:pt idx="187">
                  <c:v>3.8299599999999998</c:v>
                </c:pt>
                <c:pt idx="188">
                  <c:v>3.8296000000000001</c:v>
                </c:pt>
                <c:pt idx="189">
                  <c:v>3.82924</c:v>
                </c:pt>
                <c:pt idx="190">
                  <c:v>3.8288799999999998</c:v>
                </c:pt>
                <c:pt idx="191">
                  <c:v>3.8285200000000001</c:v>
                </c:pt>
                <c:pt idx="192">
                  <c:v>3.8281700000000001</c:v>
                </c:pt>
                <c:pt idx="193">
                  <c:v>3.8278099999999999</c:v>
                </c:pt>
                <c:pt idx="194">
                  <c:v>3.8274499999999998</c:v>
                </c:pt>
                <c:pt idx="195">
                  <c:v>3.8270900000000001</c:v>
                </c:pt>
                <c:pt idx="196">
                  <c:v>3.82673</c:v>
                </c:pt>
                <c:pt idx="197">
                  <c:v>3.8263699999999998</c:v>
                </c:pt>
                <c:pt idx="198">
                  <c:v>3.8260100000000001</c:v>
                </c:pt>
                <c:pt idx="199">
                  <c:v>3.82565</c:v>
                </c:pt>
                <c:pt idx="200">
                  <c:v>3.8252999999999999</c:v>
                </c:pt>
                <c:pt idx="201">
                  <c:v>3.8249399999999998</c:v>
                </c:pt>
                <c:pt idx="202">
                  <c:v>3.8245800000000001</c:v>
                </c:pt>
                <c:pt idx="203">
                  <c:v>3.82422</c:v>
                </c:pt>
                <c:pt idx="204">
                  <c:v>3.8238699999999999</c:v>
                </c:pt>
                <c:pt idx="205">
                  <c:v>3.8235100000000002</c:v>
                </c:pt>
                <c:pt idx="206">
                  <c:v>3.82315</c:v>
                </c:pt>
                <c:pt idx="207">
                  <c:v>3.8228</c:v>
                </c:pt>
                <c:pt idx="208">
                  <c:v>3.8224399999999998</c:v>
                </c:pt>
                <c:pt idx="209">
                  <c:v>3.8220800000000001</c:v>
                </c:pt>
                <c:pt idx="210">
                  <c:v>3.8217300000000001</c:v>
                </c:pt>
                <c:pt idx="211">
                  <c:v>3.8213699999999999</c:v>
                </c:pt>
                <c:pt idx="212">
                  <c:v>3.8210199999999999</c:v>
                </c:pt>
                <c:pt idx="213">
                  <c:v>3.8206600000000002</c:v>
                </c:pt>
                <c:pt idx="214">
                  <c:v>3.8203100000000001</c:v>
                </c:pt>
                <c:pt idx="215">
                  <c:v>3.81995</c:v>
                </c:pt>
                <c:pt idx="216">
                  <c:v>3.8195999999999999</c:v>
                </c:pt>
                <c:pt idx="217">
                  <c:v>3.8192400000000002</c:v>
                </c:pt>
                <c:pt idx="218">
                  <c:v>3.8188900000000001</c:v>
                </c:pt>
                <c:pt idx="219">
                  <c:v>3.81854</c:v>
                </c:pt>
                <c:pt idx="220">
                  <c:v>3.8181799999999999</c:v>
                </c:pt>
                <c:pt idx="221">
                  <c:v>3.8178299999999998</c:v>
                </c:pt>
                <c:pt idx="222">
                  <c:v>3.8174800000000002</c:v>
                </c:pt>
                <c:pt idx="223">
                  <c:v>3.8171200000000001</c:v>
                </c:pt>
                <c:pt idx="224">
                  <c:v>3.81677</c:v>
                </c:pt>
                <c:pt idx="225">
                  <c:v>3.8164199999999999</c:v>
                </c:pt>
                <c:pt idx="226">
                  <c:v>3.8160699999999999</c:v>
                </c:pt>
                <c:pt idx="227">
                  <c:v>3.8157100000000002</c:v>
                </c:pt>
                <c:pt idx="228">
                  <c:v>3.8153600000000001</c:v>
                </c:pt>
                <c:pt idx="229">
                  <c:v>3.81501</c:v>
                </c:pt>
                <c:pt idx="230">
                  <c:v>3.8146599999999999</c:v>
                </c:pt>
                <c:pt idx="231">
                  <c:v>3.8143099999999999</c:v>
                </c:pt>
                <c:pt idx="232">
                  <c:v>3.8139599999999998</c:v>
                </c:pt>
                <c:pt idx="233">
                  <c:v>3.8136100000000002</c:v>
                </c:pt>
                <c:pt idx="234">
                  <c:v>3.8132600000000001</c:v>
                </c:pt>
                <c:pt idx="235">
                  <c:v>3.81291</c:v>
                </c:pt>
                <c:pt idx="236">
                  <c:v>3.8125599999999999</c:v>
                </c:pt>
                <c:pt idx="237">
                  <c:v>3.8122099999999999</c:v>
                </c:pt>
                <c:pt idx="238">
                  <c:v>3.8118599999999998</c:v>
                </c:pt>
                <c:pt idx="239">
                  <c:v>3.8115100000000002</c:v>
                </c:pt>
                <c:pt idx="240">
                  <c:v>3.8111600000000001</c:v>
                </c:pt>
                <c:pt idx="241">
                  <c:v>3.81081</c:v>
                </c:pt>
                <c:pt idx="242">
                  <c:v>3.81046</c:v>
                </c:pt>
                <c:pt idx="243">
                  <c:v>3.8101099999999999</c:v>
                </c:pt>
                <c:pt idx="244">
                  <c:v>3.8097699999999999</c:v>
                </c:pt>
                <c:pt idx="245">
                  <c:v>3.8094199999999998</c:v>
                </c:pt>
                <c:pt idx="246">
                  <c:v>3.8090700000000002</c:v>
                </c:pt>
                <c:pt idx="247">
                  <c:v>3.8087200000000001</c:v>
                </c:pt>
                <c:pt idx="248">
                  <c:v>3.8083800000000001</c:v>
                </c:pt>
                <c:pt idx="249">
                  <c:v>3.80803</c:v>
                </c:pt>
                <c:pt idx="250">
                  <c:v>3.80768</c:v>
                </c:pt>
                <c:pt idx="251">
                  <c:v>3.8073399999999999</c:v>
                </c:pt>
                <c:pt idx="252">
                  <c:v>3.8069899999999999</c:v>
                </c:pt>
                <c:pt idx="253">
                  <c:v>3.8066499999999999</c:v>
                </c:pt>
                <c:pt idx="254">
                  <c:v>3.8062999999999998</c:v>
                </c:pt>
                <c:pt idx="255">
                  <c:v>3.8059599999999998</c:v>
                </c:pt>
                <c:pt idx="256">
                  <c:v>3.8056100000000002</c:v>
                </c:pt>
                <c:pt idx="257">
                  <c:v>3.8052700000000002</c:v>
                </c:pt>
                <c:pt idx="258">
                  <c:v>3.8049200000000001</c:v>
                </c:pt>
                <c:pt idx="259">
                  <c:v>3.8045800000000001</c:v>
                </c:pt>
                <c:pt idx="260">
                  <c:v>3.80423</c:v>
                </c:pt>
                <c:pt idx="261">
                  <c:v>3.80389</c:v>
                </c:pt>
                <c:pt idx="262">
                  <c:v>3.80355</c:v>
                </c:pt>
                <c:pt idx="263">
                  <c:v>3.80321</c:v>
                </c:pt>
                <c:pt idx="264">
                  <c:v>3.8028599999999999</c:v>
                </c:pt>
                <c:pt idx="265">
                  <c:v>3.8025199999999999</c:v>
                </c:pt>
                <c:pt idx="266">
                  <c:v>3.8021799999999999</c:v>
                </c:pt>
                <c:pt idx="267">
                  <c:v>3.8018399999999999</c:v>
                </c:pt>
                <c:pt idx="268">
                  <c:v>3.8014999999999999</c:v>
                </c:pt>
                <c:pt idx="269">
                  <c:v>3.8011499999999998</c:v>
                </c:pt>
                <c:pt idx="270">
                  <c:v>3.8008099999999998</c:v>
                </c:pt>
                <c:pt idx="271">
                  <c:v>3.8004699999999998</c:v>
                </c:pt>
                <c:pt idx="272">
                  <c:v>3.8001299999999998</c:v>
                </c:pt>
                <c:pt idx="273">
                  <c:v>3.7997899999999998</c:v>
                </c:pt>
                <c:pt idx="274">
                  <c:v>3.7994500000000002</c:v>
                </c:pt>
                <c:pt idx="275">
                  <c:v>3.7991100000000002</c:v>
                </c:pt>
                <c:pt idx="276">
                  <c:v>3.7987799999999998</c:v>
                </c:pt>
                <c:pt idx="277">
                  <c:v>3.7984399999999998</c:v>
                </c:pt>
                <c:pt idx="278">
                  <c:v>3.7980999999999998</c:v>
                </c:pt>
                <c:pt idx="279">
                  <c:v>3.7977599999999998</c:v>
                </c:pt>
                <c:pt idx="280">
                  <c:v>3.7974199999999998</c:v>
                </c:pt>
                <c:pt idx="281">
                  <c:v>3.7970899999999999</c:v>
                </c:pt>
                <c:pt idx="282">
                  <c:v>3.7967499999999998</c:v>
                </c:pt>
                <c:pt idx="283">
                  <c:v>3.7964099999999998</c:v>
                </c:pt>
                <c:pt idx="284">
                  <c:v>3.7960699999999998</c:v>
                </c:pt>
                <c:pt idx="285">
                  <c:v>3.7957399999999999</c:v>
                </c:pt>
                <c:pt idx="286">
                  <c:v>3.7953999999999999</c:v>
                </c:pt>
                <c:pt idx="287">
                  <c:v>3.7950699999999999</c:v>
                </c:pt>
                <c:pt idx="288">
                  <c:v>3.7947299999999999</c:v>
                </c:pt>
                <c:pt idx="289">
                  <c:v>3.7944</c:v>
                </c:pt>
                <c:pt idx="290">
                  <c:v>3.79406</c:v>
                </c:pt>
                <c:pt idx="291">
                  <c:v>3.79373</c:v>
                </c:pt>
                <c:pt idx="292">
                  <c:v>3.79339</c:v>
                </c:pt>
                <c:pt idx="293">
                  <c:v>3.7930600000000001</c:v>
                </c:pt>
                <c:pt idx="294">
                  <c:v>3.7927200000000001</c:v>
                </c:pt>
                <c:pt idx="295">
                  <c:v>3.7923900000000001</c:v>
                </c:pt>
                <c:pt idx="296">
                  <c:v>3.7920600000000002</c:v>
                </c:pt>
                <c:pt idx="297">
                  <c:v>3.7917299999999998</c:v>
                </c:pt>
                <c:pt idx="298">
                  <c:v>3.7913899999999998</c:v>
                </c:pt>
                <c:pt idx="299">
                  <c:v>3.7910599999999999</c:v>
                </c:pt>
                <c:pt idx="300">
                  <c:v>3.7907299999999999</c:v>
                </c:pt>
                <c:pt idx="301">
                  <c:v>3.7904</c:v>
                </c:pt>
                <c:pt idx="302">
                  <c:v>3.7900700000000001</c:v>
                </c:pt>
                <c:pt idx="303">
                  <c:v>3.7897400000000001</c:v>
                </c:pt>
                <c:pt idx="304">
                  <c:v>3.7894100000000002</c:v>
                </c:pt>
                <c:pt idx="305">
                  <c:v>3.7890799999999998</c:v>
                </c:pt>
                <c:pt idx="306">
                  <c:v>3.7887499999999998</c:v>
                </c:pt>
                <c:pt idx="307">
                  <c:v>3.7884199999999999</c:v>
                </c:pt>
                <c:pt idx="308">
                  <c:v>3.78809</c:v>
                </c:pt>
                <c:pt idx="309">
                  <c:v>3.78776</c:v>
                </c:pt>
                <c:pt idx="310">
                  <c:v>3.7874300000000001</c:v>
                </c:pt>
                <c:pt idx="311">
                  <c:v>3.7871000000000001</c:v>
                </c:pt>
                <c:pt idx="312">
                  <c:v>3.7867799999999998</c:v>
                </c:pt>
                <c:pt idx="313">
                  <c:v>3.7864499999999999</c:v>
                </c:pt>
                <c:pt idx="314">
                  <c:v>3.7861199999999999</c:v>
                </c:pt>
                <c:pt idx="315">
                  <c:v>3.7858000000000001</c:v>
                </c:pt>
                <c:pt idx="316">
                  <c:v>3.7854700000000001</c:v>
                </c:pt>
                <c:pt idx="317">
                  <c:v>3.7851400000000002</c:v>
                </c:pt>
                <c:pt idx="318">
                  <c:v>3.7848199999999999</c:v>
                </c:pt>
                <c:pt idx="319">
                  <c:v>3.7844899999999999</c:v>
                </c:pt>
                <c:pt idx="320">
                  <c:v>3.78417</c:v>
                </c:pt>
                <c:pt idx="321">
                  <c:v>3.7838400000000001</c:v>
                </c:pt>
                <c:pt idx="322">
                  <c:v>3.7835200000000002</c:v>
                </c:pt>
                <c:pt idx="323">
                  <c:v>3.7831999999999999</c:v>
                </c:pt>
                <c:pt idx="324">
                  <c:v>3.78287</c:v>
                </c:pt>
                <c:pt idx="325">
                  <c:v>3.7825500000000001</c:v>
                </c:pt>
                <c:pt idx="326">
                  <c:v>3.7822200000000001</c:v>
                </c:pt>
                <c:pt idx="327">
                  <c:v>3.7818999999999998</c:v>
                </c:pt>
                <c:pt idx="328">
                  <c:v>3.7815799999999999</c:v>
                </c:pt>
                <c:pt idx="329">
                  <c:v>3.7812600000000001</c:v>
                </c:pt>
                <c:pt idx="330">
                  <c:v>3.7809400000000002</c:v>
                </c:pt>
                <c:pt idx="331">
                  <c:v>3.7806199999999999</c:v>
                </c:pt>
                <c:pt idx="332">
                  <c:v>3.7802899999999999</c:v>
                </c:pt>
                <c:pt idx="333">
                  <c:v>3.7799700000000001</c:v>
                </c:pt>
                <c:pt idx="334">
                  <c:v>3.7796500000000002</c:v>
                </c:pt>
                <c:pt idx="335">
                  <c:v>3.7793299999999999</c:v>
                </c:pt>
                <c:pt idx="336">
                  <c:v>3.77901</c:v>
                </c:pt>
                <c:pt idx="337">
                  <c:v>3.7786900000000001</c:v>
                </c:pt>
                <c:pt idx="338">
                  <c:v>3.7783799999999998</c:v>
                </c:pt>
                <c:pt idx="339">
                  <c:v>3.77806</c:v>
                </c:pt>
                <c:pt idx="340">
                  <c:v>3.7777400000000001</c:v>
                </c:pt>
                <c:pt idx="341">
                  <c:v>3.7774200000000002</c:v>
                </c:pt>
                <c:pt idx="342">
                  <c:v>3.7770999999999999</c:v>
                </c:pt>
                <c:pt idx="343">
                  <c:v>3.7767900000000001</c:v>
                </c:pt>
                <c:pt idx="344">
                  <c:v>3.7764700000000002</c:v>
                </c:pt>
                <c:pt idx="345">
                  <c:v>3.7761499999999999</c:v>
                </c:pt>
                <c:pt idx="346">
                  <c:v>3.7758400000000001</c:v>
                </c:pt>
                <c:pt idx="347">
                  <c:v>3.7755200000000002</c:v>
                </c:pt>
                <c:pt idx="348">
                  <c:v>3.77521</c:v>
                </c:pt>
                <c:pt idx="349">
                  <c:v>3.7748900000000001</c:v>
                </c:pt>
                <c:pt idx="350">
                  <c:v>3.7745799999999998</c:v>
                </c:pt>
                <c:pt idx="351">
                  <c:v>3.7742599999999999</c:v>
                </c:pt>
                <c:pt idx="352">
                  <c:v>3.7739500000000001</c:v>
                </c:pt>
                <c:pt idx="353">
                  <c:v>3.7736299999999998</c:v>
                </c:pt>
                <c:pt idx="354">
                  <c:v>3.77332</c:v>
                </c:pt>
                <c:pt idx="355">
                  <c:v>3.7730100000000002</c:v>
                </c:pt>
                <c:pt idx="356">
                  <c:v>3.7726999999999999</c:v>
                </c:pt>
                <c:pt idx="357">
                  <c:v>3.7723800000000001</c:v>
                </c:pt>
                <c:pt idx="358">
                  <c:v>3.7720699999999998</c:v>
                </c:pt>
                <c:pt idx="359">
                  <c:v>3.77176</c:v>
                </c:pt>
                <c:pt idx="360">
                  <c:v>3.7714500000000002</c:v>
                </c:pt>
                <c:pt idx="361">
                  <c:v>3.7711399999999999</c:v>
                </c:pt>
                <c:pt idx="362">
                  <c:v>3.7708300000000001</c:v>
                </c:pt>
                <c:pt idx="363">
                  <c:v>3.7705199999999999</c:v>
                </c:pt>
                <c:pt idx="364">
                  <c:v>3.7702100000000001</c:v>
                </c:pt>
                <c:pt idx="365">
                  <c:v>3.7698999999999998</c:v>
                </c:pt>
                <c:pt idx="366">
                  <c:v>3.76959</c:v>
                </c:pt>
                <c:pt idx="367">
                  <c:v>3.7692800000000002</c:v>
                </c:pt>
                <c:pt idx="368">
                  <c:v>3.7689699999999999</c:v>
                </c:pt>
                <c:pt idx="369">
                  <c:v>3.7686600000000001</c:v>
                </c:pt>
                <c:pt idx="370">
                  <c:v>3.7683599999999999</c:v>
                </c:pt>
                <c:pt idx="371">
                  <c:v>3.7680500000000001</c:v>
                </c:pt>
                <c:pt idx="372">
                  <c:v>3.7677399999999999</c:v>
                </c:pt>
                <c:pt idx="373">
                  <c:v>3.7674300000000001</c:v>
                </c:pt>
                <c:pt idx="374">
                  <c:v>3.7671299999999999</c:v>
                </c:pt>
                <c:pt idx="375">
                  <c:v>3.7668200000000001</c:v>
                </c:pt>
                <c:pt idx="376">
                  <c:v>3.7665199999999999</c:v>
                </c:pt>
                <c:pt idx="377">
                  <c:v>3.7662100000000001</c:v>
                </c:pt>
                <c:pt idx="378">
                  <c:v>3.7659099999999999</c:v>
                </c:pt>
                <c:pt idx="379">
                  <c:v>3.7656000000000001</c:v>
                </c:pt>
                <c:pt idx="380">
                  <c:v>3.7652999999999999</c:v>
                </c:pt>
                <c:pt idx="381">
                  <c:v>3.7649900000000001</c:v>
                </c:pt>
                <c:pt idx="382">
                  <c:v>3.7646899999999999</c:v>
                </c:pt>
                <c:pt idx="383">
                  <c:v>3.7643900000000001</c:v>
                </c:pt>
                <c:pt idx="384">
                  <c:v>3.7640799999999999</c:v>
                </c:pt>
                <c:pt idx="385">
                  <c:v>3.7637800000000001</c:v>
                </c:pt>
                <c:pt idx="386">
                  <c:v>3.7634799999999999</c:v>
                </c:pt>
                <c:pt idx="387">
                  <c:v>3.7631800000000002</c:v>
                </c:pt>
                <c:pt idx="388">
                  <c:v>3.76288</c:v>
                </c:pt>
                <c:pt idx="389">
                  <c:v>3.7625700000000002</c:v>
                </c:pt>
                <c:pt idx="390">
                  <c:v>3.76227</c:v>
                </c:pt>
                <c:pt idx="391">
                  <c:v>3.7619699999999998</c:v>
                </c:pt>
                <c:pt idx="392">
                  <c:v>3.7616700000000001</c:v>
                </c:pt>
                <c:pt idx="393">
                  <c:v>3.7613699999999999</c:v>
                </c:pt>
                <c:pt idx="394">
                  <c:v>3.7610700000000001</c:v>
                </c:pt>
                <c:pt idx="395">
                  <c:v>3.7607699999999999</c:v>
                </c:pt>
                <c:pt idx="396">
                  <c:v>3.7604799999999998</c:v>
                </c:pt>
                <c:pt idx="397">
                  <c:v>3.7601800000000001</c:v>
                </c:pt>
                <c:pt idx="398">
                  <c:v>3.7598799999999999</c:v>
                </c:pt>
                <c:pt idx="399">
                  <c:v>3.7595800000000001</c:v>
                </c:pt>
                <c:pt idx="400">
                  <c:v>3.75928</c:v>
                </c:pt>
                <c:pt idx="401">
                  <c:v>3.7589899999999998</c:v>
                </c:pt>
                <c:pt idx="402">
                  <c:v>3.7586900000000001</c:v>
                </c:pt>
                <c:pt idx="403">
                  <c:v>3.7583899999999999</c:v>
                </c:pt>
                <c:pt idx="404">
                  <c:v>3.7581000000000002</c:v>
                </c:pt>
                <c:pt idx="405">
                  <c:v>3.7578</c:v>
                </c:pt>
                <c:pt idx="406">
                  <c:v>3.7575099999999999</c:v>
                </c:pt>
                <c:pt idx="407">
                  <c:v>3.7572100000000002</c:v>
                </c:pt>
                <c:pt idx="408">
                  <c:v>3.75692</c:v>
                </c:pt>
                <c:pt idx="409">
                  <c:v>3.7566199999999998</c:v>
                </c:pt>
                <c:pt idx="410">
                  <c:v>3.7563300000000002</c:v>
                </c:pt>
                <c:pt idx="411">
                  <c:v>3.75603</c:v>
                </c:pt>
                <c:pt idx="412">
                  <c:v>3.7557399999999999</c:v>
                </c:pt>
                <c:pt idx="413">
                  <c:v>3.7554500000000002</c:v>
                </c:pt>
                <c:pt idx="414">
                  <c:v>3.7551600000000001</c:v>
                </c:pt>
                <c:pt idx="415">
                  <c:v>3.7548599999999999</c:v>
                </c:pt>
                <c:pt idx="416">
                  <c:v>3.7545700000000002</c:v>
                </c:pt>
                <c:pt idx="417">
                  <c:v>3.7542800000000001</c:v>
                </c:pt>
                <c:pt idx="418">
                  <c:v>3.7539899999999999</c:v>
                </c:pt>
                <c:pt idx="419">
                  <c:v>3.7536999999999998</c:v>
                </c:pt>
                <c:pt idx="420">
                  <c:v>3.7534100000000001</c:v>
                </c:pt>
                <c:pt idx="421">
                  <c:v>3.75312</c:v>
                </c:pt>
                <c:pt idx="422">
                  <c:v>3.7528299999999999</c:v>
                </c:pt>
                <c:pt idx="423">
                  <c:v>3.7525400000000002</c:v>
                </c:pt>
                <c:pt idx="424">
                  <c:v>3.7522500000000001</c:v>
                </c:pt>
                <c:pt idx="425">
                  <c:v>3.75196</c:v>
                </c:pt>
                <c:pt idx="426">
                  <c:v>3.7516699999999998</c:v>
                </c:pt>
                <c:pt idx="427">
                  <c:v>3.7513800000000002</c:v>
                </c:pt>
                <c:pt idx="428">
                  <c:v>3.75109</c:v>
                </c:pt>
                <c:pt idx="429">
                  <c:v>3.7507999999999999</c:v>
                </c:pt>
                <c:pt idx="430">
                  <c:v>3.7505199999999999</c:v>
                </c:pt>
                <c:pt idx="431">
                  <c:v>3.7502300000000002</c:v>
                </c:pt>
                <c:pt idx="432">
                  <c:v>3.7499400000000001</c:v>
                </c:pt>
                <c:pt idx="433">
                  <c:v>3.74966</c:v>
                </c:pt>
                <c:pt idx="434">
                  <c:v>3.7493699999999999</c:v>
                </c:pt>
                <c:pt idx="435">
                  <c:v>3.7490899999999998</c:v>
                </c:pt>
                <c:pt idx="436">
                  <c:v>3.7488000000000001</c:v>
                </c:pt>
                <c:pt idx="437">
                  <c:v>3.74851</c:v>
                </c:pt>
                <c:pt idx="438">
                  <c:v>3.74823</c:v>
                </c:pt>
                <c:pt idx="439">
                  <c:v>3.7479499999999999</c:v>
                </c:pt>
                <c:pt idx="440">
                  <c:v>3.7476600000000002</c:v>
                </c:pt>
                <c:pt idx="441">
                  <c:v>3.7473800000000002</c:v>
                </c:pt>
                <c:pt idx="442">
                  <c:v>3.74709</c:v>
                </c:pt>
                <c:pt idx="443">
                  <c:v>3.74681</c:v>
                </c:pt>
                <c:pt idx="444">
                  <c:v>3.7465299999999999</c:v>
                </c:pt>
                <c:pt idx="445">
                  <c:v>3.7462499999999999</c:v>
                </c:pt>
                <c:pt idx="446">
                  <c:v>3.7459600000000002</c:v>
                </c:pt>
                <c:pt idx="447">
                  <c:v>3.7456800000000001</c:v>
                </c:pt>
                <c:pt idx="448">
                  <c:v>3.7454000000000001</c:v>
                </c:pt>
                <c:pt idx="449">
                  <c:v>3.74512</c:v>
                </c:pt>
                <c:pt idx="450">
                  <c:v>3.7448399999999999</c:v>
                </c:pt>
                <c:pt idx="451">
                  <c:v>3.7445599999999999</c:v>
                </c:pt>
                <c:pt idx="452">
                  <c:v>3.7442799999999998</c:v>
                </c:pt>
                <c:pt idx="453">
                  <c:v>3.7440000000000002</c:v>
                </c:pt>
                <c:pt idx="454">
                  <c:v>3.7437200000000002</c:v>
                </c:pt>
                <c:pt idx="455">
                  <c:v>3.7434400000000001</c:v>
                </c:pt>
                <c:pt idx="456">
                  <c:v>3.74316</c:v>
                </c:pt>
                <c:pt idx="457">
                  <c:v>3.74288</c:v>
                </c:pt>
                <c:pt idx="458">
                  <c:v>3.7425999999999999</c:v>
                </c:pt>
                <c:pt idx="459">
                  <c:v>3.7423199999999999</c:v>
                </c:pt>
                <c:pt idx="460">
                  <c:v>3.7420399999999998</c:v>
                </c:pt>
                <c:pt idx="461">
                  <c:v>3.7417699999999998</c:v>
                </c:pt>
                <c:pt idx="462">
                  <c:v>3.7414900000000002</c:v>
                </c:pt>
                <c:pt idx="463">
                  <c:v>3.7412100000000001</c:v>
                </c:pt>
                <c:pt idx="464">
                  <c:v>3.7409300000000001</c:v>
                </c:pt>
                <c:pt idx="465">
                  <c:v>3.7406600000000001</c:v>
                </c:pt>
                <c:pt idx="466">
                  <c:v>3.74038</c:v>
                </c:pt>
                <c:pt idx="467">
                  <c:v>3.74011</c:v>
                </c:pt>
                <c:pt idx="468">
                  <c:v>3.73983</c:v>
                </c:pt>
                <c:pt idx="469">
                  <c:v>3.7395499999999999</c:v>
                </c:pt>
                <c:pt idx="470">
                  <c:v>3.7392799999999999</c:v>
                </c:pt>
                <c:pt idx="471">
                  <c:v>3.7390099999999999</c:v>
                </c:pt>
                <c:pt idx="472">
                  <c:v>3.7387299999999999</c:v>
                </c:pt>
                <c:pt idx="473">
                  <c:v>3.7384599999999999</c:v>
                </c:pt>
                <c:pt idx="474">
                  <c:v>3.7381799999999998</c:v>
                </c:pt>
                <c:pt idx="475">
                  <c:v>3.7379099999999998</c:v>
                </c:pt>
                <c:pt idx="476">
                  <c:v>3.7376399999999999</c:v>
                </c:pt>
                <c:pt idx="477">
                  <c:v>3.7373599999999998</c:v>
                </c:pt>
                <c:pt idx="478">
                  <c:v>3.7370899999999998</c:v>
                </c:pt>
                <c:pt idx="479">
                  <c:v>3.7368199999999998</c:v>
                </c:pt>
                <c:pt idx="480">
                  <c:v>3.7365499999999998</c:v>
                </c:pt>
                <c:pt idx="481">
                  <c:v>3.7362700000000002</c:v>
                </c:pt>
                <c:pt idx="482">
                  <c:v>3.7360000000000002</c:v>
                </c:pt>
                <c:pt idx="483">
                  <c:v>3.7357300000000002</c:v>
                </c:pt>
                <c:pt idx="484">
                  <c:v>3.7354599999999998</c:v>
                </c:pt>
                <c:pt idx="485">
                  <c:v>3.7351899999999998</c:v>
                </c:pt>
                <c:pt idx="486">
                  <c:v>3.7349199999999998</c:v>
                </c:pt>
                <c:pt idx="487">
                  <c:v>3.7346499999999998</c:v>
                </c:pt>
                <c:pt idx="488">
                  <c:v>3.7343799999999998</c:v>
                </c:pt>
                <c:pt idx="489">
                  <c:v>3.7341099999999998</c:v>
                </c:pt>
                <c:pt idx="490">
                  <c:v>3.7338399999999998</c:v>
                </c:pt>
                <c:pt idx="491">
                  <c:v>3.7335699999999998</c:v>
                </c:pt>
                <c:pt idx="492">
                  <c:v>3.7332999999999998</c:v>
                </c:pt>
                <c:pt idx="493">
                  <c:v>3.7330299999999998</c:v>
                </c:pt>
                <c:pt idx="494">
                  <c:v>3.7327699999999999</c:v>
                </c:pt>
                <c:pt idx="495">
                  <c:v>3.7324999999999999</c:v>
                </c:pt>
                <c:pt idx="496">
                  <c:v>3.7322299999999999</c:v>
                </c:pt>
                <c:pt idx="497">
                  <c:v>3.7319599999999999</c:v>
                </c:pt>
                <c:pt idx="498">
                  <c:v>3.7317</c:v>
                </c:pt>
                <c:pt idx="499">
                  <c:v>3.73143</c:v>
                </c:pt>
                <c:pt idx="500">
                  <c:v>3.73116</c:v>
                </c:pt>
                <c:pt idx="501">
                  <c:v>3.7309000000000001</c:v>
                </c:pt>
                <c:pt idx="502">
                  <c:v>3.7306300000000001</c:v>
                </c:pt>
                <c:pt idx="503">
                  <c:v>3.7303600000000001</c:v>
                </c:pt>
                <c:pt idx="504">
                  <c:v>3.7301000000000002</c:v>
                </c:pt>
                <c:pt idx="505">
                  <c:v>3.7298300000000002</c:v>
                </c:pt>
                <c:pt idx="506">
                  <c:v>3.7295699999999998</c:v>
                </c:pt>
                <c:pt idx="507">
                  <c:v>3.7292999999999998</c:v>
                </c:pt>
                <c:pt idx="508">
                  <c:v>3.7290399999999999</c:v>
                </c:pt>
                <c:pt idx="509">
                  <c:v>3.72878</c:v>
                </c:pt>
                <c:pt idx="510">
                  <c:v>3.72851</c:v>
                </c:pt>
                <c:pt idx="511">
                  <c:v>3.7282500000000001</c:v>
                </c:pt>
                <c:pt idx="512">
                  <c:v>3.7279800000000001</c:v>
                </c:pt>
                <c:pt idx="513">
                  <c:v>3.7277200000000001</c:v>
                </c:pt>
                <c:pt idx="514">
                  <c:v>3.7274600000000002</c:v>
                </c:pt>
                <c:pt idx="515">
                  <c:v>3.7271999999999998</c:v>
                </c:pt>
                <c:pt idx="516">
                  <c:v>3.7269299999999999</c:v>
                </c:pt>
                <c:pt idx="517">
                  <c:v>3.7266699999999999</c:v>
                </c:pt>
                <c:pt idx="518">
                  <c:v>3.72641</c:v>
                </c:pt>
                <c:pt idx="519">
                  <c:v>3.7261500000000001</c:v>
                </c:pt>
                <c:pt idx="520">
                  <c:v>3.7258900000000001</c:v>
                </c:pt>
                <c:pt idx="521">
                  <c:v>3.7256300000000002</c:v>
                </c:pt>
                <c:pt idx="522">
                  <c:v>3.7253599999999998</c:v>
                </c:pt>
                <c:pt idx="523">
                  <c:v>3.7250999999999999</c:v>
                </c:pt>
                <c:pt idx="524">
                  <c:v>3.7248399999999999</c:v>
                </c:pt>
                <c:pt idx="525">
                  <c:v>3.72458</c:v>
                </c:pt>
                <c:pt idx="526">
                  <c:v>3.7243200000000001</c:v>
                </c:pt>
                <c:pt idx="527">
                  <c:v>3.7240600000000001</c:v>
                </c:pt>
                <c:pt idx="528">
                  <c:v>3.7238000000000002</c:v>
                </c:pt>
                <c:pt idx="529">
                  <c:v>3.7235499999999999</c:v>
                </c:pt>
                <c:pt idx="530">
                  <c:v>3.72329</c:v>
                </c:pt>
                <c:pt idx="531">
                  <c:v>3.7230300000000001</c:v>
                </c:pt>
                <c:pt idx="532">
                  <c:v>3.7227700000000001</c:v>
                </c:pt>
                <c:pt idx="533">
                  <c:v>3.7225100000000002</c:v>
                </c:pt>
                <c:pt idx="534">
                  <c:v>3.7222499999999998</c:v>
                </c:pt>
                <c:pt idx="535">
                  <c:v>3.722</c:v>
                </c:pt>
                <c:pt idx="536">
                  <c:v>3.72174</c:v>
                </c:pt>
                <c:pt idx="537">
                  <c:v>3.7214800000000001</c:v>
                </c:pt>
                <c:pt idx="538">
                  <c:v>3.7212200000000002</c:v>
                </c:pt>
                <c:pt idx="539">
                  <c:v>3.7209699999999999</c:v>
                </c:pt>
                <c:pt idx="540">
                  <c:v>3.72071</c:v>
                </c:pt>
                <c:pt idx="541">
                  <c:v>3.72045</c:v>
                </c:pt>
                <c:pt idx="542">
                  <c:v>3.7202000000000002</c:v>
                </c:pt>
                <c:pt idx="543">
                  <c:v>3.7199399999999998</c:v>
                </c:pt>
                <c:pt idx="544">
                  <c:v>3.7196899999999999</c:v>
                </c:pt>
                <c:pt idx="545">
                  <c:v>3.71943</c:v>
                </c:pt>
                <c:pt idx="546">
                  <c:v>3.7191700000000001</c:v>
                </c:pt>
                <c:pt idx="547">
                  <c:v>3.7189199999999998</c:v>
                </c:pt>
                <c:pt idx="548">
                  <c:v>3.7186699999999999</c:v>
                </c:pt>
                <c:pt idx="549">
                  <c:v>3.71841</c:v>
                </c:pt>
                <c:pt idx="550">
                  <c:v>3.7181600000000001</c:v>
                </c:pt>
                <c:pt idx="551">
                  <c:v>3.7179000000000002</c:v>
                </c:pt>
                <c:pt idx="552">
                  <c:v>3.7176499999999999</c:v>
                </c:pt>
                <c:pt idx="553">
                  <c:v>3.71739</c:v>
                </c:pt>
                <c:pt idx="554">
                  <c:v>3.7171400000000001</c:v>
                </c:pt>
                <c:pt idx="555">
                  <c:v>3.7168899999999998</c:v>
                </c:pt>
                <c:pt idx="556">
                  <c:v>3.7166299999999999</c:v>
                </c:pt>
                <c:pt idx="557">
                  <c:v>3.71638</c:v>
                </c:pt>
                <c:pt idx="558">
                  <c:v>3.7161300000000002</c:v>
                </c:pt>
                <c:pt idx="559">
                  <c:v>3.7158799999999998</c:v>
                </c:pt>
                <c:pt idx="560">
                  <c:v>3.71563</c:v>
                </c:pt>
                <c:pt idx="561">
                  <c:v>3.7153700000000001</c:v>
                </c:pt>
                <c:pt idx="562">
                  <c:v>3.7151200000000002</c:v>
                </c:pt>
                <c:pt idx="563">
                  <c:v>3.7148699999999999</c:v>
                </c:pt>
                <c:pt idx="564">
                  <c:v>3.71462</c:v>
                </c:pt>
                <c:pt idx="565">
                  <c:v>3.7143700000000002</c:v>
                </c:pt>
                <c:pt idx="566">
                  <c:v>3.7141199999999999</c:v>
                </c:pt>
                <c:pt idx="567">
                  <c:v>3.71387</c:v>
                </c:pt>
                <c:pt idx="568">
                  <c:v>3.7136100000000001</c:v>
                </c:pt>
                <c:pt idx="569">
                  <c:v>3.7133600000000002</c:v>
                </c:pt>
                <c:pt idx="570">
                  <c:v>3.7131099999999999</c:v>
                </c:pt>
                <c:pt idx="571">
                  <c:v>3.71286</c:v>
                </c:pt>
                <c:pt idx="572">
                  <c:v>3.7126100000000002</c:v>
                </c:pt>
                <c:pt idx="573">
                  <c:v>3.7123599999999999</c:v>
                </c:pt>
                <c:pt idx="574">
                  <c:v>3.7121200000000001</c:v>
                </c:pt>
                <c:pt idx="575">
                  <c:v>3.7118699999999998</c:v>
                </c:pt>
                <c:pt idx="576">
                  <c:v>3.7116199999999999</c:v>
                </c:pt>
                <c:pt idx="577">
                  <c:v>3.7113700000000001</c:v>
                </c:pt>
                <c:pt idx="578">
                  <c:v>3.7111200000000002</c:v>
                </c:pt>
                <c:pt idx="579">
                  <c:v>3.7108699999999999</c:v>
                </c:pt>
                <c:pt idx="580">
                  <c:v>3.71062</c:v>
                </c:pt>
                <c:pt idx="581">
                  <c:v>3.7103799999999998</c:v>
                </c:pt>
                <c:pt idx="582">
                  <c:v>3.7101299999999999</c:v>
                </c:pt>
                <c:pt idx="583">
                  <c:v>3.7098800000000001</c:v>
                </c:pt>
                <c:pt idx="584">
                  <c:v>3.7096300000000002</c:v>
                </c:pt>
                <c:pt idx="585">
                  <c:v>3.7093799999999999</c:v>
                </c:pt>
                <c:pt idx="586">
                  <c:v>3.7091400000000001</c:v>
                </c:pt>
                <c:pt idx="587">
                  <c:v>3.7088899999999998</c:v>
                </c:pt>
                <c:pt idx="588">
                  <c:v>3.7086399999999999</c:v>
                </c:pt>
                <c:pt idx="589">
                  <c:v>3.7084000000000001</c:v>
                </c:pt>
                <c:pt idx="590">
                  <c:v>3.7081499999999998</c:v>
                </c:pt>
                <c:pt idx="591">
                  <c:v>3.7079</c:v>
                </c:pt>
                <c:pt idx="592">
                  <c:v>3.7076600000000002</c:v>
                </c:pt>
                <c:pt idx="593">
                  <c:v>3.7074099999999999</c:v>
                </c:pt>
                <c:pt idx="594">
                  <c:v>3.7071700000000001</c:v>
                </c:pt>
                <c:pt idx="595">
                  <c:v>3.7069200000000002</c:v>
                </c:pt>
                <c:pt idx="596">
                  <c:v>3.70668</c:v>
                </c:pt>
                <c:pt idx="597">
                  <c:v>3.7064300000000001</c:v>
                </c:pt>
                <c:pt idx="598">
                  <c:v>3.7061899999999999</c:v>
                </c:pt>
                <c:pt idx="599">
                  <c:v>3.70594</c:v>
                </c:pt>
                <c:pt idx="600">
                  <c:v>3.7057000000000002</c:v>
                </c:pt>
                <c:pt idx="601">
                  <c:v>3.7054499999999999</c:v>
                </c:pt>
                <c:pt idx="602">
                  <c:v>3.7052100000000001</c:v>
                </c:pt>
                <c:pt idx="603">
                  <c:v>3.7049599999999998</c:v>
                </c:pt>
                <c:pt idx="604">
                  <c:v>3.70472</c:v>
                </c:pt>
                <c:pt idx="605">
                  <c:v>3.7044800000000002</c:v>
                </c:pt>
                <c:pt idx="606">
                  <c:v>3.7042299999999999</c:v>
                </c:pt>
                <c:pt idx="607">
                  <c:v>3.7039900000000001</c:v>
                </c:pt>
                <c:pt idx="608">
                  <c:v>3.7037399999999998</c:v>
                </c:pt>
                <c:pt idx="609">
                  <c:v>3.7035</c:v>
                </c:pt>
                <c:pt idx="610">
                  <c:v>3.7032600000000002</c:v>
                </c:pt>
                <c:pt idx="611">
                  <c:v>3.70302</c:v>
                </c:pt>
                <c:pt idx="612">
                  <c:v>3.7027700000000001</c:v>
                </c:pt>
                <c:pt idx="613">
                  <c:v>3.7025299999999999</c:v>
                </c:pt>
                <c:pt idx="614">
                  <c:v>3.7022900000000001</c:v>
                </c:pt>
                <c:pt idx="615">
                  <c:v>3.7020400000000002</c:v>
                </c:pt>
                <c:pt idx="616">
                  <c:v>3.7018</c:v>
                </c:pt>
                <c:pt idx="617">
                  <c:v>3.7015600000000002</c:v>
                </c:pt>
                <c:pt idx="618">
                  <c:v>3.7013199999999999</c:v>
                </c:pt>
                <c:pt idx="619">
                  <c:v>3.7010800000000001</c:v>
                </c:pt>
                <c:pt idx="620">
                  <c:v>3.7008399999999999</c:v>
                </c:pt>
                <c:pt idx="621">
                  <c:v>3.70059</c:v>
                </c:pt>
                <c:pt idx="622">
                  <c:v>3.7003499999999998</c:v>
                </c:pt>
                <c:pt idx="623">
                  <c:v>3.70011</c:v>
                </c:pt>
                <c:pt idx="624">
                  <c:v>3.6998700000000002</c:v>
                </c:pt>
                <c:pt idx="625">
                  <c:v>3.69963</c:v>
                </c:pt>
                <c:pt idx="626">
                  <c:v>3.6993900000000002</c:v>
                </c:pt>
                <c:pt idx="627">
                  <c:v>3.6991499999999999</c:v>
                </c:pt>
                <c:pt idx="628">
                  <c:v>3.6989100000000001</c:v>
                </c:pt>
                <c:pt idx="629">
                  <c:v>3.6986699999999999</c:v>
                </c:pt>
                <c:pt idx="630">
                  <c:v>3.6984300000000001</c:v>
                </c:pt>
                <c:pt idx="631">
                  <c:v>3.6981899999999999</c:v>
                </c:pt>
                <c:pt idx="632">
                  <c:v>3.6979500000000001</c:v>
                </c:pt>
                <c:pt idx="633">
                  <c:v>3.6977099999999998</c:v>
                </c:pt>
                <c:pt idx="634">
                  <c:v>3.69747</c:v>
                </c:pt>
                <c:pt idx="635">
                  <c:v>3.6972299999999998</c:v>
                </c:pt>
                <c:pt idx="636">
                  <c:v>3.69699</c:v>
                </c:pt>
                <c:pt idx="637">
                  <c:v>3.6967500000000002</c:v>
                </c:pt>
                <c:pt idx="638">
                  <c:v>3.69651</c:v>
                </c:pt>
                <c:pt idx="639">
                  <c:v>3.6962700000000002</c:v>
                </c:pt>
                <c:pt idx="640">
                  <c:v>3.6960299999999999</c:v>
                </c:pt>
                <c:pt idx="641">
                  <c:v>3.6957900000000001</c:v>
                </c:pt>
                <c:pt idx="642">
                  <c:v>3.6955499999999999</c:v>
                </c:pt>
                <c:pt idx="643">
                  <c:v>3.6953100000000001</c:v>
                </c:pt>
                <c:pt idx="644">
                  <c:v>3.6950699999999999</c:v>
                </c:pt>
                <c:pt idx="645">
                  <c:v>3.6948400000000001</c:v>
                </c:pt>
                <c:pt idx="646">
                  <c:v>3.6945999999999999</c:v>
                </c:pt>
                <c:pt idx="647">
                  <c:v>3.6943600000000001</c:v>
                </c:pt>
                <c:pt idx="648">
                  <c:v>3.6941199999999998</c:v>
                </c:pt>
                <c:pt idx="649">
                  <c:v>3.6938800000000001</c:v>
                </c:pt>
                <c:pt idx="650">
                  <c:v>3.6936399999999998</c:v>
                </c:pt>
                <c:pt idx="651">
                  <c:v>3.6934100000000001</c:v>
                </c:pt>
                <c:pt idx="652">
                  <c:v>3.6931699999999998</c:v>
                </c:pt>
                <c:pt idx="653">
                  <c:v>3.69293</c:v>
                </c:pt>
                <c:pt idx="654">
                  <c:v>3.6926899999999998</c:v>
                </c:pt>
                <c:pt idx="655">
                  <c:v>3.6924600000000001</c:v>
                </c:pt>
                <c:pt idx="656">
                  <c:v>3.6922199999999998</c:v>
                </c:pt>
                <c:pt idx="657">
                  <c:v>3.69198</c:v>
                </c:pt>
                <c:pt idx="658">
                  <c:v>3.6917399999999998</c:v>
                </c:pt>
                <c:pt idx="659">
                  <c:v>3.6915100000000001</c:v>
                </c:pt>
                <c:pt idx="660">
                  <c:v>3.6912699999999998</c:v>
                </c:pt>
                <c:pt idx="661">
                  <c:v>3.69103</c:v>
                </c:pt>
                <c:pt idx="662">
                  <c:v>3.6907899999999998</c:v>
                </c:pt>
                <c:pt idx="663">
                  <c:v>3.6905600000000001</c:v>
                </c:pt>
                <c:pt idx="664">
                  <c:v>3.6903199999999998</c:v>
                </c:pt>
                <c:pt idx="665">
                  <c:v>3.69008</c:v>
                </c:pt>
                <c:pt idx="666">
                  <c:v>3.6898499999999999</c:v>
                </c:pt>
                <c:pt idx="667">
                  <c:v>3.6896100000000001</c:v>
                </c:pt>
                <c:pt idx="668">
                  <c:v>3.6893699999999998</c:v>
                </c:pt>
                <c:pt idx="669">
                  <c:v>3.6891400000000001</c:v>
                </c:pt>
                <c:pt idx="670">
                  <c:v>3.6888999999999998</c:v>
                </c:pt>
                <c:pt idx="671">
                  <c:v>3.68866</c:v>
                </c:pt>
                <c:pt idx="672">
                  <c:v>3.6884299999999999</c:v>
                </c:pt>
                <c:pt idx="673">
                  <c:v>3.6881900000000001</c:v>
                </c:pt>
                <c:pt idx="674">
                  <c:v>3.6879599999999999</c:v>
                </c:pt>
                <c:pt idx="675">
                  <c:v>3.6877200000000001</c:v>
                </c:pt>
                <c:pt idx="676">
                  <c:v>3.6874799999999999</c:v>
                </c:pt>
                <c:pt idx="677">
                  <c:v>3.6872500000000001</c:v>
                </c:pt>
                <c:pt idx="678">
                  <c:v>3.6870099999999999</c:v>
                </c:pt>
                <c:pt idx="679">
                  <c:v>3.6867700000000001</c:v>
                </c:pt>
                <c:pt idx="680">
                  <c:v>3.6865399999999999</c:v>
                </c:pt>
                <c:pt idx="681">
                  <c:v>3.6863000000000001</c:v>
                </c:pt>
                <c:pt idx="682">
                  <c:v>3.68607</c:v>
                </c:pt>
                <c:pt idx="683">
                  <c:v>3.6858300000000002</c:v>
                </c:pt>
                <c:pt idx="684">
                  <c:v>3.6855899999999999</c:v>
                </c:pt>
                <c:pt idx="685">
                  <c:v>3.6853600000000002</c:v>
                </c:pt>
                <c:pt idx="686">
                  <c:v>3.68512</c:v>
                </c:pt>
                <c:pt idx="687">
                  <c:v>3.6848900000000002</c:v>
                </c:pt>
                <c:pt idx="688">
                  <c:v>3.68465</c:v>
                </c:pt>
                <c:pt idx="689">
                  <c:v>3.6844199999999998</c:v>
                </c:pt>
                <c:pt idx="690">
                  <c:v>3.68418</c:v>
                </c:pt>
                <c:pt idx="691">
                  <c:v>3.6839400000000002</c:v>
                </c:pt>
                <c:pt idx="692">
                  <c:v>3.68371</c:v>
                </c:pt>
                <c:pt idx="693">
                  <c:v>3.6834699999999998</c:v>
                </c:pt>
                <c:pt idx="694">
                  <c:v>3.6832400000000001</c:v>
                </c:pt>
                <c:pt idx="695">
                  <c:v>3.6829999999999998</c:v>
                </c:pt>
                <c:pt idx="696">
                  <c:v>3.6827700000000001</c:v>
                </c:pt>
                <c:pt idx="697">
                  <c:v>3.6825299999999999</c:v>
                </c:pt>
                <c:pt idx="698">
                  <c:v>3.6822900000000001</c:v>
                </c:pt>
                <c:pt idx="699">
                  <c:v>3.6820599999999999</c:v>
                </c:pt>
                <c:pt idx="700">
                  <c:v>3.6818200000000001</c:v>
                </c:pt>
                <c:pt idx="701">
                  <c:v>3.6815899999999999</c:v>
                </c:pt>
                <c:pt idx="702">
                  <c:v>3.6813500000000001</c:v>
                </c:pt>
                <c:pt idx="703">
                  <c:v>3.6811099999999999</c:v>
                </c:pt>
                <c:pt idx="704">
                  <c:v>3.6808800000000002</c:v>
                </c:pt>
                <c:pt idx="705">
                  <c:v>3.6806399999999999</c:v>
                </c:pt>
                <c:pt idx="706">
                  <c:v>3.6804100000000002</c:v>
                </c:pt>
                <c:pt idx="707">
                  <c:v>3.6801699999999999</c:v>
                </c:pt>
                <c:pt idx="708">
                  <c:v>3.6799300000000001</c:v>
                </c:pt>
                <c:pt idx="709">
                  <c:v>3.6797</c:v>
                </c:pt>
                <c:pt idx="710">
                  <c:v>3.6794600000000002</c:v>
                </c:pt>
                <c:pt idx="711">
                  <c:v>3.67923</c:v>
                </c:pt>
                <c:pt idx="712">
                  <c:v>3.6789900000000002</c:v>
                </c:pt>
                <c:pt idx="713">
                  <c:v>3.67875</c:v>
                </c:pt>
                <c:pt idx="714">
                  <c:v>3.6785199999999998</c:v>
                </c:pt>
                <c:pt idx="715">
                  <c:v>3.67828</c:v>
                </c:pt>
                <c:pt idx="716">
                  <c:v>3.6780499999999998</c:v>
                </c:pt>
                <c:pt idx="717">
                  <c:v>3.67781</c:v>
                </c:pt>
                <c:pt idx="718">
                  <c:v>3.6775699999999998</c:v>
                </c:pt>
                <c:pt idx="719">
                  <c:v>3.6773400000000001</c:v>
                </c:pt>
                <c:pt idx="720">
                  <c:v>3.6770999999999998</c:v>
                </c:pt>
                <c:pt idx="721">
                  <c:v>3.67686</c:v>
                </c:pt>
                <c:pt idx="722">
                  <c:v>3.6766299999999998</c:v>
                </c:pt>
                <c:pt idx="723">
                  <c:v>3.67639</c:v>
                </c:pt>
                <c:pt idx="724">
                  <c:v>3.6761499999999998</c:v>
                </c:pt>
                <c:pt idx="725">
                  <c:v>3.67591</c:v>
                </c:pt>
                <c:pt idx="726">
                  <c:v>3.6756799999999998</c:v>
                </c:pt>
                <c:pt idx="727">
                  <c:v>3.67544</c:v>
                </c:pt>
                <c:pt idx="728">
                  <c:v>3.6751999999999998</c:v>
                </c:pt>
                <c:pt idx="729">
                  <c:v>3.67496</c:v>
                </c:pt>
                <c:pt idx="730">
                  <c:v>3.6747299999999998</c:v>
                </c:pt>
                <c:pt idx="731">
                  <c:v>3.67449</c:v>
                </c:pt>
                <c:pt idx="732">
                  <c:v>3.6742499999999998</c:v>
                </c:pt>
                <c:pt idx="733">
                  <c:v>3.67401</c:v>
                </c:pt>
                <c:pt idx="734">
                  <c:v>3.6737700000000002</c:v>
                </c:pt>
                <c:pt idx="735">
                  <c:v>3.67354</c:v>
                </c:pt>
                <c:pt idx="736">
                  <c:v>3.6732999999999998</c:v>
                </c:pt>
                <c:pt idx="737">
                  <c:v>3.67306</c:v>
                </c:pt>
                <c:pt idx="738">
                  <c:v>3.6728200000000002</c:v>
                </c:pt>
                <c:pt idx="739">
                  <c:v>3.67258</c:v>
                </c:pt>
                <c:pt idx="740">
                  <c:v>3.6723400000000002</c:v>
                </c:pt>
                <c:pt idx="741">
                  <c:v>3.6720999999999999</c:v>
                </c:pt>
                <c:pt idx="742">
                  <c:v>3.6718600000000001</c:v>
                </c:pt>
                <c:pt idx="743">
                  <c:v>3.6716199999999999</c:v>
                </c:pt>
                <c:pt idx="744">
                  <c:v>3.6713800000000001</c:v>
                </c:pt>
                <c:pt idx="745">
                  <c:v>3.6711399999999998</c:v>
                </c:pt>
                <c:pt idx="746">
                  <c:v>3.6709000000000001</c:v>
                </c:pt>
                <c:pt idx="747">
                  <c:v>3.6706599999999998</c:v>
                </c:pt>
                <c:pt idx="748">
                  <c:v>3.67042</c:v>
                </c:pt>
                <c:pt idx="749">
                  <c:v>3.6701800000000002</c:v>
                </c:pt>
                <c:pt idx="750">
                  <c:v>3.66994</c:v>
                </c:pt>
                <c:pt idx="751">
                  <c:v>3.6697000000000002</c:v>
                </c:pt>
                <c:pt idx="752">
                  <c:v>3.6694599999999999</c:v>
                </c:pt>
                <c:pt idx="753">
                  <c:v>3.6692100000000001</c:v>
                </c:pt>
                <c:pt idx="754">
                  <c:v>3.6689699999999998</c:v>
                </c:pt>
                <c:pt idx="755">
                  <c:v>3.66873</c:v>
                </c:pt>
                <c:pt idx="756">
                  <c:v>3.6684899999999998</c:v>
                </c:pt>
                <c:pt idx="757">
                  <c:v>3.6682399999999999</c:v>
                </c:pt>
                <c:pt idx="758">
                  <c:v>3.6680000000000001</c:v>
                </c:pt>
                <c:pt idx="759">
                  <c:v>3.6677599999999999</c:v>
                </c:pt>
                <c:pt idx="760">
                  <c:v>3.66751</c:v>
                </c:pt>
                <c:pt idx="761">
                  <c:v>3.6672699999999998</c:v>
                </c:pt>
                <c:pt idx="762">
                  <c:v>3.66703</c:v>
                </c:pt>
                <c:pt idx="763">
                  <c:v>3.6667800000000002</c:v>
                </c:pt>
                <c:pt idx="764">
                  <c:v>3.6665399999999999</c:v>
                </c:pt>
                <c:pt idx="765">
                  <c:v>3.66629</c:v>
                </c:pt>
                <c:pt idx="766">
                  <c:v>3.6660400000000002</c:v>
                </c:pt>
                <c:pt idx="767">
                  <c:v>3.6657999999999999</c:v>
                </c:pt>
                <c:pt idx="768">
                  <c:v>3.6655500000000001</c:v>
                </c:pt>
                <c:pt idx="769">
                  <c:v>3.6653099999999998</c:v>
                </c:pt>
                <c:pt idx="770">
                  <c:v>3.66506</c:v>
                </c:pt>
                <c:pt idx="771">
                  <c:v>3.6648100000000001</c:v>
                </c:pt>
                <c:pt idx="772">
                  <c:v>3.6645599999999998</c:v>
                </c:pt>
                <c:pt idx="773">
                  <c:v>3.66432</c:v>
                </c:pt>
                <c:pt idx="774">
                  <c:v>3.6640700000000002</c:v>
                </c:pt>
                <c:pt idx="775">
                  <c:v>3.6638199999999999</c:v>
                </c:pt>
                <c:pt idx="776">
                  <c:v>3.66357</c:v>
                </c:pt>
                <c:pt idx="777">
                  <c:v>3.6633200000000001</c:v>
                </c:pt>
                <c:pt idx="778">
                  <c:v>3.6630699999999998</c:v>
                </c:pt>
                <c:pt idx="779">
                  <c:v>3.66282</c:v>
                </c:pt>
                <c:pt idx="780">
                  <c:v>3.6625700000000001</c:v>
                </c:pt>
                <c:pt idx="781">
                  <c:v>3.6623100000000002</c:v>
                </c:pt>
                <c:pt idx="782">
                  <c:v>3.6620599999999999</c:v>
                </c:pt>
                <c:pt idx="783">
                  <c:v>3.66181</c:v>
                </c:pt>
                <c:pt idx="784">
                  <c:v>3.6615600000000001</c:v>
                </c:pt>
                <c:pt idx="785">
                  <c:v>3.6613000000000002</c:v>
                </c:pt>
                <c:pt idx="786">
                  <c:v>3.6610499999999999</c:v>
                </c:pt>
                <c:pt idx="787">
                  <c:v>3.66079</c:v>
                </c:pt>
                <c:pt idx="788">
                  <c:v>3.6605400000000001</c:v>
                </c:pt>
                <c:pt idx="789">
                  <c:v>3.6602800000000002</c:v>
                </c:pt>
                <c:pt idx="790">
                  <c:v>3.6600299999999999</c:v>
                </c:pt>
                <c:pt idx="791">
                  <c:v>3.65977</c:v>
                </c:pt>
                <c:pt idx="792">
                  <c:v>3.65951</c:v>
                </c:pt>
                <c:pt idx="793">
                  <c:v>3.6592600000000002</c:v>
                </c:pt>
                <c:pt idx="794">
                  <c:v>3.6589999999999998</c:v>
                </c:pt>
                <c:pt idx="795">
                  <c:v>3.6587399999999999</c:v>
                </c:pt>
                <c:pt idx="796">
                  <c:v>3.65848</c:v>
                </c:pt>
                <c:pt idx="797">
                  <c:v>3.65822</c:v>
                </c:pt>
                <c:pt idx="798">
                  <c:v>3.6579600000000001</c:v>
                </c:pt>
                <c:pt idx="799">
                  <c:v>3.6576900000000001</c:v>
                </c:pt>
                <c:pt idx="800">
                  <c:v>3.6574300000000002</c:v>
                </c:pt>
                <c:pt idx="801">
                  <c:v>3.6571699999999998</c:v>
                </c:pt>
                <c:pt idx="802">
                  <c:v>3.6568999999999998</c:v>
                </c:pt>
                <c:pt idx="803">
                  <c:v>3.6566399999999999</c:v>
                </c:pt>
                <c:pt idx="804">
                  <c:v>3.6563699999999999</c:v>
                </c:pt>
                <c:pt idx="805">
                  <c:v>3.65611</c:v>
                </c:pt>
                <c:pt idx="806">
                  <c:v>3.65584</c:v>
                </c:pt>
                <c:pt idx="807">
                  <c:v>3.65557</c:v>
                </c:pt>
                <c:pt idx="808">
                  <c:v>3.6553100000000001</c:v>
                </c:pt>
                <c:pt idx="809">
                  <c:v>3.6550400000000001</c:v>
                </c:pt>
                <c:pt idx="810">
                  <c:v>3.6547700000000001</c:v>
                </c:pt>
                <c:pt idx="811">
                  <c:v>3.6545000000000001</c:v>
                </c:pt>
                <c:pt idx="812">
                  <c:v>3.65422</c:v>
                </c:pt>
                <c:pt idx="813">
                  <c:v>3.65395</c:v>
                </c:pt>
                <c:pt idx="814">
                  <c:v>3.65368</c:v>
                </c:pt>
                <c:pt idx="815">
                  <c:v>3.6534</c:v>
                </c:pt>
                <c:pt idx="816">
                  <c:v>3.65313</c:v>
                </c:pt>
                <c:pt idx="817">
                  <c:v>3.6528499999999999</c:v>
                </c:pt>
                <c:pt idx="818">
                  <c:v>3.6525799999999999</c:v>
                </c:pt>
                <c:pt idx="819">
                  <c:v>3.6522999999999999</c:v>
                </c:pt>
                <c:pt idx="820">
                  <c:v>3.6520199999999998</c:v>
                </c:pt>
                <c:pt idx="821">
                  <c:v>3.6517400000000002</c:v>
                </c:pt>
                <c:pt idx="822">
                  <c:v>3.6514600000000002</c:v>
                </c:pt>
                <c:pt idx="823">
                  <c:v>3.6511800000000001</c:v>
                </c:pt>
                <c:pt idx="824">
                  <c:v>3.65089</c:v>
                </c:pt>
                <c:pt idx="825">
                  <c:v>3.6506099999999999</c:v>
                </c:pt>
                <c:pt idx="826">
                  <c:v>3.6503199999999998</c:v>
                </c:pt>
                <c:pt idx="827">
                  <c:v>3.6500400000000002</c:v>
                </c:pt>
                <c:pt idx="828">
                  <c:v>3.64975</c:v>
                </c:pt>
                <c:pt idx="829">
                  <c:v>3.6494599999999999</c:v>
                </c:pt>
                <c:pt idx="830">
                  <c:v>3.6491699999999998</c:v>
                </c:pt>
                <c:pt idx="831">
                  <c:v>3.6488800000000001</c:v>
                </c:pt>
                <c:pt idx="832">
                  <c:v>3.64859</c:v>
                </c:pt>
                <c:pt idx="833">
                  <c:v>3.6482999999999999</c:v>
                </c:pt>
                <c:pt idx="834">
                  <c:v>3.6480000000000001</c:v>
                </c:pt>
                <c:pt idx="835">
                  <c:v>3.64771</c:v>
                </c:pt>
                <c:pt idx="836">
                  <c:v>3.6474099999999998</c:v>
                </c:pt>
                <c:pt idx="837">
                  <c:v>3.6471100000000001</c:v>
                </c:pt>
                <c:pt idx="838">
                  <c:v>3.6468099999999999</c:v>
                </c:pt>
                <c:pt idx="839">
                  <c:v>3.6465100000000001</c:v>
                </c:pt>
                <c:pt idx="840">
                  <c:v>3.64621</c:v>
                </c:pt>
                <c:pt idx="841">
                  <c:v>3.6459100000000002</c:v>
                </c:pt>
                <c:pt idx="842">
                  <c:v>3.6456</c:v>
                </c:pt>
                <c:pt idx="843">
                  <c:v>3.6452900000000001</c:v>
                </c:pt>
                <c:pt idx="844">
                  <c:v>3.64499</c:v>
                </c:pt>
                <c:pt idx="845">
                  <c:v>3.6446800000000001</c:v>
                </c:pt>
                <c:pt idx="846">
                  <c:v>3.6443699999999999</c:v>
                </c:pt>
                <c:pt idx="847">
                  <c:v>3.64405</c:v>
                </c:pt>
                <c:pt idx="848">
                  <c:v>3.6437400000000002</c:v>
                </c:pt>
                <c:pt idx="849">
                  <c:v>3.6434299999999999</c:v>
                </c:pt>
                <c:pt idx="850">
                  <c:v>3.6431100000000001</c:v>
                </c:pt>
                <c:pt idx="851">
                  <c:v>3.6427900000000002</c:v>
                </c:pt>
                <c:pt idx="852">
                  <c:v>3.6424699999999999</c:v>
                </c:pt>
                <c:pt idx="853">
                  <c:v>3.64215</c:v>
                </c:pt>
                <c:pt idx="854">
                  <c:v>3.6418300000000001</c:v>
                </c:pt>
                <c:pt idx="855">
                  <c:v>3.6415000000000002</c:v>
                </c:pt>
                <c:pt idx="856">
                  <c:v>3.6411799999999999</c:v>
                </c:pt>
                <c:pt idx="857">
                  <c:v>3.6408499999999999</c:v>
                </c:pt>
                <c:pt idx="858">
                  <c:v>3.64052</c:v>
                </c:pt>
                <c:pt idx="859">
                  <c:v>3.64019</c:v>
                </c:pt>
                <c:pt idx="860">
                  <c:v>3.63985</c:v>
                </c:pt>
                <c:pt idx="861">
                  <c:v>3.6395200000000001</c:v>
                </c:pt>
                <c:pt idx="862">
                  <c:v>3.6391800000000001</c:v>
                </c:pt>
                <c:pt idx="863">
                  <c:v>3.6388400000000001</c:v>
                </c:pt>
                <c:pt idx="864">
                  <c:v>3.6385000000000001</c:v>
                </c:pt>
                <c:pt idx="865">
                  <c:v>3.6381600000000001</c:v>
                </c:pt>
                <c:pt idx="866">
                  <c:v>3.63781</c:v>
                </c:pt>
                <c:pt idx="867">
                  <c:v>3.63747</c:v>
                </c:pt>
                <c:pt idx="868">
                  <c:v>3.6371199999999999</c:v>
                </c:pt>
                <c:pt idx="869">
                  <c:v>3.6367699999999998</c:v>
                </c:pt>
                <c:pt idx="870">
                  <c:v>3.6364200000000002</c:v>
                </c:pt>
                <c:pt idx="871">
                  <c:v>3.6360600000000001</c:v>
                </c:pt>
                <c:pt idx="872">
                  <c:v>3.6356999999999999</c:v>
                </c:pt>
                <c:pt idx="873">
                  <c:v>3.6353499999999999</c:v>
                </c:pt>
                <c:pt idx="874">
                  <c:v>3.6349900000000002</c:v>
                </c:pt>
                <c:pt idx="875">
                  <c:v>3.63462</c:v>
                </c:pt>
                <c:pt idx="876">
                  <c:v>3.6342599999999998</c:v>
                </c:pt>
                <c:pt idx="877">
                  <c:v>3.6338900000000001</c:v>
                </c:pt>
                <c:pt idx="878">
                  <c:v>3.6335199999999999</c:v>
                </c:pt>
                <c:pt idx="879">
                  <c:v>3.6331500000000001</c:v>
                </c:pt>
                <c:pt idx="880">
                  <c:v>3.6327799999999999</c:v>
                </c:pt>
                <c:pt idx="881">
                  <c:v>3.6324000000000001</c:v>
                </c:pt>
                <c:pt idx="882">
                  <c:v>3.6320199999999998</c:v>
                </c:pt>
                <c:pt idx="883">
                  <c:v>3.63164</c:v>
                </c:pt>
                <c:pt idx="884">
                  <c:v>3.6312600000000002</c:v>
                </c:pt>
                <c:pt idx="885">
                  <c:v>3.6308699999999998</c:v>
                </c:pt>
                <c:pt idx="886">
                  <c:v>3.63049</c:v>
                </c:pt>
                <c:pt idx="887">
                  <c:v>3.6301000000000001</c:v>
                </c:pt>
                <c:pt idx="888">
                  <c:v>3.6297000000000001</c:v>
                </c:pt>
                <c:pt idx="889">
                  <c:v>3.6293099999999998</c:v>
                </c:pt>
                <c:pt idx="890">
                  <c:v>3.6289099999999999</c:v>
                </c:pt>
                <c:pt idx="891">
                  <c:v>3.6285099999999999</c:v>
                </c:pt>
                <c:pt idx="892">
                  <c:v>3.6281099999999999</c:v>
                </c:pt>
                <c:pt idx="893">
                  <c:v>3.62771</c:v>
                </c:pt>
                <c:pt idx="894">
                  <c:v>3.6273</c:v>
                </c:pt>
                <c:pt idx="895">
                  <c:v>3.6268899999999999</c:v>
                </c:pt>
                <c:pt idx="896">
                  <c:v>3.6264799999999999</c:v>
                </c:pt>
                <c:pt idx="897">
                  <c:v>3.6260599999999998</c:v>
                </c:pt>
                <c:pt idx="898">
                  <c:v>3.6256499999999998</c:v>
                </c:pt>
                <c:pt idx="899">
                  <c:v>3.6252300000000002</c:v>
                </c:pt>
                <c:pt idx="900">
                  <c:v>3.6248</c:v>
                </c:pt>
                <c:pt idx="901">
                  <c:v>3.6243799999999999</c:v>
                </c:pt>
                <c:pt idx="902">
                  <c:v>3.6239499999999998</c:v>
                </c:pt>
                <c:pt idx="903">
                  <c:v>3.6235200000000001</c:v>
                </c:pt>
                <c:pt idx="904">
                  <c:v>3.6230899999999999</c:v>
                </c:pt>
                <c:pt idx="905">
                  <c:v>3.6226600000000002</c:v>
                </c:pt>
                <c:pt idx="906">
                  <c:v>3.62222</c:v>
                </c:pt>
                <c:pt idx="907">
                  <c:v>3.6217800000000002</c:v>
                </c:pt>
                <c:pt idx="908">
                  <c:v>3.6213299999999999</c:v>
                </c:pt>
                <c:pt idx="909">
                  <c:v>3.6208900000000002</c:v>
                </c:pt>
                <c:pt idx="910">
                  <c:v>3.6204399999999999</c:v>
                </c:pt>
                <c:pt idx="911">
                  <c:v>3.61999</c:v>
                </c:pt>
                <c:pt idx="912">
                  <c:v>3.6195300000000001</c:v>
                </c:pt>
                <c:pt idx="913">
                  <c:v>3.6190799999999999</c:v>
                </c:pt>
                <c:pt idx="914">
                  <c:v>3.6186199999999999</c:v>
                </c:pt>
                <c:pt idx="915">
                  <c:v>3.61816</c:v>
                </c:pt>
                <c:pt idx="916">
                  <c:v>3.6176900000000001</c:v>
                </c:pt>
                <c:pt idx="917">
                  <c:v>3.6172300000000002</c:v>
                </c:pt>
                <c:pt idx="918">
                  <c:v>3.6167600000000002</c:v>
                </c:pt>
                <c:pt idx="919">
                  <c:v>3.6162800000000002</c:v>
                </c:pt>
                <c:pt idx="920">
                  <c:v>3.6158100000000002</c:v>
                </c:pt>
                <c:pt idx="921">
                  <c:v>3.6153300000000002</c:v>
                </c:pt>
                <c:pt idx="922">
                  <c:v>3.6148500000000001</c:v>
                </c:pt>
                <c:pt idx="923">
                  <c:v>3.6143700000000001</c:v>
                </c:pt>
                <c:pt idx="924">
                  <c:v>3.61388</c:v>
                </c:pt>
                <c:pt idx="925">
                  <c:v>3.6133899999999999</c:v>
                </c:pt>
                <c:pt idx="926">
                  <c:v>3.6128999999999998</c:v>
                </c:pt>
                <c:pt idx="927">
                  <c:v>3.6124100000000001</c:v>
                </c:pt>
                <c:pt idx="928">
                  <c:v>3.61191</c:v>
                </c:pt>
                <c:pt idx="929">
                  <c:v>3.6114099999999998</c:v>
                </c:pt>
                <c:pt idx="930">
                  <c:v>3.6109100000000001</c:v>
                </c:pt>
                <c:pt idx="931">
                  <c:v>3.6104099999999999</c:v>
                </c:pt>
                <c:pt idx="932">
                  <c:v>3.6099000000000001</c:v>
                </c:pt>
                <c:pt idx="933">
                  <c:v>3.6093899999999999</c:v>
                </c:pt>
                <c:pt idx="934">
                  <c:v>3.6088800000000001</c:v>
                </c:pt>
                <c:pt idx="935">
                  <c:v>3.6083699999999999</c:v>
                </c:pt>
                <c:pt idx="936">
                  <c:v>3.60785</c:v>
                </c:pt>
                <c:pt idx="937">
                  <c:v>3.6073400000000002</c:v>
                </c:pt>
                <c:pt idx="938">
                  <c:v>3.6068099999999998</c:v>
                </c:pt>
                <c:pt idx="939">
                  <c:v>3.60629</c:v>
                </c:pt>
                <c:pt idx="940">
                  <c:v>3.6057700000000001</c:v>
                </c:pt>
                <c:pt idx="941">
                  <c:v>3.6052399999999998</c:v>
                </c:pt>
                <c:pt idx="942">
                  <c:v>3.6047099999999999</c:v>
                </c:pt>
                <c:pt idx="943">
                  <c:v>3.6041799999999999</c:v>
                </c:pt>
                <c:pt idx="944">
                  <c:v>3.60364</c:v>
                </c:pt>
                <c:pt idx="945">
                  <c:v>3.60311</c:v>
                </c:pt>
                <c:pt idx="946">
                  <c:v>3.6025700000000001</c:v>
                </c:pt>
                <c:pt idx="947">
                  <c:v>3.6020300000000001</c:v>
                </c:pt>
                <c:pt idx="948">
                  <c:v>3.60148</c:v>
                </c:pt>
                <c:pt idx="949">
                  <c:v>3.60094</c:v>
                </c:pt>
                <c:pt idx="950">
                  <c:v>3.60039</c:v>
                </c:pt>
                <c:pt idx="951">
                  <c:v>3.59985</c:v>
                </c:pt>
                <c:pt idx="952">
                  <c:v>3.5992899999999999</c:v>
                </c:pt>
                <c:pt idx="953">
                  <c:v>3.5987399999999998</c:v>
                </c:pt>
                <c:pt idx="954">
                  <c:v>3.5981900000000002</c:v>
                </c:pt>
                <c:pt idx="955">
                  <c:v>3.5976300000000001</c:v>
                </c:pt>
                <c:pt idx="956">
                  <c:v>3.5970800000000001</c:v>
                </c:pt>
                <c:pt idx="957">
                  <c:v>3.5965199999999999</c:v>
                </c:pt>
                <c:pt idx="958">
                  <c:v>3.5959599999999998</c:v>
                </c:pt>
                <c:pt idx="959">
                  <c:v>3.5954000000000002</c:v>
                </c:pt>
                <c:pt idx="960">
                  <c:v>3.59483</c:v>
                </c:pt>
                <c:pt idx="961">
                  <c:v>3.5942699999999999</c:v>
                </c:pt>
                <c:pt idx="962">
                  <c:v>3.5937000000000001</c:v>
                </c:pt>
                <c:pt idx="963">
                  <c:v>3.5931299999999999</c:v>
                </c:pt>
                <c:pt idx="964">
                  <c:v>3.5925600000000002</c:v>
                </c:pt>
                <c:pt idx="965">
                  <c:v>3.59199</c:v>
                </c:pt>
                <c:pt idx="966">
                  <c:v>3.5914199999999998</c:v>
                </c:pt>
                <c:pt idx="967">
                  <c:v>3.5908500000000001</c:v>
                </c:pt>
                <c:pt idx="968">
                  <c:v>3.5902799999999999</c:v>
                </c:pt>
                <c:pt idx="969">
                  <c:v>3.5897000000000001</c:v>
                </c:pt>
                <c:pt idx="970">
                  <c:v>3.5891299999999999</c:v>
                </c:pt>
                <c:pt idx="971">
                  <c:v>3.5885500000000001</c:v>
                </c:pt>
                <c:pt idx="972">
                  <c:v>3.5879799999999999</c:v>
                </c:pt>
                <c:pt idx="973">
                  <c:v>3.5874000000000001</c:v>
                </c:pt>
                <c:pt idx="974">
                  <c:v>3.5868199999999999</c:v>
                </c:pt>
                <c:pt idx="975">
                  <c:v>3.5862400000000001</c:v>
                </c:pt>
                <c:pt idx="976">
                  <c:v>3.5856599999999998</c:v>
                </c:pt>
                <c:pt idx="977">
                  <c:v>3.58508</c:v>
                </c:pt>
                <c:pt idx="978">
                  <c:v>3.5844999999999998</c:v>
                </c:pt>
                <c:pt idx="979">
                  <c:v>3.58392</c:v>
                </c:pt>
                <c:pt idx="980">
                  <c:v>3.5833400000000002</c:v>
                </c:pt>
                <c:pt idx="981">
                  <c:v>3.5827499999999999</c:v>
                </c:pt>
                <c:pt idx="982">
                  <c:v>3.5821700000000001</c:v>
                </c:pt>
                <c:pt idx="983">
                  <c:v>3.5815899999999998</c:v>
                </c:pt>
                <c:pt idx="984">
                  <c:v>3.58101</c:v>
                </c:pt>
                <c:pt idx="985">
                  <c:v>3.5804200000000002</c:v>
                </c:pt>
                <c:pt idx="986">
                  <c:v>3.5798399999999999</c:v>
                </c:pt>
                <c:pt idx="987">
                  <c:v>3.5792600000000001</c:v>
                </c:pt>
                <c:pt idx="988">
                  <c:v>3.5786699999999998</c:v>
                </c:pt>
                <c:pt idx="989">
                  <c:v>3.57809</c:v>
                </c:pt>
                <c:pt idx="990">
                  <c:v>3.5775100000000002</c:v>
                </c:pt>
                <c:pt idx="991">
                  <c:v>3.5769299999999999</c:v>
                </c:pt>
                <c:pt idx="992">
                  <c:v>3.5763500000000001</c:v>
                </c:pt>
                <c:pt idx="993">
                  <c:v>3.5757599999999998</c:v>
                </c:pt>
                <c:pt idx="994">
                  <c:v>3.57518</c:v>
                </c:pt>
                <c:pt idx="995">
                  <c:v>3.5746000000000002</c:v>
                </c:pt>
                <c:pt idx="996">
                  <c:v>3.57402</c:v>
                </c:pt>
                <c:pt idx="997">
                  <c:v>3.5734400000000002</c:v>
                </c:pt>
                <c:pt idx="998">
                  <c:v>3.5728599999999999</c:v>
                </c:pt>
                <c:pt idx="999">
                  <c:v>3.5722800000000001</c:v>
                </c:pt>
                <c:pt idx="1000">
                  <c:v>3.5716999999999999</c:v>
                </c:pt>
                <c:pt idx="1001">
                  <c:v>3.5711300000000001</c:v>
                </c:pt>
                <c:pt idx="1002">
                  <c:v>3.5705499999999999</c:v>
                </c:pt>
                <c:pt idx="1003">
                  <c:v>3.5699700000000001</c:v>
                </c:pt>
                <c:pt idx="1004">
                  <c:v>3.5693999999999999</c:v>
                </c:pt>
                <c:pt idx="1005">
                  <c:v>3.5688200000000001</c:v>
                </c:pt>
                <c:pt idx="1006">
                  <c:v>3.5682499999999999</c:v>
                </c:pt>
                <c:pt idx="1007">
                  <c:v>3.5676800000000002</c:v>
                </c:pt>
                <c:pt idx="1008">
                  <c:v>3.5670999999999999</c:v>
                </c:pt>
                <c:pt idx="1009">
                  <c:v>3.5665300000000002</c:v>
                </c:pt>
                <c:pt idx="1010">
                  <c:v>3.56596</c:v>
                </c:pt>
                <c:pt idx="1011">
                  <c:v>3.5653899999999998</c:v>
                </c:pt>
                <c:pt idx="1012">
                  <c:v>3.5648300000000002</c:v>
                </c:pt>
                <c:pt idx="1013">
                  <c:v>3.56426</c:v>
                </c:pt>
                <c:pt idx="1014">
                  <c:v>3.5636899999999998</c:v>
                </c:pt>
                <c:pt idx="1015">
                  <c:v>3.5631300000000001</c:v>
                </c:pt>
                <c:pt idx="1016">
                  <c:v>3.56257</c:v>
                </c:pt>
                <c:pt idx="1017">
                  <c:v>3.5619999999999998</c:v>
                </c:pt>
                <c:pt idx="1018">
                  <c:v>3.5614400000000002</c:v>
                </c:pt>
                <c:pt idx="1019">
                  <c:v>3.56088</c:v>
                </c:pt>
                <c:pt idx="1020">
                  <c:v>3.5603199999999999</c:v>
                </c:pt>
                <c:pt idx="1021">
                  <c:v>3.5597699999999999</c:v>
                </c:pt>
                <c:pt idx="1022">
                  <c:v>3.5592100000000002</c:v>
                </c:pt>
                <c:pt idx="1023">
                  <c:v>3.5586500000000001</c:v>
                </c:pt>
                <c:pt idx="1024">
                  <c:v>3.5581</c:v>
                </c:pt>
                <c:pt idx="1025">
                  <c:v>3.55755</c:v>
                </c:pt>
                <c:pt idx="1026">
                  <c:v>3.5569999999999999</c:v>
                </c:pt>
                <c:pt idx="1027">
                  <c:v>3.5564499999999999</c:v>
                </c:pt>
                <c:pt idx="1028">
                  <c:v>3.5558999999999998</c:v>
                </c:pt>
                <c:pt idx="1029">
                  <c:v>3.5553499999999998</c:v>
                </c:pt>
                <c:pt idx="1030">
                  <c:v>3.5548000000000002</c:v>
                </c:pt>
                <c:pt idx="1031">
                  <c:v>3.5542600000000002</c:v>
                </c:pt>
                <c:pt idx="1032">
                  <c:v>3.5537200000000002</c:v>
                </c:pt>
                <c:pt idx="1033">
                  <c:v>3.5531700000000002</c:v>
                </c:pt>
                <c:pt idx="1034">
                  <c:v>3.5526300000000002</c:v>
                </c:pt>
                <c:pt idx="1035">
                  <c:v>3.5520900000000002</c:v>
                </c:pt>
                <c:pt idx="1036">
                  <c:v>3.5515500000000002</c:v>
                </c:pt>
                <c:pt idx="1037">
                  <c:v>3.5510199999999998</c:v>
                </c:pt>
                <c:pt idx="1038">
                  <c:v>3.5504799999999999</c:v>
                </c:pt>
                <c:pt idx="1039">
                  <c:v>3.5499499999999999</c:v>
                </c:pt>
                <c:pt idx="1040">
                  <c:v>3.54941</c:v>
                </c:pt>
                <c:pt idx="1041">
                  <c:v>3.54888</c:v>
                </c:pt>
                <c:pt idx="1042">
                  <c:v>3.5483500000000001</c:v>
                </c:pt>
                <c:pt idx="1043">
                  <c:v>3.5478200000000002</c:v>
                </c:pt>
                <c:pt idx="1044">
                  <c:v>3.5472899999999998</c:v>
                </c:pt>
                <c:pt idx="1045">
                  <c:v>3.54677</c:v>
                </c:pt>
                <c:pt idx="1046">
                  <c:v>3.5462400000000001</c:v>
                </c:pt>
                <c:pt idx="1047">
                  <c:v>3.5457100000000001</c:v>
                </c:pt>
                <c:pt idx="1048">
                  <c:v>3.5451899999999998</c:v>
                </c:pt>
                <c:pt idx="1049">
                  <c:v>3.54467</c:v>
                </c:pt>
                <c:pt idx="1050">
                  <c:v>3.5441500000000001</c:v>
                </c:pt>
                <c:pt idx="1051">
                  <c:v>3.5436200000000002</c:v>
                </c:pt>
                <c:pt idx="1052">
                  <c:v>3.54311</c:v>
                </c:pt>
                <c:pt idx="1053">
                  <c:v>3.5425900000000001</c:v>
                </c:pt>
                <c:pt idx="1054">
                  <c:v>3.5420699999999998</c:v>
                </c:pt>
                <c:pt idx="1055">
                  <c:v>3.54155</c:v>
                </c:pt>
                <c:pt idx="1056">
                  <c:v>3.5410400000000002</c:v>
                </c:pt>
                <c:pt idx="1057">
                  <c:v>3.5405199999999999</c:v>
                </c:pt>
                <c:pt idx="1058">
                  <c:v>3.5400100000000001</c:v>
                </c:pt>
                <c:pt idx="1059">
                  <c:v>3.5394899999999998</c:v>
                </c:pt>
                <c:pt idx="1060">
                  <c:v>3.53898</c:v>
                </c:pt>
                <c:pt idx="1061">
                  <c:v>3.5384699999999998</c:v>
                </c:pt>
                <c:pt idx="1062">
                  <c:v>3.53796</c:v>
                </c:pt>
                <c:pt idx="1063">
                  <c:v>3.5374500000000002</c:v>
                </c:pt>
                <c:pt idx="1064">
                  <c:v>3.53694</c:v>
                </c:pt>
                <c:pt idx="1065">
                  <c:v>3.5364300000000002</c:v>
                </c:pt>
                <c:pt idx="1066">
                  <c:v>3.53592</c:v>
                </c:pt>
                <c:pt idx="1067">
                  <c:v>3.5354100000000002</c:v>
                </c:pt>
                <c:pt idx="1068">
                  <c:v>3.5348999999999999</c:v>
                </c:pt>
                <c:pt idx="1069">
                  <c:v>3.5343900000000001</c:v>
                </c:pt>
                <c:pt idx="1070">
                  <c:v>3.53389</c:v>
                </c:pt>
                <c:pt idx="1071">
                  <c:v>3.5333800000000002</c:v>
                </c:pt>
                <c:pt idx="1072">
                  <c:v>3.53288</c:v>
                </c:pt>
                <c:pt idx="1073">
                  <c:v>3.5323699999999998</c:v>
                </c:pt>
                <c:pt idx="1074">
                  <c:v>3.53186</c:v>
                </c:pt>
                <c:pt idx="1075">
                  <c:v>3.5313599999999998</c:v>
                </c:pt>
                <c:pt idx="1076">
                  <c:v>3.53085</c:v>
                </c:pt>
                <c:pt idx="1077">
                  <c:v>3.5303499999999999</c:v>
                </c:pt>
                <c:pt idx="1078">
                  <c:v>3.5298400000000001</c:v>
                </c:pt>
                <c:pt idx="1079">
                  <c:v>3.5293399999999999</c:v>
                </c:pt>
                <c:pt idx="1080">
                  <c:v>3.5288300000000001</c:v>
                </c:pt>
                <c:pt idx="1081">
                  <c:v>3.5283199999999999</c:v>
                </c:pt>
                <c:pt idx="1082">
                  <c:v>3.5278200000000002</c:v>
                </c:pt>
                <c:pt idx="1083">
                  <c:v>3.5273099999999999</c:v>
                </c:pt>
                <c:pt idx="1084">
                  <c:v>3.5268099999999998</c:v>
                </c:pt>
                <c:pt idx="1085">
                  <c:v>3.5263</c:v>
                </c:pt>
                <c:pt idx="1086">
                  <c:v>3.5257900000000002</c:v>
                </c:pt>
                <c:pt idx="1087">
                  <c:v>3.52528</c:v>
                </c:pt>
                <c:pt idx="1088">
                  <c:v>3.5247799999999998</c:v>
                </c:pt>
                <c:pt idx="1089">
                  <c:v>3.52427</c:v>
                </c:pt>
                <c:pt idx="1090">
                  <c:v>3.5237599999999998</c:v>
                </c:pt>
                <c:pt idx="1091">
                  <c:v>3.52325</c:v>
                </c:pt>
                <c:pt idx="1092">
                  <c:v>3.5227400000000002</c:v>
                </c:pt>
                <c:pt idx="1093">
                  <c:v>3.52223</c:v>
                </c:pt>
                <c:pt idx="1094">
                  <c:v>3.5217100000000001</c:v>
                </c:pt>
                <c:pt idx="1095">
                  <c:v>3.5211999999999999</c:v>
                </c:pt>
                <c:pt idx="1096">
                  <c:v>3.5206900000000001</c:v>
                </c:pt>
                <c:pt idx="1097">
                  <c:v>3.5201699999999998</c:v>
                </c:pt>
                <c:pt idx="1098">
                  <c:v>3.5196499999999999</c:v>
                </c:pt>
                <c:pt idx="1099">
                  <c:v>3.5191400000000002</c:v>
                </c:pt>
                <c:pt idx="1100">
                  <c:v>3.5186199999999999</c:v>
                </c:pt>
                <c:pt idx="1101">
                  <c:v>3.5181</c:v>
                </c:pt>
                <c:pt idx="1102">
                  <c:v>3.5175700000000001</c:v>
                </c:pt>
                <c:pt idx="1103">
                  <c:v>3.5170499999999998</c:v>
                </c:pt>
                <c:pt idx="1104">
                  <c:v>3.5165299999999999</c:v>
                </c:pt>
                <c:pt idx="1105">
                  <c:v>3.516</c:v>
                </c:pt>
                <c:pt idx="1106">
                  <c:v>3.5154700000000001</c:v>
                </c:pt>
                <c:pt idx="1107">
                  <c:v>3.5149400000000002</c:v>
                </c:pt>
                <c:pt idx="1108">
                  <c:v>3.5144099999999998</c:v>
                </c:pt>
                <c:pt idx="1109">
                  <c:v>3.5138699999999998</c:v>
                </c:pt>
                <c:pt idx="1110">
                  <c:v>3.5133399999999999</c:v>
                </c:pt>
                <c:pt idx="1111">
                  <c:v>3.5127999999999999</c:v>
                </c:pt>
                <c:pt idx="1112">
                  <c:v>3.5122599999999999</c:v>
                </c:pt>
                <c:pt idx="1113">
                  <c:v>3.51172</c:v>
                </c:pt>
                <c:pt idx="1114">
                  <c:v>3.5111699999999999</c:v>
                </c:pt>
                <c:pt idx="1115">
                  <c:v>3.5106199999999999</c:v>
                </c:pt>
                <c:pt idx="1116">
                  <c:v>3.5100699999999998</c:v>
                </c:pt>
                <c:pt idx="1117">
                  <c:v>3.5095200000000002</c:v>
                </c:pt>
                <c:pt idx="1118">
                  <c:v>3.5089600000000001</c:v>
                </c:pt>
                <c:pt idx="1119">
                  <c:v>3.5084</c:v>
                </c:pt>
                <c:pt idx="1120">
                  <c:v>3.5078399999999998</c:v>
                </c:pt>
                <c:pt idx="1121">
                  <c:v>3.5072800000000002</c:v>
                </c:pt>
                <c:pt idx="1122">
                  <c:v>3.50671</c:v>
                </c:pt>
                <c:pt idx="1123">
                  <c:v>3.5061399999999998</c:v>
                </c:pt>
                <c:pt idx="1124">
                  <c:v>3.50556</c:v>
                </c:pt>
                <c:pt idx="1125">
                  <c:v>3.5049899999999998</c:v>
                </c:pt>
                <c:pt idx="1126">
                  <c:v>3.5044</c:v>
                </c:pt>
                <c:pt idx="1127">
                  <c:v>3.5038200000000002</c:v>
                </c:pt>
                <c:pt idx="1128">
                  <c:v>3.5032299999999998</c:v>
                </c:pt>
                <c:pt idx="1129">
                  <c:v>3.50264</c:v>
                </c:pt>
                <c:pt idx="1130">
                  <c:v>3.50204</c:v>
                </c:pt>
                <c:pt idx="1131">
                  <c:v>3.5014400000000001</c:v>
                </c:pt>
                <c:pt idx="1132">
                  <c:v>3.5008300000000001</c:v>
                </c:pt>
                <c:pt idx="1133">
                  <c:v>3.5002200000000001</c:v>
                </c:pt>
                <c:pt idx="1134">
                  <c:v>3.4996</c:v>
                </c:pt>
                <c:pt idx="1135">
                  <c:v>3.49898</c:v>
                </c:pt>
                <c:pt idx="1136">
                  <c:v>3.4983599999999999</c:v>
                </c:pt>
                <c:pt idx="1137">
                  <c:v>3.4977299999999998</c:v>
                </c:pt>
                <c:pt idx="1138">
                  <c:v>3.49709</c:v>
                </c:pt>
                <c:pt idx="1139">
                  <c:v>3.4964499999999998</c:v>
                </c:pt>
                <c:pt idx="1140">
                  <c:v>3.4958100000000001</c:v>
                </c:pt>
                <c:pt idx="1141">
                  <c:v>3.4951500000000002</c:v>
                </c:pt>
                <c:pt idx="1142">
                  <c:v>3.4944999999999999</c:v>
                </c:pt>
                <c:pt idx="1143">
                  <c:v>3.49383</c:v>
                </c:pt>
                <c:pt idx="1144">
                  <c:v>3.49316</c:v>
                </c:pt>
                <c:pt idx="1145">
                  <c:v>3.4924900000000001</c:v>
                </c:pt>
                <c:pt idx="1146">
                  <c:v>3.4918</c:v>
                </c:pt>
                <c:pt idx="1147">
                  <c:v>3.4911099999999999</c:v>
                </c:pt>
                <c:pt idx="1148">
                  <c:v>3.4904199999999999</c:v>
                </c:pt>
                <c:pt idx="1149">
                  <c:v>3.4897100000000001</c:v>
                </c:pt>
                <c:pt idx="1150">
                  <c:v>3.4889999999999999</c:v>
                </c:pt>
                <c:pt idx="1151">
                  <c:v>3.48828</c:v>
                </c:pt>
                <c:pt idx="1152">
                  <c:v>3.4875600000000002</c:v>
                </c:pt>
                <c:pt idx="1153">
                  <c:v>3.4868199999999998</c:v>
                </c:pt>
                <c:pt idx="1154">
                  <c:v>3.4860799999999998</c:v>
                </c:pt>
                <c:pt idx="1155">
                  <c:v>3.4853299999999998</c:v>
                </c:pt>
                <c:pt idx="1156">
                  <c:v>3.4845700000000002</c:v>
                </c:pt>
                <c:pt idx="1157">
                  <c:v>3.4838</c:v>
                </c:pt>
                <c:pt idx="1158">
                  <c:v>3.4830199999999998</c:v>
                </c:pt>
                <c:pt idx="1159">
                  <c:v>3.48224</c:v>
                </c:pt>
                <c:pt idx="1160">
                  <c:v>3.4814400000000001</c:v>
                </c:pt>
                <c:pt idx="1161">
                  <c:v>3.4806300000000001</c:v>
                </c:pt>
                <c:pt idx="1162">
                  <c:v>3.4798200000000001</c:v>
                </c:pt>
                <c:pt idx="1163">
                  <c:v>3.47899</c:v>
                </c:pt>
                <c:pt idx="1164">
                  <c:v>3.4781499999999999</c:v>
                </c:pt>
                <c:pt idx="1165">
                  <c:v>3.4773000000000001</c:v>
                </c:pt>
                <c:pt idx="1166">
                  <c:v>3.4764400000000002</c:v>
                </c:pt>
                <c:pt idx="1167">
                  <c:v>3.4755699999999998</c:v>
                </c:pt>
                <c:pt idx="1168">
                  <c:v>3.4746899999999998</c:v>
                </c:pt>
                <c:pt idx="1169">
                  <c:v>3.4737900000000002</c:v>
                </c:pt>
                <c:pt idx="1170">
                  <c:v>3.47288</c:v>
                </c:pt>
                <c:pt idx="1171">
                  <c:v>3.4719600000000002</c:v>
                </c:pt>
                <c:pt idx="1172">
                  <c:v>3.4710200000000002</c:v>
                </c:pt>
                <c:pt idx="1173">
                  <c:v>3.4700700000000002</c:v>
                </c:pt>
                <c:pt idx="1174">
                  <c:v>3.4691100000000001</c:v>
                </c:pt>
                <c:pt idx="1175">
                  <c:v>3.4681299999999999</c:v>
                </c:pt>
                <c:pt idx="1176">
                  <c:v>3.4671400000000001</c:v>
                </c:pt>
                <c:pt idx="1177">
                  <c:v>3.4661300000000002</c:v>
                </c:pt>
                <c:pt idx="1178">
                  <c:v>3.4651000000000001</c:v>
                </c:pt>
                <c:pt idx="1179">
                  <c:v>3.4640599999999999</c:v>
                </c:pt>
                <c:pt idx="1180">
                  <c:v>3.4630000000000001</c:v>
                </c:pt>
                <c:pt idx="1181">
                  <c:v>3.4619300000000002</c:v>
                </c:pt>
                <c:pt idx="1182">
                  <c:v>3.4608400000000001</c:v>
                </c:pt>
                <c:pt idx="1183">
                  <c:v>3.4597199999999999</c:v>
                </c:pt>
                <c:pt idx="1184">
                  <c:v>3.4586000000000001</c:v>
                </c:pt>
                <c:pt idx="1185">
                  <c:v>3.4574500000000001</c:v>
                </c:pt>
                <c:pt idx="1186">
                  <c:v>3.45628</c:v>
                </c:pt>
                <c:pt idx="1187">
                  <c:v>3.4550900000000002</c:v>
                </c:pt>
                <c:pt idx="1188">
                  <c:v>3.4538799999999998</c:v>
                </c:pt>
                <c:pt idx="1189">
                  <c:v>3.4526500000000002</c:v>
                </c:pt>
                <c:pt idx="1190">
                  <c:v>3.45139</c:v>
                </c:pt>
                <c:pt idx="1191">
                  <c:v>3.45011</c:v>
                </c:pt>
                <c:pt idx="1192">
                  <c:v>3.4488099999999999</c:v>
                </c:pt>
                <c:pt idx="1193">
                  <c:v>3.4474900000000002</c:v>
                </c:pt>
                <c:pt idx="1194">
                  <c:v>3.4461400000000002</c:v>
                </c:pt>
                <c:pt idx="1195">
                  <c:v>3.4447700000000001</c:v>
                </c:pt>
                <c:pt idx="1196">
                  <c:v>3.4433699999999998</c:v>
                </c:pt>
                <c:pt idx="1197">
                  <c:v>3.4419400000000002</c:v>
                </c:pt>
                <c:pt idx="1198">
                  <c:v>3.44048</c:v>
                </c:pt>
                <c:pt idx="1199">
                  <c:v>3.4390000000000001</c:v>
                </c:pt>
                <c:pt idx="1200">
                  <c:v>3.4374899999999999</c:v>
                </c:pt>
                <c:pt idx="1201">
                  <c:v>3.43594</c:v>
                </c:pt>
                <c:pt idx="1202">
                  <c:v>3.4343699999999999</c:v>
                </c:pt>
                <c:pt idx="1203">
                  <c:v>3.43276</c:v>
                </c:pt>
                <c:pt idx="1204">
                  <c:v>3.4311199999999999</c:v>
                </c:pt>
                <c:pt idx="1205">
                  <c:v>3.42944</c:v>
                </c:pt>
                <c:pt idx="1206">
                  <c:v>3.4277299999999999</c:v>
                </c:pt>
                <c:pt idx="1207">
                  <c:v>3.4259900000000001</c:v>
                </c:pt>
                <c:pt idx="1208">
                  <c:v>3.42421</c:v>
                </c:pt>
                <c:pt idx="1209">
                  <c:v>3.42239</c:v>
                </c:pt>
                <c:pt idx="1210">
                  <c:v>3.4205299999999998</c:v>
                </c:pt>
                <c:pt idx="1211">
                  <c:v>3.4186299999999998</c:v>
                </c:pt>
                <c:pt idx="1212">
                  <c:v>3.41669</c:v>
                </c:pt>
                <c:pt idx="1213">
                  <c:v>3.4146999999999998</c:v>
                </c:pt>
                <c:pt idx="1214">
                  <c:v>3.4126699999999999</c:v>
                </c:pt>
                <c:pt idx="1215">
                  <c:v>3.4106000000000001</c:v>
                </c:pt>
                <c:pt idx="1216">
                  <c:v>3.40848</c:v>
                </c:pt>
                <c:pt idx="1217">
                  <c:v>3.4063099999999999</c:v>
                </c:pt>
                <c:pt idx="1218">
                  <c:v>3.4041000000000001</c:v>
                </c:pt>
                <c:pt idx="1219">
                  <c:v>3.4018299999999999</c:v>
                </c:pt>
                <c:pt idx="1220">
                  <c:v>3.3995099999999998</c:v>
                </c:pt>
                <c:pt idx="1221">
                  <c:v>3.3971300000000002</c:v>
                </c:pt>
                <c:pt idx="1222">
                  <c:v>3.3946999999999998</c:v>
                </c:pt>
                <c:pt idx="1223">
                  <c:v>3.3922099999999999</c:v>
                </c:pt>
                <c:pt idx="1224">
                  <c:v>3.3896700000000002</c:v>
                </c:pt>
                <c:pt idx="1225">
                  <c:v>3.38706</c:v>
                </c:pt>
                <c:pt idx="1226">
                  <c:v>3.3843899999999998</c:v>
                </c:pt>
                <c:pt idx="1227">
                  <c:v>3.38165</c:v>
                </c:pt>
                <c:pt idx="1228">
                  <c:v>3.3788499999999999</c:v>
                </c:pt>
                <c:pt idx="1229">
                  <c:v>3.3759800000000002</c:v>
                </c:pt>
                <c:pt idx="1230">
                  <c:v>3.37304</c:v>
                </c:pt>
                <c:pt idx="1231">
                  <c:v>3.3700299999999999</c:v>
                </c:pt>
                <c:pt idx="1232">
                  <c:v>3.36694</c:v>
                </c:pt>
                <c:pt idx="1233">
                  <c:v>3.3637700000000001</c:v>
                </c:pt>
                <c:pt idx="1234">
                  <c:v>3.3605299999999998</c:v>
                </c:pt>
                <c:pt idx="1235">
                  <c:v>3.3572000000000002</c:v>
                </c:pt>
                <c:pt idx="1236">
                  <c:v>3.35379</c:v>
                </c:pt>
                <c:pt idx="1237">
                  <c:v>3.3502900000000002</c:v>
                </c:pt>
                <c:pt idx="1238">
                  <c:v>3.3466999999999998</c:v>
                </c:pt>
                <c:pt idx="1239">
                  <c:v>3.3430200000000001</c:v>
                </c:pt>
                <c:pt idx="1240">
                  <c:v>3.3392499999999998</c:v>
                </c:pt>
                <c:pt idx="1241">
                  <c:v>3.3353700000000002</c:v>
                </c:pt>
                <c:pt idx="1242">
                  <c:v>3.3313999999999999</c:v>
                </c:pt>
                <c:pt idx="1243">
                  <c:v>3.3273199999999998</c:v>
                </c:pt>
                <c:pt idx="1244">
                  <c:v>3.3231299999999999</c:v>
                </c:pt>
                <c:pt idx="1245">
                  <c:v>3.3188300000000002</c:v>
                </c:pt>
                <c:pt idx="1246">
                  <c:v>3.3144200000000001</c:v>
                </c:pt>
                <c:pt idx="1247">
                  <c:v>3.3098900000000002</c:v>
                </c:pt>
                <c:pt idx="1248">
                  <c:v>3.30524</c:v>
                </c:pt>
                <c:pt idx="1249">
                  <c:v>3.3004600000000002</c:v>
                </c:pt>
                <c:pt idx="1250">
                  <c:v>3.29555</c:v>
                </c:pt>
                <c:pt idx="1251">
                  <c:v>3.2905099999999998</c:v>
                </c:pt>
                <c:pt idx="1252">
                  <c:v>3.2853300000000001</c:v>
                </c:pt>
                <c:pt idx="1253">
                  <c:v>3.2800099999999999</c:v>
                </c:pt>
                <c:pt idx="1254">
                  <c:v>3.27454</c:v>
                </c:pt>
                <c:pt idx="1255">
                  <c:v>3.26892</c:v>
                </c:pt>
                <c:pt idx="1256">
                  <c:v>3.2631399999999999</c:v>
                </c:pt>
                <c:pt idx="1257">
                  <c:v>3.2572000000000001</c:v>
                </c:pt>
                <c:pt idx="1258">
                  <c:v>3.2511000000000001</c:v>
                </c:pt>
                <c:pt idx="1259">
                  <c:v>3.2448199999999998</c:v>
                </c:pt>
                <c:pt idx="1260">
                  <c:v>3.2383600000000001</c:v>
                </c:pt>
                <c:pt idx="1261">
                  <c:v>3.2317200000000001</c:v>
                </c:pt>
                <c:pt idx="1262">
                  <c:v>3.2248999999999999</c:v>
                </c:pt>
                <c:pt idx="1263">
                  <c:v>3.21787</c:v>
                </c:pt>
                <c:pt idx="1264">
                  <c:v>3.2106400000000002</c:v>
                </c:pt>
                <c:pt idx="1265">
                  <c:v>3.2031999999999998</c:v>
                </c:pt>
                <c:pt idx="1266">
                  <c:v>3.1955499999999999</c:v>
                </c:pt>
                <c:pt idx="1267">
                  <c:v>3.1876699999999998</c:v>
                </c:pt>
                <c:pt idx="1268">
                  <c:v>3.1795599999999999</c:v>
                </c:pt>
                <c:pt idx="1269">
                  <c:v>3.1711999999999998</c:v>
                </c:pt>
                <c:pt idx="1270">
                  <c:v>3.1625999999999999</c:v>
                </c:pt>
                <c:pt idx="1271">
                  <c:v>3.15374</c:v>
                </c:pt>
                <c:pt idx="1272">
                  <c:v>3.1446200000000002</c:v>
                </c:pt>
                <c:pt idx="1273">
                  <c:v>3.1352099999999998</c:v>
                </c:pt>
                <c:pt idx="1274">
                  <c:v>3.1255199999999999</c:v>
                </c:pt>
                <c:pt idx="1275">
                  <c:v>3.1155200000000001</c:v>
                </c:pt>
                <c:pt idx="1276">
                  <c:v>3.1052200000000001</c:v>
                </c:pt>
                <c:pt idx="1277">
                  <c:v>3.0945900000000002</c:v>
                </c:pt>
                <c:pt idx="1278">
                  <c:v>3.0836199999999998</c:v>
                </c:pt>
                <c:pt idx="1279">
                  <c:v>3.0722999999999998</c:v>
                </c:pt>
                <c:pt idx="1280">
                  <c:v>3.0606100000000001</c:v>
                </c:pt>
                <c:pt idx="1281">
                  <c:v>3.04853</c:v>
                </c:pt>
                <c:pt idx="1282">
                  <c:v>3.0360399999999998</c:v>
                </c:pt>
                <c:pt idx="1283">
                  <c:v>3.0231300000000001</c:v>
                </c:pt>
                <c:pt idx="1284">
                  <c:v>3.00976</c:v>
                </c:pt>
                <c:pt idx="1285">
                  <c:v>2.9959099999999999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93-40F7-9BB4-7DEEBEDE6FB4}"/>
            </c:ext>
          </c:extLst>
        </c:ser>
        <c:ser>
          <c:idx val="3"/>
          <c:order val="3"/>
          <c:tx>
            <c:strRef>
              <c:f>Sheet6!$J$1</c:f>
              <c:strCache>
                <c:ptCount val="1"/>
                <c:pt idx="0">
                  <c:v>Rn=Rp=4*R0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Sheet6!$G$2:$G$949</c:f>
              <c:numCache>
                <c:formatCode>General</c:formatCode>
                <c:ptCount val="948"/>
                <c:pt idx="0">
                  <c:v>1.4057999999999997</c:v>
                </c:pt>
                <c:pt idx="1">
                  <c:v>2.8115999999999994</c:v>
                </c:pt>
                <c:pt idx="2">
                  <c:v>4.2173999999999996</c:v>
                </c:pt>
                <c:pt idx="3">
                  <c:v>5.6231999999999989</c:v>
                </c:pt>
                <c:pt idx="4">
                  <c:v>7.028999999999999</c:v>
                </c:pt>
                <c:pt idx="5">
                  <c:v>8.4347999999999992</c:v>
                </c:pt>
                <c:pt idx="6">
                  <c:v>9.8405999999999985</c:v>
                </c:pt>
                <c:pt idx="7">
                  <c:v>11.246399999999998</c:v>
                </c:pt>
                <c:pt idx="8">
                  <c:v>12.652199999999997</c:v>
                </c:pt>
                <c:pt idx="9">
                  <c:v>14.057999999999998</c:v>
                </c:pt>
                <c:pt idx="10">
                  <c:v>15.463799999999997</c:v>
                </c:pt>
                <c:pt idx="11">
                  <c:v>16.869599999999998</c:v>
                </c:pt>
                <c:pt idx="12">
                  <c:v>18.275399999999998</c:v>
                </c:pt>
                <c:pt idx="13">
                  <c:v>19.681199999999997</c:v>
                </c:pt>
                <c:pt idx="14">
                  <c:v>21.087</c:v>
                </c:pt>
                <c:pt idx="15">
                  <c:v>22.492799999999995</c:v>
                </c:pt>
                <c:pt idx="16">
                  <c:v>23.898599999999995</c:v>
                </c:pt>
                <c:pt idx="17">
                  <c:v>25.304399999999994</c:v>
                </c:pt>
                <c:pt idx="18">
                  <c:v>26.710199999999997</c:v>
                </c:pt>
                <c:pt idx="19">
                  <c:v>28.115999999999996</c:v>
                </c:pt>
                <c:pt idx="20">
                  <c:v>29.521799999999995</c:v>
                </c:pt>
                <c:pt idx="21">
                  <c:v>30.927599999999995</c:v>
                </c:pt>
                <c:pt idx="22">
                  <c:v>32.33339999999999</c:v>
                </c:pt>
                <c:pt idx="23">
                  <c:v>33.739199999999997</c:v>
                </c:pt>
                <c:pt idx="24">
                  <c:v>35.144999999999996</c:v>
                </c:pt>
                <c:pt idx="25">
                  <c:v>36.550799999999995</c:v>
                </c:pt>
                <c:pt idx="26">
                  <c:v>37.956599999999995</c:v>
                </c:pt>
                <c:pt idx="27">
                  <c:v>39.362399999999994</c:v>
                </c:pt>
                <c:pt idx="28">
                  <c:v>40.7682</c:v>
                </c:pt>
                <c:pt idx="29">
                  <c:v>42.173999999999999</c:v>
                </c:pt>
                <c:pt idx="30">
                  <c:v>43.579799999999992</c:v>
                </c:pt>
                <c:pt idx="31">
                  <c:v>44.985599999999991</c:v>
                </c:pt>
                <c:pt idx="32">
                  <c:v>46.391399999999997</c:v>
                </c:pt>
                <c:pt idx="33">
                  <c:v>47.797199999999989</c:v>
                </c:pt>
                <c:pt idx="34">
                  <c:v>49.202999999999996</c:v>
                </c:pt>
                <c:pt idx="35">
                  <c:v>50.608799999999988</c:v>
                </c:pt>
                <c:pt idx="36">
                  <c:v>52.014599999999994</c:v>
                </c:pt>
                <c:pt idx="37">
                  <c:v>53.420399999999994</c:v>
                </c:pt>
                <c:pt idx="38">
                  <c:v>54.826199999999986</c:v>
                </c:pt>
                <c:pt idx="39">
                  <c:v>56.231999999999992</c:v>
                </c:pt>
                <c:pt idx="40">
                  <c:v>57.637799999999999</c:v>
                </c:pt>
                <c:pt idx="41">
                  <c:v>59.043599999999991</c:v>
                </c:pt>
                <c:pt idx="42">
                  <c:v>60.44939999999999</c:v>
                </c:pt>
                <c:pt idx="43">
                  <c:v>61.855199999999989</c:v>
                </c:pt>
                <c:pt idx="44">
                  <c:v>63.260999999999996</c:v>
                </c:pt>
                <c:pt idx="45">
                  <c:v>64.666799999999981</c:v>
                </c:pt>
                <c:pt idx="46">
                  <c:v>66.072599999999994</c:v>
                </c:pt>
                <c:pt idx="47">
                  <c:v>67.478399999999993</c:v>
                </c:pt>
                <c:pt idx="48">
                  <c:v>68.884199999999993</c:v>
                </c:pt>
                <c:pt idx="49">
                  <c:v>70.289999999999992</c:v>
                </c:pt>
                <c:pt idx="50">
                  <c:v>71.695799999999991</c:v>
                </c:pt>
                <c:pt idx="51">
                  <c:v>73.101599999999991</c:v>
                </c:pt>
                <c:pt idx="52">
                  <c:v>74.50739999999999</c:v>
                </c:pt>
                <c:pt idx="53">
                  <c:v>75.913199999999989</c:v>
                </c:pt>
                <c:pt idx="54">
                  <c:v>77.318999999999974</c:v>
                </c:pt>
                <c:pt idx="55">
                  <c:v>78.724799999999988</c:v>
                </c:pt>
                <c:pt idx="56">
                  <c:v>80.130599999999987</c:v>
                </c:pt>
                <c:pt idx="57">
                  <c:v>81.5364</c:v>
                </c:pt>
                <c:pt idx="58">
                  <c:v>82.9422</c:v>
                </c:pt>
                <c:pt idx="59">
                  <c:v>84.347999999999999</c:v>
                </c:pt>
                <c:pt idx="60">
                  <c:v>85.753799999999984</c:v>
                </c:pt>
                <c:pt idx="61">
                  <c:v>87.159599999999983</c:v>
                </c:pt>
                <c:pt idx="62">
                  <c:v>88.565399999999983</c:v>
                </c:pt>
                <c:pt idx="63">
                  <c:v>89.971199999999982</c:v>
                </c:pt>
                <c:pt idx="64">
                  <c:v>91.37700000000001</c:v>
                </c:pt>
                <c:pt idx="65">
                  <c:v>92.782799999999995</c:v>
                </c:pt>
                <c:pt idx="66">
                  <c:v>94.188599999999994</c:v>
                </c:pt>
                <c:pt idx="67">
                  <c:v>95.594399999999979</c:v>
                </c:pt>
                <c:pt idx="68">
                  <c:v>97.000199999999978</c:v>
                </c:pt>
                <c:pt idx="69">
                  <c:v>98.405999999999992</c:v>
                </c:pt>
                <c:pt idx="70">
                  <c:v>99.811799999999991</c:v>
                </c:pt>
                <c:pt idx="71">
                  <c:v>101.21759999999998</c:v>
                </c:pt>
                <c:pt idx="72">
                  <c:v>102.62339999999998</c:v>
                </c:pt>
                <c:pt idx="73">
                  <c:v>104.02919999999999</c:v>
                </c:pt>
                <c:pt idx="74">
                  <c:v>105.435</c:v>
                </c:pt>
                <c:pt idx="75">
                  <c:v>106.84079999999999</c:v>
                </c:pt>
                <c:pt idx="76">
                  <c:v>108.24659999999999</c:v>
                </c:pt>
                <c:pt idx="77">
                  <c:v>109.65239999999997</c:v>
                </c:pt>
                <c:pt idx="78">
                  <c:v>111.05819999999999</c:v>
                </c:pt>
                <c:pt idx="79">
                  <c:v>112.46399999999998</c:v>
                </c:pt>
                <c:pt idx="80">
                  <c:v>113.8698</c:v>
                </c:pt>
                <c:pt idx="81">
                  <c:v>115.2756</c:v>
                </c:pt>
                <c:pt idx="82">
                  <c:v>116.6814</c:v>
                </c:pt>
                <c:pt idx="83">
                  <c:v>118.08719999999998</c:v>
                </c:pt>
                <c:pt idx="84">
                  <c:v>119.49299999999998</c:v>
                </c:pt>
                <c:pt idx="85">
                  <c:v>120.89879999999998</c:v>
                </c:pt>
                <c:pt idx="86">
                  <c:v>122.30459999999998</c:v>
                </c:pt>
                <c:pt idx="87">
                  <c:v>123.71039999999998</c:v>
                </c:pt>
                <c:pt idx="88">
                  <c:v>125.11619999999999</c:v>
                </c:pt>
                <c:pt idx="89">
                  <c:v>126.52199999999999</c:v>
                </c:pt>
                <c:pt idx="90">
                  <c:v>127.92779999999999</c:v>
                </c:pt>
                <c:pt idx="91">
                  <c:v>129.33359999999996</c:v>
                </c:pt>
                <c:pt idx="92">
                  <c:v>130.73939999999996</c:v>
                </c:pt>
                <c:pt idx="93">
                  <c:v>132.14519999999999</c:v>
                </c:pt>
                <c:pt idx="94">
                  <c:v>133.55099999999999</c:v>
                </c:pt>
                <c:pt idx="95">
                  <c:v>134.95679999999999</c:v>
                </c:pt>
                <c:pt idx="96">
                  <c:v>136.36259999999999</c:v>
                </c:pt>
                <c:pt idx="97">
                  <c:v>137.76839999999999</c:v>
                </c:pt>
                <c:pt idx="98">
                  <c:v>139.17419999999998</c:v>
                </c:pt>
                <c:pt idx="99">
                  <c:v>140.57999999999998</c:v>
                </c:pt>
                <c:pt idx="100">
                  <c:v>141.98579999999995</c:v>
                </c:pt>
                <c:pt idx="101">
                  <c:v>143.39159999999998</c:v>
                </c:pt>
                <c:pt idx="102">
                  <c:v>144.79739999999998</c:v>
                </c:pt>
                <c:pt idx="103">
                  <c:v>146.20319999999998</c:v>
                </c:pt>
                <c:pt idx="104">
                  <c:v>147.60899999999998</c:v>
                </c:pt>
                <c:pt idx="105">
                  <c:v>149.01479999999998</c:v>
                </c:pt>
                <c:pt idx="106">
                  <c:v>150.42059999999998</c:v>
                </c:pt>
                <c:pt idx="107">
                  <c:v>151.82639999999998</c:v>
                </c:pt>
                <c:pt idx="108">
                  <c:v>153.23219999999998</c:v>
                </c:pt>
                <c:pt idx="109">
                  <c:v>154.63799999999995</c:v>
                </c:pt>
                <c:pt idx="110">
                  <c:v>156.04379999999998</c:v>
                </c:pt>
                <c:pt idx="111">
                  <c:v>157.44959999999998</c:v>
                </c:pt>
                <c:pt idx="112">
                  <c:v>158.85539999999997</c:v>
                </c:pt>
                <c:pt idx="113">
                  <c:v>160.26119999999997</c:v>
                </c:pt>
                <c:pt idx="114">
                  <c:v>161.66699999999994</c:v>
                </c:pt>
                <c:pt idx="115">
                  <c:v>163.0728</c:v>
                </c:pt>
                <c:pt idx="116">
                  <c:v>164.4786</c:v>
                </c:pt>
                <c:pt idx="117">
                  <c:v>165.8844</c:v>
                </c:pt>
                <c:pt idx="118">
                  <c:v>167.2902</c:v>
                </c:pt>
                <c:pt idx="119">
                  <c:v>168.696</c:v>
                </c:pt>
                <c:pt idx="120">
                  <c:v>170.10179999999997</c:v>
                </c:pt>
                <c:pt idx="121">
                  <c:v>171.50759999999997</c:v>
                </c:pt>
                <c:pt idx="122">
                  <c:v>172.91339999999997</c:v>
                </c:pt>
                <c:pt idx="123">
                  <c:v>174.31919999999997</c:v>
                </c:pt>
                <c:pt idx="124">
                  <c:v>175.72499999999999</c:v>
                </c:pt>
                <c:pt idx="125">
                  <c:v>177.13079999999997</c:v>
                </c:pt>
                <c:pt idx="126">
                  <c:v>178.53659999999996</c:v>
                </c:pt>
                <c:pt idx="127">
                  <c:v>179.94239999999996</c:v>
                </c:pt>
                <c:pt idx="128">
                  <c:v>181.34819999999996</c:v>
                </c:pt>
                <c:pt idx="129">
                  <c:v>182.75400000000002</c:v>
                </c:pt>
                <c:pt idx="130">
                  <c:v>184.15979999999996</c:v>
                </c:pt>
                <c:pt idx="131">
                  <c:v>185.56559999999999</c:v>
                </c:pt>
                <c:pt idx="132">
                  <c:v>186.97139999999999</c:v>
                </c:pt>
                <c:pt idx="133">
                  <c:v>188.37719999999999</c:v>
                </c:pt>
                <c:pt idx="134">
                  <c:v>189.78299999999999</c:v>
                </c:pt>
                <c:pt idx="135">
                  <c:v>191.18879999999996</c:v>
                </c:pt>
                <c:pt idx="136">
                  <c:v>192.59459999999999</c:v>
                </c:pt>
                <c:pt idx="137">
                  <c:v>194.00039999999996</c:v>
                </c:pt>
                <c:pt idx="138">
                  <c:v>195.40619999999996</c:v>
                </c:pt>
                <c:pt idx="139">
                  <c:v>196.81199999999998</c:v>
                </c:pt>
                <c:pt idx="140">
                  <c:v>198.21779999999995</c:v>
                </c:pt>
                <c:pt idx="141">
                  <c:v>199.62359999999998</c:v>
                </c:pt>
                <c:pt idx="142">
                  <c:v>201.02939999999995</c:v>
                </c:pt>
                <c:pt idx="143">
                  <c:v>202.43519999999995</c:v>
                </c:pt>
                <c:pt idx="144">
                  <c:v>203.84099999999998</c:v>
                </c:pt>
                <c:pt idx="145">
                  <c:v>205.24679999999995</c:v>
                </c:pt>
                <c:pt idx="146">
                  <c:v>206.65260000000001</c:v>
                </c:pt>
                <c:pt idx="147">
                  <c:v>208.05839999999998</c:v>
                </c:pt>
                <c:pt idx="148">
                  <c:v>209.46420000000001</c:v>
                </c:pt>
                <c:pt idx="149">
                  <c:v>210.87</c:v>
                </c:pt>
                <c:pt idx="150">
                  <c:v>212.27579999999998</c:v>
                </c:pt>
                <c:pt idx="151">
                  <c:v>213.68159999999997</c:v>
                </c:pt>
                <c:pt idx="152">
                  <c:v>215.08739999999995</c:v>
                </c:pt>
                <c:pt idx="153">
                  <c:v>216.49319999999997</c:v>
                </c:pt>
                <c:pt idx="154">
                  <c:v>217.89899999999997</c:v>
                </c:pt>
                <c:pt idx="155">
                  <c:v>219.30479999999994</c:v>
                </c:pt>
                <c:pt idx="156">
                  <c:v>220.71059999999997</c:v>
                </c:pt>
                <c:pt idx="157">
                  <c:v>222.11639999999997</c:v>
                </c:pt>
                <c:pt idx="158">
                  <c:v>223.52219999999997</c:v>
                </c:pt>
                <c:pt idx="159">
                  <c:v>224.92799999999997</c:v>
                </c:pt>
                <c:pt idx="160">
                  <c:v>226.33379999999994</c:v>
                </c:pt>
                <c:pt idx="161">
                  <c:v>227.7396</c:v>
                </c:pt>
                <c:pt idx="162">
                  <c:v>229.1454</c:v>
                </c:pt>
                <c:pt idx="163">
                  <c:v>230.55119999999999</c:v>
                </c:pt>
                <c:pt idx="164">
                  <c:v>231.95699999999999</c:v>
                </c:pt>
                <c:pt idx="165">
                  <c:v>233.36279999999999</c:v>
                </c:pt>
                <c:pt idx="166">
                  <c:v>234.76859999999996</c:v>
                </c:pt>
                <c:pt idx="167">
                  <c:v>236.17439999999996</c:v>
                </c:pt>
                <c:pt idx="168">
                  <c:v>237.58019999999996</c:v>
                </c:pt>
                <c:pt idx="169">
                  <c:v>238.98599999999996</c:v>
                </c:pt>
                <c:pt idx="170">
                  <c:v>240.39179999999996</c:v>
                </c:pt>
                <c:pt idx="171">
                  <c:v>241.79759999999996</c:v>
                </c:pt>
                <c:pt idx="172">
                  <c:v>243.20339999999996</c:v>
                </c:pt>
                <c:pt idx="173">
                  <c:v>244.60919999999996</c:v>
                </c:pt>
                <c:pt idx="174">
                  <c:v>246.01499999999996</c:v>
                </c:pt>
                <c:pt idx="175">
                  <c:v>247.42079999999996</c:v>
                </c:pt>
                <c:pt idx="176">
                  <c:v>248.82659999999996</c:v>
                </c:pt>
                <c:pt idx="177">
                  <c:v>250.23239999999998</c:v>
                </c:pt>
                <c:pt idx="178">
                  <c:v>251.63819999999998</c:v>
                </c:pt>
                <c:pt idx="179">
                  <c:v>253.04399999999998</c:v>
                </c:pt>
                <c:pt idx="180">
                  <c:v>254.44979999999998</c:v>
                </c:pt>
                <c:pt idx="181">
                  <c:v>255.85559999999998</c:v>
                </c:pt>
                <c:pt idx="182">
                  <c:v>257.26139999999998</c:v>
                </c:pt>
                <c:pt idx="183">
                  <c:v>258.66719999999992</c:v>
                </c:pt>
                <c:pt idx="184">
                  <c:v>260.07299999999992</c:v>
                </c:pt>
                <c:pt idx="185">
                  <c:v>261.47879999999992</c:v>
                </c:pt>
                <c:pt idx="186">
                  <c:v>262.88459999999998</c:v>
                </c:pt>
                <c:pt idx="187">
                  <c:v>264.29039999999998</c:v>
                </c:pt>
                <c:pt idx="188">
                  <c:v>265.69619999999998</c:v>
                </c:pt>
                <c:pt idx="189">
                  <c:v>267.10199999999998</c:v>
                </c:pt>
                <c:pt idx="190">
                  <c:v>268.50779999999997</c:v>
                </c:pt>
                <c:pt idx="191">
                  <c:v>269.91359999999997</c:v>
                </c:pt>
                <c:pt idx="192">
                  <c:v>271.31939999999997</c:v>
                </c:pt>
                <c:pt idx="193">
                  <c:v>272.72519999999997</c:v>
                </c:pt>
                <c:pt idx="194">
                  <c:v>274.13099999999997</c:v>
                </c:pt>
                <c:pt idx="195">
                  <c:v>275.53679999999997</c:v>
                </c:pt>
                <c:pt idx="196">
                  <c:v>276.94259999999997</c:v>
                </c:pt>
                <c:pt idx="197">
                  <c:v>278.34839999999997</c:v>
                </c:pt>
                <c:pt idx="198">
                  <c:v>279.75419999999991</c:v>
                </c:pt>
                <c:pt idx="199">
                  <c:v>281.15999999999997</c:v>
                </c:pt>
                <c:pt idx="200">
                  <c:v>282.56579999999997</c:v>
                </c:pt>
                <c:pt idx="201">
                  <c:v>283.97159999999991</c:v>
                </c:pt>
                <c:pt idx="202">
                  <c:v>285.37739999999997</c:v>
                </c:pt>
                <c:pt idx="203">
                  <c:v>286.78319999999997</c:v>
                </c:pt>
                <c:pt idx="204">
                  <c:v>288.18899999999996</c:v>
                </c:pt>
                <c:pt idx="205">
                  <c:v>289.59479999999996</c:v>
                </c:pt>
                <c:pt idx="206">
                  <c:v>291.00059999999996</c:v>
                </c:pt>
                <c:pt idx="207">
                  <c:v>292.40639999999996</c:v>
                </c:pt>
                <c:pt idx="208">
                  <c:v>293.81219999999996</c:v>
                </c:pt>
                <c:pt idx="209">
                  <c:v>295.21799999999996</c:v>
                </c:pt>
                <c:pt idx="210">
                  <c:v>296.62379999999996</c:v>
                </c:pt>
                <c:pt idx="211">
                  <c:v>298.02959999999996</c:v>
                </c:pt>
                <c:pt idx="212">
                  <c:v>299.43539999999996</c:v>
                </c:pt>
                <c:pt idx="213">
                  <c:v>300.84119999999996</c:v>
                </c:pt>
                <c:pt idx="214">
                  <c:v>302.24700000000001</c:v>
                </c:pt>
                <c:pt idx="215">
                  <c:v>303.65279999999996</c:v>
                </c:pt>
                <c:pt idx="216">
                  <c:v>305.05860000000001</c:v>
                </c:pt>
                <c:pt idx="217">
                  <c:v>306.46439999999996</c:v>
                </c:pt>
                <c:pt idx="218">
                  <c:v>307.87020000000001</c:v>
                </c:pt>
                <c:pt idx="219">
                  <c:v>309.2759999999999</c:v>
                </c:pt>
                <c:pt idx="220">
                  <c:v>310.68180000000001</c:v>
                </c:pt>
                <c:pt idx="221">
                  <c:v>312.08759999999995</c:v>
                </c:pt>
                <c:pt idx="222">
                  <c:v>313.49339999999995</c:v>
                </c:pt>
                <c:pt idx="223">
                  <c:v>314.89919999999995</c:v>
                </c:pt>
                <c:pt idx="224">
                  <c:v>316.30499999999989</c:v>
                </c:pt>
                <c:pt idx="225">
                  <c:v>317.71079999999995</c:v>
                </c:pt>
                <c:pt idx="226">
                  <c:v>319.11659999999995</c:v>
                </c:pt>
                <c:pt idx="227">
                  <c:v>320.52239999999995</c:v>
                </c:pt>
                <c:pt idx="228">
                  <c:v>321.92819999999995</c:v>
                </c:pt>
                <c:pt idx="229">
                  <c:v>323.33399999999989</c:v>
                </c:pt>
                <c:pt idx="230">
                  <c:v>324.73979999999995</c:v>
                </c:pt>
                <c:pt idx="231">
                  <c:v>326.1456</c:v>
                </c:pt>
                <c:pt idx="232">
                  <c:v>327.55139999999994</c:v>
                </c:pt>
                <c:pt idx="233">
                  <c:v>328.9572</c:v>
                </c:pt>
                <c:pt idx="234">
                  <c:v>330.363</c:v>
                </c:pt>
                <c:pt idx="235">
                  <c:v>331.7688</c:v>
                </c:pt>
                <c:pt idx="236">
                  <c:v>333.17459999999994</c:v>
                </c:pt>
                <c:pt idx="237">
                  <c:v>334.5804</c:v>
                </c:pt>
                <c:pt idx="238">
                  <c:v>335.98619999999994</c:v>
                </c:pt>
                <c:pt idx="239">
                  <c:v>337.392</c:v>
                </c:pt>
                <c:pt idx="240">
                  <c:v>338.79779999999994</c:v>
                </c:pt>
                <c:pt idx="241">
                  <c:v>340.20359999999994</c:v>
                </c:pt>
                <c:pt idx="242">
                  <c:v>341.60939999999994</c:v>
                </c:pt>
                <c:pt idx="243">
                  <c:v>343.01519999999994</c:v>
                </c:pt>
                <c:pt idx="244">
                  <c:v>344.42100000000005</c:v>
                </c:pt>
                <c:pt idx="245">
                  <c:v>345.82679999999993</c:v>
                </c:pt>
                <c:pt idx="246">
                  <c:v>347.23259999999999</c:v>
                </c:pt>
                <c:pt idx="247">
                  <c:v>348.63839999999993</c:v>
                </c:pt>
                <c:pt idx="248">
                  <c:v>350.04419999999999</c:v>
                </c:pt>
                <c:pt idx="249">
                  <c:v>351.45</c:v>
                </c:pt>
                <c:pt idx="250">
                  <c:v>352.85579999999999</c:v>
                </c:pt>
                <c:pt idx="251">
                  <c:v>354.26159999999993</c:v>
                </c:pt>
                <c:pt idx="252">
                  <c:v>355.66739999999999</c:v>
                </c:pt>
                <c:pt idx="253">
                  <c:v>357.07319999999993</c:v>
                </c:pt>
                <c:pt idx="254">
                  <c:v>358.47899999999998</c:v>
                </c:pt>
                <c:pt idx="255">
                  <c:v>359.88479999999993</c:v>
                </c:pt>
                <c:pt idx="256">
                  <c:v>361.29059999999993</c:v>
                </c:pt>
                <c:pt idx="257">
                  <c:v>362.69639999999993</c:v>
                </c:pt>
                <c:pt idx="258">
                  <c:v>364.10219999999993</c:v>
                </c:pt>
                <c:pt idx="259">
                  <c:v>365.50800000000004</c:v>
                </c:pt>
                <c:pt idx="260">
                  <c:v>366.91379999999992</c:v>
                </c:pt>
                <c:pt idx="261">
                  <c:v>368.31959999999992</c:v>
                </c:pt>
                <c:pt idx="262">
                  <c:v>369.72539999999992</c:v>
                </c:pt>
                <c:pt idx="263">
                  <c:v>371.13119999999998</c:v>
                </c:pt>
                <c:pt idx="264">
                  <c:v>372.53699999999998</c:v>
                </c:pt>
                <c:pt idx="265">
                  <c:v>373.94279999999998</c:v>
                </c:pt>
                <c:pt idx="266">
                  <c:v>375.34859999999992</c:v>
                </c:pt>
                <c:pt idx="267">
                  <c:v>376.75439999999998</c:v>
                </c:pt>
                <c:pt idx="268">
                  <c:v>378.16019999999997</c:v>
                </c:pt>
                <c:pt idx="269">
                  <c:v>379.56599999999997</c:v>
                </c:pt>
                <c:pt idx="270">
                  <c:v>380.97179999999992</c:v>
                </c:pt>
                <c:pt idx="271">
                  <c:v>382.37759999999992</c:v>
                </c:pt>
                <c:pt idx="272">
                  <c:v>383.78339999999992</c:v>
                </c:pt>
                <c:pt idx="273">
                  <c:v>385.18919999999997</c:v>
                </c:pt>
                <c:pt idx="274">
                  <c:v>386.59500000000003</c:v>
                </c:pt>
                <c:pt idx="275">
                  <c:v>388.00079999999991</c:v>
                </c:pt>
                <c:pt idx="276">
                  <c:v>389.40659999999991</c:v>
                </c:pt>
                <c:pt idx="277">
                  <c:v>390.81239999999991</c:v>
                </c:pt>
                <c:pt idx="278">
                  <c:v>392.21820000000002</c:v>
                </c:pt>
                <c:pt idx="279">
                  <c:v>393.62399999999997</c:v>
                </c:pt>
                <c:pt idx="280">
                  <c:v>395.02979999999997</c:v>
                </c:pt>
                <c:pt idx="281">
                  <c:v>396.43559999999991</c:v>
                </c:pt>
                <c:pt idx="282">
                  <c:v>397.84139999999996</c:v>
                </c:pt>
                <c:pt idx="283">
                  <c:v>399.24719999999996</c:v>
                </c:pt>
                <c:pt idx="284">
                  <c:v>400.65300000000002</c:v>
                </c:pt>
                <c:pt idx="285">
                  <c:v>402.05879999999991</c:v>
                </c:pt>
                <c:pt idx="286">
                  <c:v>403.4645999999999</c:v>
                </c:pt>
                <c:pt idx="287">
                  <c:v>404.8703999999999</c:v>
                </c:pt>
                <c:pt idx="288">
                  <c:v>406.27619999999996</c:v>
                </c:pt>
                <c:pt idx="289">
                  <c:v>407.68199999999996</c:v>
                </c:pt>
                <c:pt idx="290">
                  <c:v>409.0877999999999</c:v>
                </c:pt>
                <c:pt idx="291">
                  <c:v>410.4935999999999</c:v>
                </c:pt>
                <c:pt idx="292">
                  <c:v>411.8993999999999</c:v>
                </c:pt>
                <c:pt idx="293">
                  <c:v>413.30520000000001</c:v>
                </c:pt>
                <c:pt idx="294">
                  <c:v>414.71099999999996</c:v>
                </c:pt>
                <c:pt idx="295">
                  <c:v>416.11679999999996</c:v>
                </c:pt>
                <c:pt idx="296">
                  <c:v>417.5225999999999</c:v>
                </c:pt>
                <c:pt idx="297">
                  <c:v>418.92840000000001</c:v>
                </c:pt>
                <c:pt idx="298">
                  <c:v>420.33419999999995</c:v>
                </c:pt>
                <c:pt idx="299">
                  <c:v>421.74</c:v>
                </c:pt>
                <c:pt idx="300">
                  <c:v>423.14579999999989</c:v>
                </c:pt>
                <c:pt idx="301">
                  <c:v>424.55159999999995</c:v>
                </c:pt>
                <c:pt idx="302">
                  <c:v>425.95739999999995</c:v>
                </c:pt>
                <c:pt idx="303">
                  <c:v>427.36319999999995</c:v>
                </c:pt>
                <c:pt idx="304">
                  <c:v>428.76899999999995</c:v>
                </c:pt>
                <c:pt idx="305">
                  <c:v>430.17479999999989</c:v>
                </c:pt>
                <c:pt idx="306">
                  <c:v>431.58059999999989</c:v>
                </c:pt>
                <c:pt idx="307">
                  <c:v>432.98639999999995</c:v>
                </c:pt>
                <c:pt idx="308">
                  <c:v>434.3922</c:v>
                </c:pt>
                <c:pt idx="309">
                  <c:v>435.79799999999994</c:v>
                </c:pt>
                <c:pt idx="310">
                  <c:v>437.2038</c:v>
                </c:pt>
                <c:pt idx="311">
                  <c:v>438.60959999999989</c:v>
                </c:pt>
                <c:pt idx="312">
                  <c:v>440.0154</c:v>
                </c:pt>
                <c:pt idx="313">
                  <c:v>441.42119999999994</c:v>
                </c:pt>
                <c:pt idx="314">
                  <c:v>442.827</c:v>
                </c:pt>
                <c:pt idx="315">
                  <c:v>444.23279999999994</c:v>
                </c:pt>
                <c:pt idx="316">
                  <c:v>445.63859999999994</c:v>
                </c:pt>
                <c:pt idx="317">
                  <c:v>447.04439999999994</c:v>
                </c:pt>
                <c:pt idx="318">
                  <c:v>448.45019999999994</c:v>
                </c:pt>
                <c:pt idx="319">
                  <c:v>449.85599999999994</c:v>
                </c:pt>
                <c:pt idx="320">
                  <c:v>451.26179999999994</c:v>
                </c:pt>
                <c:pt idx="321">
                  <c:v>452.66759999999988</c:v>
                </c:pt>
                <c:pt idx="322">
                  <c:v>454.07339999999994</c:v>
                </c:pt>
                <c:pt idx="323">
                  <c:v>455.47919999999999</c:v>
                </c:pt>
                <c:pt idx="324">
                  <c:v>456.88499999999993</c:v>
                </c:pt>
                <c:pt idx="325">
                  <c:v>458.29079999999999</c:v>
                </c:pt>
                <c:pt idx="326">
                  <c:v>459.69659999999988</c:v>
                </c:pt>
                <c:pt idx="327">
                  <c:v>461.10239999999999</c:v>
                </c:pt>
                <c:pt idx="328">
                  <c:v>462.50819999999993</c:v>
                </c:pt>
                <c:pt idx="329">
                  <c:v>463.91399999999999</c:v>
                </c:pt>
                <c:pt idx="330">
                  <c:v>465.31979999999993</c:v>
                </c:pt>
                <c:pt idx="331">
                  <c:v>466.72559999999999</c:v>
                </c:pt>
                <c:pt idx="332">
                  <c:v>468.13139999999993</c:v>
                </c:pt>
                <c:pt idx="333">
                  <c:v>469.53719999999993</c:v>
                </c:pt>
                <c:pt idx="334">
                  <c:v>470.94299999999993</c:v>
                </c:pt>
                <c:pt idx="335">
                  <c:v>472.34879999999993</c:v>
                </c:pt>
                <c:pt idx="336">
                  <c:v>473.75459999999993</c:v>
                </c:pt>
                <c:pt idx="337">
                  <c:v>475.16039999999992</c:v>
                </c:pt>
                <c:pt idx="338">
                  <c:v>476.56619999999998</c:v>
                </c:pt>
                <c:pt idx="339">
                  <c:v>477.97199999999992</c:v>
                </c:pt>
                <c:pt idx="340">
                  <c:v>479.37779999999998</c:v>
                </c:pt>
                <c:pt idx="341">
                  <c:v>480.78359999999992</c:v>
                </c:pt>
                <c:pt idx="342">
                  <c:v>482.18939999999998</c:v>
                </c:pt>
                <c:pt idx="343">
                  <c:v>483.59519999999992</c:v>
                </c:pt>
                <c:pt idx="344">
                  <c:v>485.00099999999998</c:v>
                </c:pt>
                <c:pt idx="345">
                  <c:v>486.40679999999992</c:v>
                </c:pt>
                <c:pt idx="346">
                  <c:v>487.81259999999997</c:v>
                </c:pt>
                <c:pt idx="347">
                  <c:v>489.21839999999992</c:v>
                </c:pt>
                <c:pt idx="348">
                  <c:v>490.62419999999997</c:v>
                </c:pt>
                <c:pt idx="349">
                  <c:v>492.02999999999992</c:v>
                </c:pt>
                <c:pt idx="350">
                  <c:v>493.43579999999992</c:v>
                </c:pt>
                <c:pt idx="351">
                  <c:v>494.84159999999991</c:v>
                </c:pt>
                <c:pt idx="352">
                  <c:v>496.24739999999991</c:v>
                </c:pt>
                <c:pt idx="353">
                  <c:v>497.65319999999991</c:v>
                </c:pt>
                <c:pt idx="354">
                  <c:v>499.05899999999991</c:v>
                </c:pt>
                <c:pt idx="355">
                  <c:v>500.46479999999997</c:v>
                </c:pt>
                <c:pt idx="356">
                  <c:v>501.87059999999991</c:v>
                </c:pt>
                <c:pt idx="357">
                  <c:v>503.27639999999997</c:v>
                </c:pt>
                <c:pt idx="358">
                  <c:v>504.68219999999991</c:v>
                </c:pt>
                <c:pt idx="359">
                  <c:v>506.08799999999997</c:v>
                </c:pt>
                <c:pt idx="360">
                  <c:v>507.49379999999996</c:v>
                </c:pt>
                <c:pt idx="361">
                  <c:v>508.89959999999996</c:v>
                </c:pt>
                <c:pt idx="362">
                  <c:v>510.30539999999991</c:v>
                </c:pt>
                <c:pt idx="363">
                  <c:v>511.71119999999996</c:v>
                </c:pt>
                <c:pt idx="364">
                  <c:v>513.11699999999996</c:v>
                </c:pt>
                <c:pt idx="365">
                  <c:v>514.52279999999996</c:v>
                </c:pt>
                <c:pt idx="366">
                  <c:v>515.92859999999996</c:v>
                </c:pt>
                <c:pt idx="367">
                  <c:v>517.33439999999985</c:v>
                </c:pt>
                <c:pt idx="368">
                  <c:v>518.74019999999996</c:v>
                </c:pt>
                <c:pt idx="369">
                  <c:v>520.14599999999984</c:v>
                </c:pt>
                <c:pt idx="370">
                  <c:v>521.55179999999996</c:v>
                </c:pt>
                <c:pt idx="371">
                  <c:v>522.95759999999984</c:v>
                </c:pt>
                <c:pt idx="372">
                  <c:v>524.36339999999996</c:v>
                </c:pt>
                <c:pt idx="373">
                  <c:v>525.76919999999996</c:v>
                </c:pt>
                <c:pt idx="374">
                  <c:v>527.17499999999995</c:v>
                </c:pt>
                <c:pt idx="375">
                  <c:v>528.58079999999995</c:v>
                </c:pt>
                <c:pt idx="376">
                  <c:v>529.98659999999995</c:v>
                </c:pt>
                <c:pt idx="377">
                  <c:v>531.39239999999995</c:v>
                </c:pt>
                <c:pt idx="378">
                  <c:v>532.79819999999995</c:v>
                </c:pt>
                <c:pt idx="379">
                  <c:v>534.20399999999995</c:v>
                </c:pt>
                <c:pt idx="380">
                  <c:v>535.60979999999995</c:v>
                </c:pt>
                <c:pt idx="381">
                  <c:v>537.01559999999995</c:v>
                </c:pt>
                <c:pt idx="382">
                  <c:v>538.42139999999984</c:v>
                </c:pt>
                <c:pt idx="383">
                  <c:v>539.82719999999995</c:v>
                </c:pt>
                <c:pt idx="384">
                  <c:v>541.23299999999983</c:v>
                </c:pt>
                <c:pt idx="385">
                  <c:v>542.63879999999995</c:v>
                </c:pt>
                <c:pt idx="386">
                  <c:v>544.04459999999983</c:v>
                </c:pt>
                <c:pt idx="387">
                  <c:v>545.45039999999995</c:v>
                </c:pt>
                <c:pt idx="388">
                  <c:v>546.85619999999994</c:v>
                </c:pt>
                <c:pt idx="389">
                  <c:v>548.26199999999994</c:v>
                </c:pt>
                <c:pt idx="390">
                  <c:v>549.66779999999994</c:v>
                </c:pt>
                <c:pt idx="391">
                  <c:v>551.07359999999994</c:v>
                </c:pt>
                <c:pt idx="392">
                  <c:v>552.47939999999994</c:v>
                </c:pt>
                <c:pt idx="393">
                  <c:v>553.88519999999994</c:v>
                </c:pt>
                <c:pt idx="394">
                  <c:v>555.29099999999994</c:v>
                </c:pt>
                <c:pt idx="395">
                  <c:v>556.69679999999994</c:v>
                </c:pt>
                <c:pt idx="396">
                  <c:v>558.10259999999994</c:v>
                </c:pt>
                <c:pt idx="397">
                  <c:v>559.50839999999982</c:v>
                </c:pt>
                <c:pt idx="398">
                  <c:v>560.91419999999994</c:v>
                </c:pt>
                <c:pt idx="399">
                  <c:v>562.31999999999994</c:v>
                </c:pt>
                <c:pt idx="400">
                  <c:v>563.72579999999994</c:v>
                </c:pt>
                <c:pt idx="401">
                  <c:v>565.13159999999993</c:v>
                </c:pt>
                <c:pt idx="402">
                  <c:v>566.53739999999993</c:v>
                </c:pt>
                <c:pt idx="403">
                  <c:v>567.94319999999982</c:v>
                </c:pt>
                <c:pt idx="404">
                  <c:v>569.34899999999993</c:v>
                </c:pt>
                <c:pt idx="405">
                  <c:v>570.75479999999993</c:v>
                </c:pt>
                <c:pt idx="406">
                  <c:v>572.16059999999993</c:v>
                </c:pt>
                <c:pt idx="407">
                  <c:v>573.56639999999993</c:v>
                </c:pt>
                <c:pt idx="408">
                  <c:v>574.97219999999993</c:v>
                </c:pt>
                <c:pt idx="409">
                  <c:v>576.37799999999993</c:v>
                </c:pt>
                <c:pt idx="410">
                  <c:v>577.78379999999993</c:v>
                </c:pt>
                <c:pt idx="411">
                  <c:v>579.18959999999993</c:v>
                </c:pt>
                <c:pt idx="412">
                  <c:v>580.59540000000004</c:v>
                </c:pt>
                <c:pt idx="413">
                  <c:v>582.00119999999993</c:v>
                </c:pt>
                <c:pt idx="414">
                  <c:v>583.40699999999993</c:v>
                </c:pt>
                <c:pt idx="415">
                  <c:v>584.81279999999992</c:v>
                </c:pt>
                <c:pt idx="416">
                  <c:v>586.21860000000004</c:v>
                </c:pt>
                <c:pt idx="417">
                  <c:v>587.62439999999992</c:v>
                </c:pt>
                <c:pt idx="418">
                  <c:v>589.03019999999992</c:v>
                </c:pt>
                <c:pt idx="419">
                  <c:v>590.43599999999992</c:v>
                </c:pt>
                <c:pt idx="420">
                  <c:v>591.84180000000003</c:v>
                </c:pt>
                <c:pt idx="421">
                  <c:v>593.24759999999992</c:v>
                </c:pt>
                <c:pt idx="422">
                  <c:v>594.65339999999992</c:v>
                </c:pt>
                <c:pt idx="423">
                  <c:v>596.05919999999992</c:v>
                </c:pt>
                <c:pt idx="424">
                  <c:v>597.46500000000003</c:v>
                </c:pt>
                <c:pt idx="425">
                  <c:v>598.87079999999992</c:v>
                </c:pt>
                <c:pt idx="426">
                  <c:v>600.27659999999992</c:v>
                </c:pt>
                <c:pt idx="427">
                  <c:v>601.68239999999992</c:v>
                </c:pt>
                <c:pt idx="428">
                  <c:v>603.08819999999992</c:v>
                </c:pt>
                <c:pt idx="429">
                  <c:v>604.49400000000003</c:v>
                </c:pt>
                <c:pt idx="430">
                  <c:v>605.8997999999998</c:v>
                </c:pt>
                <c:pt idx="431">
                  <c:v>607.30559999999991</c:v>
                </c:pt>
                <c:pt idx="432">
                  <c:v>608.71139999999991</c:v>
                </c:pt>
                <c:pt idx="433">
                  <c:v>610.11720000000003</c:v>
                </c:pt>
                <c:pt idx="434">
                  <c:v>611.52299999999991</c:v>
                </c:pt>
                <c:pt idx="435">
                  <c:v>612.92879999999991</c:v>
                </c:pt>
                <c:pt idx="436">
                  <c:v>614.33459999999991</c:v>
                </c:pt>
                <c:pt idx="437">
                  <c:v>615.74040000000002</c:v>
                </c:pt>
                <c:pt idx="438">
                  <c:v>617.14619999999991</c:v>
                </c:pt>
                <c:pt idx="439">
                  <c:v>618.55199999999979</c:v>
                </c:pt>
                <c:pt idx="440">
                  <c:v>619.95779999999991</c:v>
                </c:pt>
                <c:pt idx="441">
                  <c:v>621.36360000000002</c:v>
                </c:pt>
                <c:pt idx="442">
                  <c:v>622.76939999999991</c:v>
                </c:pt>
                <c:pt idx="443">
                  <c:v>624.1751999999999</c:v>
                </c:pt>
                <c:pt idx="444">
                  <c:v>625.5809999999999</c:v>
                </c:pt>
                <c:pt idx="445">
                  <c:v>626.9867999999999</c:v>
                </c:pt>
                <c:pt idx="446">
                  <c:v>628.39260000000002</c:v>
                </c:pt>
                <c:pt idx="447">
                  <c:v>629.7983999999999</c:v>
                </c:pt>
                <c:pt idx="448">
                  <c:v>631.2041999999999</c:v>
                </c:pt>
                <c:pt idx="449">
                  <c:v>632.60999999999979</c:v>
                </c:pt>
                <c:pt idx="450">
                  <c:v>634.01580000000001</c:v>
                </c:pt>
                <c:pt idx="451">
                  <c:v>635.4215999999999</c:v>
                </c:pt>
                <c:pt idx="452">
                  <c:v>636.8273999999999</c:v>
                </c:pt>
                <c:pt idx="453">
                  <c:v>638.2331999999999</c:v>
                </c:pt>
                <c:pt idx="454">
                  <c:v>639.63900000000001</c:v>
                </c:pt>
                <c:pt idx="455">
                  <c:v>641.0447999999999</c:v>
                </c:pt>
                <c:pt idx="456">
                  <c:v>642.45059999999989</c:v>
                </c:pt>
                <c:pt idx="457">
                  <c:v>643.85639999999989</c:v>
                </c:pt>
                <c:pt idx="458">
                  <c:v>645.26220000000001</c:v>
                </c:pt>
                <c:pt idx="459">
                  <c:v>646.66799999999978</c:v>
                </c:pt>
                <c:pt idx="460">
                  <c:v>648.07379999999989</c:v>
                </c:pt>
                <c:pt idx="461">
                  <c:v>649.47959999999989</c:v>
                </c:pt>
                <c:pt idx="462">
                  <c:v>650.88539999999989</c:v>
                </c:pt>
                <c:pt idx="463">
                  <c:v>652.2912</c:v>
                </c:pt>
                <c:pt idx="464">
                  <c:v>653.69699999999989</c:v>
                </c:pt>
                <c:pt idx="465">
                  <c:v>655.10279999999989</c:v>
                </c:pt>
                <c:pt idx="466">
                  <c:v>656.50859999999989</c:v>
                </c:pt>
                <c:pt idx="467">
                  <c:v>657.9144</c:v>
                </c:pt>
                <c:pt idx="468">
                  <c:v>659.32019999999989</c:v>
                </c:pt>
                <c:pt idx="469">
                  <c:v>660.726</c:v>
                </c:pt>
                <c:pt idx="470">
                  <c:v>662.13179999999988</c:v>
                </c:pt>
                <c:pt idx="471">
                  <c:v>663.5376</c:v>
                </c:pt>
                <c:pt idx="472">
                  <c:v>664.94339999999988</c:v>
                </c:pt>
                <c:pt idx="473">
                  <c:v>666.34919999999988</c:v>
                </c:pt>
                <c:pt idx="474">
                  <c:v>667.75499999999988</c:v>
                </c:pt>
                <c:pt idx="475">
                  <c:v>669.16079999999999</c:v>
                </c:pt>
                <c:pt idx="476">
                  <c:v>670.56659999999999</c:v>
                </c:pt>
                <c:pt idx="477">
                  <c:v>671.97239999999988</c:v>
                </c:pt>
                <c:pt idx="478">
                  <c:v>673.37819999999988</c:v>
                </c:pt>
                <c:pt idx="479">
                  <c:v>674.78399999999999</c:v>
                </c:pt>
                <c:pt idx="480">
                  <c:v>676.18979999999999</c:v>
                </c:pt>
                <c:pt idx="481">
                  <c:v>677.59559999999988</c:v>
                </c:pt>
                <c:pt idx="482">
                  <c:v>679.00139999999988</c:v>
                </c:pt>
                <c:pt idx="483">
                  <c:v>680.40719999999988</c:v>
                </c:pt>
                <c:pt idx="484">
                  <c:v>681.81299999999999</c:v>
                </c:pt>
                <c:pt idx="485">
                  <c:v>683.21879999999987</c:v>
                </c:pt>
                <c:pt idx="486">
                  <c:v>684.62459999999987</c:v>
                </c:pt>
                <c:pt idx="487">
                  <c:v>686.03039999999987</c:v>
                </c:pt>
                <c:pt idx="488">
                  <c:v>687.43619999999999</c:v>
                </c:pt>
                <c:pt idx="489">
                  <c:v>688.8420000000001</c:v>
                </c:pt>
                <c:pt idx="490">
                  <c:v>690.24779999999987</c:v>
                </c:pt>
                <c:pt idx="491">
                  <c:v>691.65359999999987</c:v>
                </c:pt>
                <c:pt idx="492">
                  <c:v>693.05939999999998</c:v>
                </c:pt>
                <c:pt idx="493">
                  <c:v>694.46519999999998</c:v>
                </c:pt>
                <c:pt idx="494">
                  <c:v>695.87099999999987</c:v>
                </c:pt>
                <c:pt idx="495">
                  <c:v>697.27679999999987</c:v>
                </c:pt>
                <c:pt idx="496">
                  <c:v>698.68259999999987</c:v>
                </c:pt>
                <c:pt idx="497">
                  <c:v>700.08839999999998</c:v>
                </c:pt>
                <c:pt idx="498">
                  <c:v>701.49419999999998</c:v>
                </c:pt>
                <c:pt idx="499">
                  <c:v>702.9</c:v>
                </c:pt>
                <c:pt idx="500">
                  <c:v>704.30579999999986</c:v>
                </c:pt>
                <c:pt idx="501">
                  <c:v>705.71159999999998</c:v>
                </c:pt>
                <c:pt idx="502">
                  <c:v>707.11739999999986</c:v>
                </c:pt>
                <c:pt idx="503">
                  <c:v>708.52319999999986</c:v>
                </c:pt>
                <c:pt idx="504">
                  <c:v>709.92899999999986</c:v>
                </c:pt>
                <c:pt idx="505">
                  <c:v>711.33479999999997</c:v>
                </c:pt>
                <c:pt idx="506">
                  <c:v>712.74059999999986</c:v>
                </c:pt>
                <c:pt idx="507">
                  <c:v>714.14639999999986</c:v>
                </c:pt>
                <c:pt idx="508">
                  <c:v>715.55219999999997</c:v>
                </c:pt>
                <c:pt idx="509">
                  <c:v>716.95799999999997</c:v>
                </c:pt>
                <c:pt idx="510">
                  <c:v>718.36380000000008</c:v>
                </c:pt>
                <c:pt idx="511">
                  <c:v>719.76959999999985</c:v>
                </c:pt>
                <c:pt idx="512">
                  <c:v>721.17539999999985</c:v>
                </c:pt>
                <c:pt idx="513">
                  <c:v>722.58119999999985</c:v>
                </c:pt>
                <c:pt idx="514">
                  <c:v>723.98699999999997</c:v>
                </c:pt>
                <c:pt idx="515">
                  <c:v>725.39279999999985</c:v>
                </c:pt>
                <c:pt idx="516">
                  <c:v>726.79859999999985</c:v>
                </c:pt>
                <c:pt idx="517">
                  <c:v>728.20439999999985</c:v>
                </c:pt>
                <c:pt idx="518">
                  <c:v>729.61020000000008</c:v>
                </c:pt>
                <c:pt idx="519">
                  <c:v>731.01600000000008</c:v>
                </c:pt>
                <c:pt idx="520">
                  <c:v>732.42179999999996</c:v>
                </c:pt>
                <c:pt idx="521">
                  <c:v>733.82759999999985</c:v>
                </c:pt>
                <c:pt idx="522">
                  <c:v>735.23339999999996</c:v>
                </c:pt>
                <c:pt idx="523">
                  <c:v>736.63919999999985</c:v>
                </c:pt>
                <c:pt idx="524">
                  <c:v>738.04499999999985</c:v>
                </c:pt>
                <c:pt idx="525">
                  <c:v>739.45079999999984</c:v>
                </c:pt>
                <c:pt idx="526">
                  <c:v>740.85659999999984</c:v>
                </c:pt>
                <c:pt idx="527">
                  <c:v>742.26239999999996</c:v>
                </c:pt>
                <c:pt idx="528">
                  <c:v>743.66819999999996</c:v>
                </c:pt>
                <c:pt idx="529">
                  <c:v>745.07399999999996</c:v>
                </c:pt>
                <c:pt idx="530">
                  <c:v>746.47979999999995</c:v>
                </c:pt>
                <c:pt idx="531">
                  <c:v>747.88559999999995</c:v>
                </c:pt>
                <c:pt idx="532">
                  <c:v>749.29139999999984</c:v>
                </c:pt>
                <c:pt idx="533">
                  <c:v>750.69719999999984</c:v>
                </c:pt>
                <c:pt idx="534">
                  <c:v>752.10299999999984</c:v>
                </c:pt>
                <c:pt idx="535">
                  <c:v>753.50879999999995</c:v>
                </c:pt>
                <c:pt idx="536">
                  <c:v>754.91459999999984</c:v>
                </c:pt>
                <c:pt idx="537">
                  <c:v>756.32039999999995</c:v>
                </c:pt>
                <c:pt idx="538">
                  <c:v>757.72619999999995</c:v>
                </c:pt>
                <c:pt idx="539">
                  <c:v>759.13199999999995</c:v>
                </c:pt>
                <c:pt idx="540">
                  <c:v>760.53780000000006</c:v>
                </c:pt>
                <c:pt idx="541">
                  <c:v>761.94359999999983</c:v>
                </c:pt>
                <c:pt idx="542">
                  <c:v>763.34939999999983</c:v>
                </c:pt>
                <c:pt idx="543">
                  <c:v>764.75519999999983</c:v>
                </c:pt>
                <c:pt idx="544">
                  <c:v>766.16099999999994</c:v>
                </c:pt>
                <c:pt idx="545">
                  <c:v>767.56679999999983</c:v>
                </c:pt>
                <c:pt idx="546">
                  <c:v>768.97259999999983</c:v>
                </c:pt>
                <c:pt idx="547">
                  <c:v>770.37839999999994</c:v>
                </c:pt>
                <c:pt idx="548">
                  <c:v>771.78420000000006</c:v>
                </c:pt>
                <c:pt idx="549">
                  <c:v>773.19</c:v>
                </c:pt>
                <c:pt idx="550">
                  <c:v>774.59579999999994</c:v>
                </c:pt>
                <c:pt idx="551">
                  <c:v>776.00159999999983</c:v>
                </c:pt>
                <c:pt idx="552">
                  <c:v>777.40739999999994</c:v>
                </c:pt>
                <c:pt idx="553">
                  <c:v>778.81319999999982</c:v>
                </c:pt>
                <c:pt idx="554">
                  <c:v>780.21899999999982</c:v>
                </c:pt>
                <c:pt idx="555">
                  <c:v>781.62479999999982</c:v>
                </c:pt>
                <c:pt idx="556">
                  <c:v>783.03059999999982</c:v>
                </c:pt>
                <c:pt idx="557">
                  <c:v>784.43640000000005</c:v>
                </c:pt>
                <c:pt idx="558">
                  <c:v>785.84219999999993</c:v>
                </c:pt>
                <c:pt idx="559">
                  <c:v>787.24799999999993</c:v>
                </c:pt>
                <c:pt idx="560">
                  <c:v>788.65379999999993</c:v>
                </c:pt>
                <c:pt idx="561">
                  <c:v>790.05959999999993</c:v>
                </c:pt>
                <c:pt idx="562">
                  <c:v>791.46539999999982</c:v>
                </c:pt>
                <c:pt idx="563">
                  <c:v>792.87119999999982</c:v>
                </c:pt>
                <c:pt idx="564">
                  <c:v>794.27699999999982</c:v>
                </c:pt>
                <c:pt idx="565">
                  <c:v>795.68279999999993</c:v>
                </c:pt>
                <c:pt idx="566">
                  <c:v>797.08860000000004</c:v>
                </c:pt>
                <c:pt idx="567">
                  <c:v>798.49439999999993</c:v>
                </c:pt>
                <c:pt idx="568">
                  <c:v>799.90019999999993</c:v>
                </c:pt>
                <c:pt idx="569">
                  <c:v>801.30600000000004</c:v>
                </c:pt>
                <c:pt idx="570">
                  <c:v>802.71180000000004</c:v>
                </c:pt>
                <c:pt idx="571">
                  <c:v>804.11759999999981</c:v>
                </c:pt>
                <c:pt idx="572">
                  <c:v>805.52339999999981</c:v>
                </c:pt>
                <c:pt idx="573">
                  <c:v>806.92919999999981</c:v>
                </c:pt>
                <c:pt idx="574">
                  <c:v>808.33499999999992</c:v>
                </c:pt>
                <c:pt idx="575">
                  <c:v>809.74079999999981</c:v>
                </c:pt>
                <c:pt idx="576">
                  <c:v>811.14659999999992</c:v>
                </c:pt>
                <c:pt idx="577">
                  <c:v>812.55239999999992</c:v>
                </c:pt>
                <c:pt idx="578">
                  <c:v>813.95820000000003</c:v>
                </c:pt>
                <c:pt idx="579">
                  <c:v>815.36399999999992</c:v>
                </c:pt>
                <c:pt idx="580">
                  <c:v>816.76979999999992</c:v>
                </c:pt>
                <c:pt idx="581">
                  <c:v>818.1755999999998</c:v>
                </c:pt>
                <c:pt idx="582">
                  <c:v>819.58139999999992</c:v>
                </c:pt>
                <c:pt idx="583">
                  <c:v>820.9871999999998</c:v>
                </c:pt>
                <c:pt idx="584">
                  <c:v>822.3929999999998</c:v>
                </c:pt>
                <c:pt idx="585">
                  <c:v>823.7987999999998</c:v>
                </c:pt>
                <c:pt idx="586">
                  <c:v>825.20460000000003</c:v>
                </c:pt>
                <c:pt idx="587">
                  <c:v>826.61040000000003</c:v>
                </c:pt>
                <c:pt idx="588">
                  <c:v>828.01619999999991</c:v>
                </c:pt>
                <c:pt idx="589">
                  <c:v>829.42199999999991</c:v>
                </c:pt>
                <c:pt idx="590">
                  <c:v>830.82779999999991</c:v>
                </c:pt>
                <c:pt idx="591">
                  <c:v>832.23359999999991</c:v>
                </c:pt>
                <c:pt idx="592">
                  <c:v>833.6393999999998</c:v>
                </c:pt>
                <c:pt idx="593">
                  <c:v>835.0451999999998</c:v>
                </c:pt>
                <c:pt idx="594">
                  <c:v>836.45099999999979</c:v>
                </c:pt>
                <c:pt idx="595">
                  <c:v>837.85680000000002</c:v>
                </c:pt>
                <c:pt idx="596">
                  <c:v>839.26260000000002</c:v>
                </c:pt>
                <c:pt idx="597">
                  <c:v>840.66839999999991</c:v>
                </c:pt>
                <c:pt idx="598">
                  <c:v>842.07419999999991</c:v>
                </c:pt>
                <c:pt idx="599">
                  <c:v>843.48</c:v>
                </c:pt>
                <c:pt idx="600">
                  <c:v>844.88580000000002</c:v>
                </c:pt>
                <c:pt idx="601">
                  <c:v>846.29159999999979</c:v>
                </c:pt>
                <c:pt idx="602">
                  <c:v>847.69739999999979</c:v>
                </c:pt>
                <c:pt idx="603">
                  <c:v>849.1031999999999</c:v>
                </c:pt>
                <c:pt idx="604">
                  <c:v>850.5089999999999</c:v>
                </c:pt>
                <c:pt idx="605">
                  <c:v>851.9147999999999</c:v>
                </c:pt>
                <c:pt idx="606">
                  <c:v>853.3205999999999</c:v>
                </c:pt>
                <c:pt idx="607">
                  <c:v>854.7263999999999</c:v>
                </c:pt>
                <c:pt idx="608">
                  <c:v>856.13220000000001</c:v>
                </c:pt>
                <c:pt idx="609">
                  <c:v>857.5379999999999</c:v>
                </c:pt>
                <c:pt idx="610">
                  <c:v>858.9437999999999</c:v>
                </c:pt>
                <c:pt idx="611">
                  <c:v>860.34959999999978</c:v>
                </c:pt>
                <c:pt idx="612">
                  <c:v>861.7553999999999</c:v>
                </c:pt>
                <c:pt idx="613">
                  <c:v>863.16119999999978</c:v>
                </c:pt>
                <c:pt idx="614">
                  <c:v>864.56699999999978</c:v>
                </c:pt>
                <c:pt idx="615">
                  <c:v>865.97279999999989</c:v>
                </c:pt>
                <c:pt idx="616">
                  <c:v>867.37860000000001</c:v>
                </c:pt>
                <c:pt idx="617">
                  <c:v>868.78440000000001</c:v>
                </c:pt>
                <c:pt idx="618">
                  <c:v>870.19019999999989</c:v>
                </c:pt>
                <c:pt idx="619">
                  <c:v>871.59599999999989</c:v>
                </c:pt>
                <c:pt idx="620">
                  <c:v>873.00179999999989</c:v>
                </c:pt>
                <c:pt idx="621">
                  <c:v>874.4076</c:v>
                </c:pt>
                <c:pt idx="622">
                  <c:v>875.81339999999977</c:v>
                </c:pt>
                <c:pt idx="623">
                  <c:v>877.21919999999977</c:v>
                </c:pt>
                <c:pt idx="624">
                  <c:v>878.62499999999989</c:v>
                </c:pt>
                <c:pt idx="625">
                  <c:v>880.0308</c:v>
                </c:pt>
                <c:pt idx="626">
                  <c:v>881.43659999999988</c:v>
                </c:pt>
                <c:pt idx="627">
                  <c:v>882.84239999999988</c:v>
                </c:pt>
                <c:pt idx="628">
                  <c:v>884.24819999999988</c:v>
                </c:pt>
                <c:pt idx="629">
                  <c:v>885.654</c:v>
                </c:pt>
                <c:pt idx="630">
                  <c:v>887.0598</c:v>
                </c:pt>
                <c:pt idx="631">
                  <c:v>888.46559999999988</c:v>
                </c:pt>
                <c:pt idx="632">
                  <c:v>889.87139999999977</c:v>
                </c:pt>
                <c:pt idx="633">
                  <c:v>891.27719999999988</c:v>
                </c:pt>
                <c:pt idx="634">
                  <c:v>892.68299999999999</c:v>
                </c:pt>
                <c:pt idx="635">
                  <c:v>894.08879999999988</c:v>
                </c:pt>
                <c:pt idx="636">
                  <c:v>895.49459999999988</c:v>
                </c:pt>
                <c:pt idx="637">
                  <c:v>896.90039999999988</c:v>
                </c:pt>
                <c:pt idx="638">
                  <c:v>898.30619999999999</c:v>
                </c:pt>
                <c:pt idx="639">
                  <c:v>899.71199999999988</c:v>
                </c:pt>
                <c:pt idx="640">
                  <c:v>901.11779999999987</c:v>
                </c:pt>
                <c:pt idx="641">
                  <c:v>902.52359999999987</c:v>
                </c:pt>
                <c:pt idx="642">
                  <c:v>903.92939999999987</c:v>
                </c:pt>
                <c:pt idx="643">
                  <c:v>905.33519999999976</c:v>
                </c:pt>
                <c:pt idx="644">
                  <c:v>906.74099999999987</c:v>
                </c:pt>
                <c:pt idx="645">
                  <c:v>908.14679999999987</c:v>
                </c:pt>
                <c:pt idx="646">
                  <c:v>909.55259999999998</c:v>
                </c:pt>
                <c:pt idx="647">
                  <c:v>910.95839999999998</c:v>
                </c:pt>
                <c:pt idx="648">
                  <c:v>912.36419999999987</c:v>
                </c:pt>
                <c:pt idx="649">
                  <c:v>913.76999999999987</c:v>
                </c:pt>
                <c:pt idx="650">
                  <c:v>915.17579999999998</c:v>
                </c:pt>
                <c:pt idx="651">
                  <c:v>916.58159999999998</c:v>
                </c:pt>
                <c:pt idx="652">
                  <c:v>917.98739999999975</c:v>
                </c:pt>
                <c:pt idx="653">
                  <c:v>919.39319999999975</c:v>
                </c:pt>
                <c:pt idx="654">
                  <c:v>920.79899999999986</c:v>
                </c:pt>
                <c:pt idx="655">
                  <c:v>922.20479999999998</c:v>
                </c:pt>
                <c:pt idx="656">
                  <c:v>923.61059999999986</c:v>
                </c:pt>
                <c:pt idx="657">
                  <c:v>925.01639999999986</c:v>
                </c:pt>
                <c:pt idx="658">
                  <c:v>926.42219999999986</c:v>
                </c:pt>
                <c:pt idx="659">
                  <c:v>927.82799999999997</c:v>
                </c:pt>
                <c:pt idx="660">
                  <c:v>929.23379999999997</c:v>
                </c:pt>
                <c:pt idx="661">
                  <c:v>930.63959999999986</c:v>
                </c:pt>
                <c:pt idx="662">
                  <c:v>932.04539999999974</c:v>
                </c:pt>
                <c:pt idx="663">
                  <c:v>933.45119999999997</c:v>
                </c:pt>
                <c:pt idx="664">
                  <c:v>934.85699999999997</c:v>
                </c:pt>
                <c:pt idx="665">
                  <c:v>936.26279999999986</c:v>
                </c:pt>
                <c:pt idx="666">
                  <c:v>937.66859999999986</c:v>
                </c:pt>
                <c:pt idx="667">
                  <c:v>939.07439999999986</c:v>
                </c:pt>
                <c:pt idx="668">
                  <c:v>940.48019999999997</c:v>
                </c:pt>
                <c:pt idx="669">
                  <c:v>941.88599999999985</c:v>
                </c:pt>
                <c:pt idx="670">
                  <c:v>943.29179999999985</c:v>
                </c:pt>
                <c:pt idx="671">
                  <c:v>944.69759999999985</c:v>
                </c:pt>
                <c:pt idx="672">
                  <c:v>946.10339999999985</c:v>
                </c:pt>
                <c:pt idx="673">
                  <c:v>947.50919999999985</c:v>
                </c:pt>
                <c:pt idx="674">
                  <c:v>948.91499999999985</c:v>
                </c:pt>
                <c:pt idx="675">
                  <c:v>950.32079999999985</c:v>
                </c:pt>
                <c:pt idx="676">
                  <c:v>951.72659999999996</c:v>
                </c:pt>
                <c:pt idx="677">
                  <c:v>953.13239999999996</c:v>
                </c:pt>
                <c:pt idx="678">
                  <c:v>954.53819999999985</c:v>
                </c:pt>
                <c:pt idx="679">
                  <c:v>955.94399999999985</c:v>
                </c:pt>
                <c:pt idx="680">
                  <c:v>957.34979999999996</c:v>
                </c:pt>
                <c:pt idx="681">
                  <c:v>958.75559999999996</c:v>
                </c:pt>
                <c:pt idx="682">
                  <c:v>960.16139999999973</c:v>
                </c:pt>
                <c:pt idx="683">
                  <c:v>961.56719999999984</c:v>
                </c:pt>
                <c:pt idx="684">
                  <c:v>962.97299999999984</c:v>
                </c:pt>
                <c:pt idx="685">
                  <c:v>964.37879999999996</c:v>
                </c:pt>
                <c:pt idx="686">
                  <c:v>965.78459999999984</c:v>
                </c:pt>
                <c:pt idx="687">
                  <c:v>967.19039999999984</c:v>
                </c:pt>
                <c:pt idx="688">
                  <c:v>968.59619999999984</c:v>
                </c:pt>
                <c:pt idx="689">
                  <c:v>970.00199999999995</c:v>
                </c:pt>
                <c:pt idx="690">
                  <c:v>971.40779999999984</c:v>
                </c:pt>
                <c:pt idx="691">
                  <c:v>972.81359999999984</c:v>
                </c:pt>
                <c:pt idx="692">
                  <c:v>974.21939999999995</c:v>
                </c:pt>
                <c:pt idx="693">
                  <c:v>975.62519999999995</c:v>
                </c:pt>
                <c:pt idx="694">
                  <c:v>977.03099999999995</c:v>
                </c:pt>
                <c:pt idx="695">
                  <c:v>978.43679999999983</c:v>
                </c:pt>
                <c:pt idx="696">
                  <c:v>979.84259999999983</c:v>
                </c:pt>
                <c:pt idx="697">
                  <c:v>981.24839999999995</c:v>
                </c:pt>
                <c:pt idx="698">
                  <c:v>982.65419999999995</c:v>
                </c:pt>
                <c:pt idx="699">
                  <c:v>984.05999999999983</c:v>
                </c:pt>
                <c:pt idx="700">
                  <c:v>985.46579999999983</c:v>
                </c:pt>
                <c:pt idx="701">
                  <c:v>986.87159999999983</c:v>
                </c:pt>
                <c:pt idx="702">
                  <c:v>988.27740000000006</c:v>
                </c:pt>
                <c:pt idx="703">
                  <c:v>989.68319999999983</c:v>
                </c:pt>
                <c:pt idx="704">
                  <c:v>991.08899999999983</c:v>
                </c:pt>
                <c:pt idx="705">
                  <c:v>992.49479999999983</c:v>
                </c:pt>
                <c:pt idx="706">
                  <c:v>993.90059999999994</c:v>
                </c:pt>
                <c:pt idx="707">
                  <c:v>995.30639999999983</c:v>
                </c:pt>
                <c:pt idx="708">
                  <c:v>996.71219999999983</c:v>
                </c:pt>
                <c:pt idx="709">
                  <c:v>998.11799999999982</c:v>
                </c:pt>
                <c:pt idx="710">
                  <c:v>999.52379999999994</c:v>
                </c:pt>
                <c:pt idx="711">
                  <c:v>1000.9295999999999</c:v>
                </c:pt>
                <c:pt idx="712">
                  <c:v>1002.3353999999999</c:v>
                </c:pt>
                <c:pt idx="713">
                  <c:v>1003.7411999999998</c:v>
                </c:pt>
                <c:pt idx="714">
                  <c:v>1005.1469999999999</c:v>
                </c:pt>
                <c:pt idx="715">
                  <c:v>1006.5527999999999</c:v>
                </c:pt>
                <c:pt idx="716">
                  <c:v>1007.9585999999998</c:v>
                </c:pt>
                <c:pt idx="717">
                  <c:v>1009.3643999999998</c:v>
                </c:pt>
                <c:pt idx="718">
                  <c:v>1010.7701999999998</c:v>
                </c:pt>
                <c:pt idx="719">
                  <c:v>1012.1759999999999</c:v>
                </c:pt>
                <c:pt idx="720">
                  <c:v>1013.5817999999998</c:v>
                </c:pt>
                <c:pt idx="721">
                  <c:v>1014.9875999999999</c:v>
                </c:pt>
                <c:pt idx="722">
                  <c:v>1016.3933999999999</c:v>
                </c:pt>
                <c:pt idx="723">
                  <c:v>1017.7991999999999</c:v>
                </c:pt>
                <c:pt idx="724">
                  <c:v>1019.2049999999999</c:v>
                </c:pt>
                <c:pt idx="725">
                  <c:v>1020.6107999999998</c:v>
                </c:pt>
                <c:pt idx="726">
                  <c:v>1022.0165999999998</c:v>
                </c:pt>
                <c:pt idx="727">
                  <c:v>1023.4223999999999</c:v>
                </c:pt>
                <c:pt idx="728">
                  <c:v>1024.8281999999999</c:v>
                </c:pt>
                <c:pt idx="729">
                  <c:v>1026.2339999999999</c:v>
                </c:pt>
                <c:pt idx="730">
                  <c:v>1027.6397999999999</c:v>
                </c:pt>
                <c:pt idx="731">
                  <c:v>1029.0455999999999</c:v>
                </c:pt>
                <c:pt idx="732">
                  <c:v>1030.4513999999999</c:v>
                </c:pt>
                <c:pt idx="733">
                  <c:v>1031.8571999999999</c:v>
                </c:pt>
                <c:pt idx="734">
                  <c:v>1033.2629999999999</c:v>
                </c:pt>
                <c:pt idx="735">
                  <c:v>1034.6687999999997</c:v>
                </c:pt>
                <c:pt idx="736">
                  <c:v>1036.0745999999999</c:v>
                </c:pt>
                <c:pt idx="737">
                  <c:v>1037.4803999999999</c:v>
                </c:pt>
                <c:pt idx="738">
                  <c:v>1038.8861999999999</c:v>
                </c:pt>
                <c:pt idx="739">
                  <c:v>1040.2919999999997</c:v>
                </c:pt>
                <c:pt idx="740">
                  <c:v>1041.6977999999999</c:v>
                </c:pt>
                <c:pt idx="741">
                  <c:v>1043.1035999999999</c:v>
                </c:pt>
                <c:pt idx="742">
                  <c:v>1044.5093999999999</c:v>
                </c:pt>
                <c:pt idx="743">
                  <c:v>1045.9151999999997</c:v>
                </c:pt>
                <c:pt idx="744">
                  <c:v>1047.3209999999999</c:v>
                </c:pt>
                <c:pt idx="745">
                  <c:v>1048.7267999999999</c:v>
                </c:pt>
                <c:pt idx="746">
                  <c:v>1050.1325999999999</c:v>
                </c:pt>
                <c:pt idx="747">
                  <c:v>1051.5383999999999</c:v>
                </c:pt>
                <c:pt idx="748">
                  <c:v>1052.9441999999997</c:v>
                </c:pt>
                <c:pt idx="749">
                  <c:v>1054.3499999999999</c:v>
                </c:pt>
                <c:pt idx="750">
                  <c:v>1055.7557999999999</c:v>
                </c:pt>
                <c:pt idx="751">
                  <c:v>1057.1615999999999</c:v>
                </c:pt>
                <c:pt idx="752">
                  <c:v>1058.5673999999999</c:v>
                </c:pt>
                <c:pt idx="753">
                  <c:v>1059.9731999999999</c:v>
                </c:pt>
                <c:pt idx="754">
                  <c:v>1061.3789999999999</c:v>
                </c:pt>
                <c:pt idx="755">
                  <c:v>1062.7847999999999</c:v>
                </c:pt>
                <c:pt idx="756">
                  <c:v>1064.1905999999997</c:v>
                </c:pt>
                <c:pt idx="757">
                  <c:v>1065.5963999999999</c:v>
                </c:pt>
                <c:pt idx="758">
                  <c:v>1067.0021999999999</c:v>
                </c:pt>
                <c:pt idx="759">
                  <c:v>1068.4079999999999</c:v>
                </c:pt>
                <c:pt idx="760">
                  <c:v>1069.8137999999999</c:v>
                </c:pt>
                <c:pt idx="761">
                  <c:v>1071.2195999999999</c:v>
                </c:pt>
                <c:pt idx="762">
                  <c:v>1072.6253999999999</c:v>
                </c:pt>
                <c:pt idx="763">
                  <c:v>1074.0311999999999</c:v>
                </c:pt>
                <c:pt idx="764">
                  <c:v>1075.4369999999999</c:v>
                </c:pt>
                <c:pt idx="765">
                  <c:v>1076.8427999999997</c:v>
                </c:pt>
                <c:pt idx="766">
                  <c:v>1078.2485999999999</c:v>
                </c:pt>
                <c:pt idx="767">
                  <c:v>1079.6543999999999</c:v>
                </c:pt>
                <c:pt idx="768">
                  <c:v>1081.0601999999999</c:v>
                </c:pt>
                <c:pt idx="769">
                  <c:v>1082.4659999999997</c:v>
                </c:pt>
                <c:pt idx="770">
                  <c:v>1083.8717999999999</c:v>
                </c:pt>
                <c:pt idx="771">
                  <c:v>1085.2775999999999</c:v>
                </c:pt>
                <c:pt idx="772">
                  <c:v>1086.6833999999999</c:v>
                </c:pt>
                <c:pt idx="773">
                  <c:v>1088.0891999999997</c:v>
                </c:pt>
                <c:pt idx="774">
                  <c:v>1089.4949999999999</c:v>
                </c:pt>
                <c:pt idx="775">
                  <c:v>1090.9007999999999</c:v>
                </c:pt>
                <c:pt idx="776">
                  <c:v>1092.3065999999999</c:v>
                </c:pt>
                <c:pt idx="777">
                  <c:v>1093.7123999999999</c:v>
                </c:pt>
                <c:pt idx="778">
                  <c:v>1095.1181999999999</c:v>
                </c:pt>
                <c:pt idx="779">
                  <c:v>1096.5239999999999</c:v>
                </c:pt>
                <c:pt idx="780">
                  <c:v>1097.9297999999999</c:v>
                </c:pt>
                <c:pt idx="781">
                  <c:v>1099.3355999999999</c:v>
                </c:pt>
                <c:pt idx="782">
                  <c:v>1100.7413999999999</c:v>
                </c:pt>
                <c:pt idx="783">
                  <c:v>1102.1471999999999</c:v>
                </c:pt>
                <c:pt idx="784">
                  <c:v>1103.5529999999999</c:v>
                </c:pt>
                <c:pt idx="785">
                  <c:v>1104.9587999999999</c:v>
                </c:pt>
                <c:pt idx="786">
                  <c:v>1106.3645999999997</c:v>
                </c:pt>
                <c:pt idx="787">
                  <c:v>1107.7703999999999</c:v>
                </c:pt>
                <c:pt idx="788">
                  <c:v>1109.1761999999999</c:v>
                </c:pt>
                <c:pt idx="789">
                  <c:v>1110.5819999999999</c:v>
                </c:pt>
                <c:pt idx="790">
                  <c:v>1111.9877999999999</c:v>
                </c:pt>
                <c:pt idx="791">
                  <c:v>1113.3935999999999</c:v>
                </c:pt>
                <c:pt idx="792">
                  <c:v>1114.7993999999999</c:v>
                </c:pt>
                <c:pt idx="793">
                  <c:v>1116.2051999999999</c:v>
                </c:pt>
                <c:pt idx="794">
                  <c:v>1117.6109999999999</c:v>
                </c:pt>
                <c:pt idx="795">
                  <c:v>1119.0167999999996</c:v>
                </c:pt>
                <c:pt idx="796">
                  <c:v>1120.4225999999999</c:v>
                </c:pt>
                <c:pt idx="797">
                  <c:v>1121.8283999999999</c:v>
                </c:pt>
                <c:pt idx="798">
                  <c:v>1123.2341999999999</c:v>
                </c:pt>
                <c:pt idx="799">
                  <c:v>1124.6399999999999</c:v>
                </c:pt>
                <c:pt idx="800">
                  <c:v>1126.0457999999999</c:v>
                </c:pt>
                <c:pt idx="801">
                  <c:v>1127.4515999999999</c:v>
                </c:pt>
                <c:pt idx="802">
                  <c:v>1128.8573999999999</c:v>
                </c:pt>
                <c:pt idx="803">
                  <c:v>1130.2631999999999</c:v>
                </c:pt>
                <c:pt idx="804">
                  <c:v>1131.6689999999999</c:v>
                </c:pt>
                <c:pt idx="805">
                  <c:v>1133.0747999999999</c:v>
                </c:pt>
                <c:pt idx="806">
                  <c:v>1134.4805999999999</c:v>
                </c:pt>
                <c:pt idx="807">
                  <c:v>1135.8863999999996</c:v>
                </c:pt>
                <c:pt idx="808">
                  <c:v>1137.2921999999999</c:v>
                </c:pt>
                <c:pt idx="809">
                  <c:v>1138.6979999999999</c:v>
                </c:pt>
                <c:pt idx="810">
                  <c:v>1140.1037999999999</c:v>
                </c:pt>
                <c:pt idx="811">
                  <c:v>1141.5095999999999</c:v>
                </c:pt>
                <c:pt idx="812">
                  <c:v>1142.9153999999999</c:v>
                </c:pt>
                <c:pt idx="813">
                  <c:v>1144.3211999999999</c:v>
                </c:pt>
                <c:pt idx="814">
                  <c:v>1145.7269999999999</c:v>
                </c:pt>
                <c:pt idx="815">
                  <c:v>1147.1327999999999</c:v>
                </c:pt>
                <c:pt idx="816">
                  <c:v>1148.5385999999999</c:v>
                </c:pt>
                <c:pt idx="817">
                  <c:v>1149.9443999999999</c:v>
                </c:pt>
                <c:pt idx="818">
                  <c:v>1151.3501999999999</c:v>
                </c:pt>
                <c:pt idx="819">
                  <c:v>1152.7559999999999</c:v>
                </c:pt>
                <c:pt idx="820">
                  <c:v>1154.1617999999999</c:v>
                </c:pt>
                <c:pt idx="821">
                  <c:v>1155.5675999999999</c:v>
                </c:pt>
                <c:pt idx="822">
                  <c:v>1156.9733999999999</c:v>
                </c:pt>
                <c:pt idx="823">
                  <c:v>1158.3791999999999</c:v>
                </c:pt>
                <c:pt idx="824">
                  <c:v>1159.7849999999999</c:v>
                </c:pt>
                <c:pt idx="825">
                  <c:v>1161.1908000000001</c:v>
                </c:pt>
                <c:pt idx="826">
                  <c:v>1162.5965999999999</c:v>
                </c:pt>
                <c:pt idx="827">
                  <c:v>1164.0023999999999</c:v>
                </c:pt>
                <c:pt idx="828">
                  <c:v>1165.4081999999999</c:v>
                </c:pt>
                <c:pt idx="829">
                  <c:v>1166.8139999999999</c:v>
                </c:pt>
                <c:pt idx="830">
                  <c:v>1168.2197999999999</c:v>
                </c:pt>
                <c:pt idx="831">
                  <c:v>1169.6255999999998</c:v>
                </c:pt>
                <c:pt idx="832">
                  <c:v>1171.0314000000001</c:v>
                </c:pt>
                <c:pt idx="833">
                  <c:v>1172.4372000000001</c:v>
                </c:pt>
                <c:pt idx="834">
                  <c:v>1173.8429999999998</c:v>
                </c:pt>
                <c:pt idx="835">
                  <c:v>1175.2487999999998</c:v>
                </c:pt>
                <c:pt idx="836">
                  <c:v>1176.6545999999998</c:v>
                </c:pt>
                <c:pt idx="837">
                  <c:v>1178.0603999999998</c:v>
                </c:pt>
                <c:pt idx="838">
                  <c:v>1179.4661999999998</c:v>
                </c:pt>
                <c:pt idx="839">
                  <c:v>1180.8719999999998</c:v>
                </c:pt>
                <c:pt idx="840">
                  <c:v>1182.2778000000001</c:v>
                </c:pt>
                <c:pt idx="841">
                  <c:v>1183.6836000000001</c:v>
                </c:pt>
                <c:pt idx="842">
                  <c:v>1185.0894000000001</c:v>
                </c:pt>
                <c:pt idx="843">
                  <c:v>1186.4951999999998</c:v>
                </c:pt>
                <c:pt idx="844">
                  <c:v>1187.9009999999998</c:v>
                </c:pt>
                <c:pt idx="845">
                  <c:v>1189.3067999999998</c:v>
                </c:pt>
                <c:pt idx="846">
                  <c:v>1190.7125999999998</c:v>
                </c:pt>
                <c:pt idx="847">
                  <c:v>1192.1183999999998</c:v>
                </c:pt>
                <c:pt idx="848">
                  <c:v>1193.5241999999998</c:v>
                </c:pt>
                <c:pt idx="849">
                  <c:v>1194.93</c:v>
                </c:pt>
                <c:pt idx="850">
                  <c:v>1196.3358000000001</c:v>
                </c:pt>
                <c:pt idx="851">
                  <c:v>1197.7415999999998</c:v>
                </c:pt>
                <c:pt idx="852">
                  <c:v>1199.1473999999998</c:v>
                </c:pt>
                <c:pt idx="853">
                  <c:v>1200.5531999999998</c:v>
                </c:pt>
                <c:pt idx="854">
                  <c:v>1201.9589999999998</c:v>
                </c:pt>
                <c:pt idx="855">
                  <c:v>1203.3647999999998</c:v>
                </c:pt>
                <c:pt idx="856">
                  <c:v>1204.7705999999998</c:v>
                </c:pt>
                <c:pt idx="857">
                  <c:v>1206.1763999999998</c:v>
                </c:pt>
                <c:pt idx="858">
                  <c:v>1207.5822000000001</c:v>
                </c:pt>
                <c:pt idx="859">
                  <c:v>1208.9880000000001</c:v>
                </c:pt>
                <c:pt idx="860">
                  <c:v>1210.3937999999998</c:v>
                </c:pt>
                <c:pt idx="861">
                  <c:v>1211.7995999999996</c:v>
                </c:pt>
                <c:pt idx="862">
                  <c:v>1213.2053999999998</c:v>
                </c:pt>
                <c:pt idx="863">
                  <c:v>1214.6111999999998</c:v>
                </c:pt>
                <c:pt idx="864">
                  <c:v>1216.0169999999998</c:v>
                </c:pt>
                <c:pt idx="865">
                  <c:v>1217.4227999999998</c:v>
                </c:pt>
                <c:pt idx="866">
                  <c:v>1218.8286000000001</c:v>
                </c:pt>
                <c:pt idx="867">
                  <c:v>1220.2344000000001</c:v>
                </c:pt>
                <c:pt idx="868">
                  <c:v>1221.6401999999998</c:v>
                </c:pt>
                <c:pt idx="869">
                  <c:v>1223.0459999999998</c:v>
                </c:pt>
                <c:pt idx="870">
                  <c:v>1224.4517999999996</c:v>
                </c:pt>
                <c:pt idx="871">
                  <c:v>1225.8575999999998</c:v>
                </c:pt>
                <c:pt idx="872">
                  <c:v>1227.2633999999998</c:v>
                </c:pt>
                <c:pt idx="873">
                  <c:v>1228.6691999999998</c:v>
                </c:pt>
                <c:pt idx="874">
                  <c:v>1230.0749999999998</c:v>
                </c:pt>
                <c:pt idx="875">
                  <c:v>1231.4808</c:v>
                </c:pt>
                <c:pt idx="876">
                  <c:v>1232.8866</c:v>
                </c:pt>
                <c:pt idx="877">
                  <c:v>1234.2923999999998</c:v>
                </c:pt>
                <c:pt idx="878">
                  <c:v>1235.6981999999998</c:v>
                </c:pt>
                <c:pt idx="879">
                  <c:v>1237.1039999999996</c:v>
                </c:pt>
                <c:pt idx="880">
                  <c:v>1238.5097999999998</c:v>
                </c:pt>
                <c:pt idx="881">
                  <c:v>1239.9155999999998</c:v>
                </c:pt>
                <c:pt idx="882">
                  <c:v>1241.3213999999998</c:v>
                </c:pt>
                <c:pt idx="883">
                  <c:v>1242.7272</c:v>
                </c:pt>
                <c:pt idx="884">
                  <c:v>1244.133</c:v>
                </c:pt>
                <c:pt idx="885">
                  <c:v>1245.5387999999998</c:v>
                </c:pt>
                <c:pt idx="886">
                  <c:v>1246.9445999999998</c:v>
                </c:pt>
                <c:pt idx="887">
                  <c:v>1248.3503999999998</c:v>
                </c:pt>
                <c:pt idx="888">
                  <c:v>1249.7561999999998</c:v>
                </c:pt>
                <c:pt idx="889">
                  <c:v>1251.1619999999998</c:v>
                </c:pt>
                <c:pt idx="890">
                  <c:v>1252.5677999999996</c:v>
                </c:pt>
                <c:pt idx="891">
                  <c:v>1253.9735999999998</c:v>
                </c:pt>
                <c:pt idx="892">
                  <c:v>1255.3794</c:v>
                </c:pt>
                <c:pt idx="893">
                  <c:v>1256.7852</c:v>
                </c:pt>
                <c:pt idx="894">
                  <c:v>1258.1909999999998</c:v>
                </c:pt>
                <c:pt idx="895">
                  <c:v>1259.5967999999998</c:v>
                </c:pt>
                <c:pt idx="896">
                  <c:v>1261.0025999999998</c:v>
                </c:pt>
                <c:pt idx="897">
                  <c:v>1262.4083999999998</c:v>
                </c:pt>
                <c:pt idx="898">
                  <c:v>1263.8141999999998</c:v>
                </c:pt>
                <c:pt idx="899">
                  <c:v>1265.2199999999996</c:v>
                </c:pt>
                <c:pt idx="900">
                  <c:v>1266.6258</c:v>
                </c:pt>
                <c:pt idx="901">
                  <c:v>1268.0316</c:v>
                </c:pt>
                <c:pt idx="902">
                  <c:v>1269.4373999999998</c:v>
                </c:pt>
                <c:pt idx="903">
                  <c:v>1270.8431999999998</c:v>
                </c:pt>
                <c:pt idx="904">
                  <c:v>1272.2489999999998</c:v>
                </c:pt>
                <c:pt idx="905">
                  <c:v>1273.6547999999998</c:v>
                </c:pt>
                <c:pt idx="906">
                  <c:v>1275.0605999999998</c:v>
                </c:pt>
                <c:pt idx="907">
                  <c:v>1276.4663999999998</c:v>
                </c:pt>
                <c:pt idx="908">
                  <c:v>1277.8721999999998</c:v>
                </c:pt>
                <c:pt idx="909">
                  <c:v>1279.278</c:v>
                </c:pt>
                <c:pt idx="910">
                  <c:v>1280.6838000000002</c:v>
                </c:pt>
                <c:pt idx="911">
                  <c:v>1282.0895999999998</c:v>
                </c:pt>
                <c:pt idx="912">
                  <c:v>1283.4953999999998</c:v>
                </c:pt>
                <c:pt idx="913">
                  <c:v>1284.9011999999998</c:v>
                </c:pt>
                <c:pt idx="914">
                  <c:v>1286.3069999999998</c:v>
                </c:pt>
                <c:pt idx="915">
                  <c:v>1287.7127999999998</c:v>
                </c:pt>
                <c:pt idx="916">
                  <c:v>1289.1185999999998</c:v>
                </c:pt>
                <c:pt idx="917">
                  <c:v>1290.5244</c:v>
                </c:pt>
                <c:pt idx="918">
                  <c:v>1291.9302</c:v>
                </c:pt>
                <c:pt idx="919">
                  <c:v>1293.3359999999996</c:v>
                </c:pt>
                <c:pt idx="920">
                  <c:v>1294.7417999999998</c:v>
                </c:pt>
                <c:pt idx="921">
                  <c:v>1296.1475999999998</c:v>
                </c:pt>
                <c:pt idx="922">
                  <c:v>1297.5533999999998</c:v>
                </c:pt>
                <c:pt idx="923">
                  <c:v>1298.9591999999998</c:v>
                </c:pt>
                <c:pt idx="924">
                  <c:v>1300.3649999999998</c:v>
                </c:pt>
                <c:pt idx="925">
                  <c:v>1301.7707999999998</c:v>
                </c:pt>
                <c:pt idx="926">
                  <c:v>1303.1766</c:v>
                </c:pt>
                <c:pt idx="927">
                  <c:v>1304.5824</c:v>
                </c:pt>
                <c:pt idx="928">
                  <c:v>1305.9881999999998</c:v>
                </c:pt>
                <c:pt idx="929">
                  <c:v>1307.3939999999998</c:v>
                </c:pt>
                <c:pt idx="930">
                  <c:v>1308.7998</c:v>
                </c:pt>
                <c:pt idx="931">
                  <c:v>1310.2055999999998</c:v>
                </c:pt>
                <c:pt idx="932">
                  <c:v>1311.6113999999998</c:v>
                </c:pt>
                <c:pt idx="933">
                  <c:v>1313.0171999999998</c:v>
                </c:pt>
                <c:pt idx="934">
                  <c:v>1314.423</c:v>
                </c:pt>
                <c:pt idx="935">
                  <c:v>1315.8288</c:v>
                </c:pt>
                <c:pt idx="936">
                  <c:v>1317.2345999999998</c:v>
                </c:pt>
                <c:pt idx="937">
                  <c:v>1318.6403999999998</c:v>
                </c:pt>
                <c:pt idx="938">
                  <c:v>1320.0461999999998</c:v>
                </c:pt>
                <c:pt idx="939">
                  <c:v>1321.452</c:v>
                </c:pt>
                <c:pt idx="940">
                  <c:v>1322.8577999999998</c:v>
                </c:pt>
                <c:pt idx="941">
                  <c:v>1324.2635999999998</c:v>
                </c:pt>
                <c:pt idx="942">
                  <c:v>1325.6693999999998</c:v>
                </c:pt>
                <c:pt idx="943">
                  <c:v>1327.0752</c:v>
                </c:pt>
                <c:pt idx="944">
                  <c:v>1328.481</c:v>
                </c:pt>
                <c:pt idx="945">
                  <c:v>1329.8867999999998</c:v>
                </c:pt>
                <c:pt idx="946">
                  <c:v>1331.2925999999998</c:v>
                </c:pt>
                <c:pt idx="947">
                  <c:v>1332.6983999999998</c:v>
                </c:pt>
              </c:numCache>
            </c:numRef>
          </c:xVal>
          <c:yVal>
            <c:numRef>
              <c:f>Sheet6!$J$2:$J$949</c:f>
              <c:numCache>
                <c:formatCode>General</c:formatCode>
                <c:ptCount val="948"/>
                <c:pt idx="0">
                  <c:v>3.7966899999999999</c:v>
                </c:pt>
                <c:pt idx="1">
                  <c:v>3.7963399999999998</c:v>
                </c:pt>
                <c:pt idx="2">
                  <c:v>3.7959800000000001</c:v>
                </c:pt>
                <c:pt idx="3">
                  <c:v>3.79562</c:v>
                </c:pt>
                <c:pt idx="4">
                  <c:v>3.7952699999999999</c:v>
                </c:pt>
                <c:pt idx="5">
                  <c:v>3.7949099999999998</c:v>
                </c:pt>
                <c:pt idx="6">
                  <c:v>3.7945500000000001</c:v>
                </c:pt>
                <c:pt idx="7">
                  <c:v>3.7942</c:v>
                </c:pt>
                <c:pt idx="8">
                  <c:v>3.7938399999999999</c:v>
                </c:pt>
                <c:pt idx="9">
                  <c:v>3.7934899999999998</c:v>
                </c:pt>
                <c:pt idx="10">
                  <c:v>3.7931400000000002</c:v>
                </c:pt>
                <c:pt idx="11">
                  <c:v>3.79278</c:v>
                </c:pt>
                <c:pt idx="12">
                  <c:v>3.79243</c:v>
                </c:pt>
                <c:pt idx="13">
                  <c:v>3.7920799999999999</c:v>
                </c:pt>
                <c:pt idx="14">
                  <c:v>3.7917200000000002</c:v>
                </c:pt>
                <c:pt idx="15">
                  <c:v>3.7913700000000001</c:v>
                </c:pt>
                <c:pt idx="16">
                  <c:v>3.7910200000000001</c:v>
                </c:pt>
                <c:pt idx="17">
                  <c:v>3.79067</c:v>
                </c:pt>
                <c:pt idx="18">
                  <c:v>3.7903199999999999</c:v>
                </c:pt>
                <c:pt idx="19">
                  <c:v>3.7899699999999998</c:v>
                </c:pt>
                <c:pt idx="20">
                  <c:v>3.7896200000000002</c:v>
                </c:pt>
                <c:pt idx="21">
                  <c:v>3.7892700000000001</c:v>
                </c:pt>
                <c:pt idx="22">
                  <c:v>3.7889200000000001</c:v>
                </c:pt>
                <c:pt idx="23">
                  <c:v>3.78857</c:v>
                </c:pt>
                <c:pt idx="24">
                  <c:v>3.7882199999999999</c:v>
                </c:pt>
                <c:pt idx="25">
                  <c:v>3.7878699999999998</c:v>
                </c:pt>
                <c:pt idx="26">
                  <c:v>3.7875200000000002</c:v>
                </c:pt>
                <c:pt idx="27">
                  <c:v>3.7871800000000002</c:v>
                </c:pt>
                <c:pt idx="28">
                  <c:v>3.7868300000000001</c:v>
                </c:pt>
                <c:pt idx="29">
                  <c:v>3.7864800000000001</c:v>
                </c:pt>
                <c:pt idx="30">
                  <c:v>3.7861400000000001</c:v>
                </c:pt>
                <c:pt idx="31">
                  <c:v>3.78579</c:v>
                </c:pt>
                <c:pt idx="32">
                  <c:v>3.7854399999999999</c:v>
                </c:pt>
                <c:pt idx="33">
                  <c:v>3.7850999999999999</c:v>
                </c:pt>
                <c:pt idx="34">
                  <c:v>3.7847499999999998</c:v>
                </c:pt>
                <c:pt idx="35">
                  <c:v>3.7844099999999998</c:v>
                </c:pt>
                <c:pt idx="36">
                  <c:v>3.7840699999999998</c:v>
                </c:pt>
                <c:pt idx="37">
                  <c:v>3.7837200000000002</c:v>
                </c:pt>
                <c:pt idx="38">
                  <c:v>3.7833800000000002</c:v>
                </c:pt>
                <c:pt idx="39">
                  <c:v>3.7830400000000002</c:v>
                </c:pt>
                <c:pt idx="40">
                  <c:v>3.7826900000000001</c:v>
                </c:pt>
                <c:pt idx="41">
                  <c:v>3.7823500000000001</c:v>
                </c:pt>
                <c:pt idx="42">
                  <c:v>3.7820100000000001</c:v>
                </c:pt>
                <c:pt idx="43">
                  <c:v>3.7816700000000001</c:v>
                </c:pt>
                <c:pt idx="44">
                  <c:v>3.7813300000000001</c:v>
                </c:pt>
                <c:pt idx="45">
                  <c:v>3.7809900000000001</c:v>
                </c:pt>
                <c:pt idx="46">
                  <c:v>3.7806500000000001</c:v>
                </c:pt>
                <c:pt idx="47">
                  <c:v>3.7803100000000001</c:v>
                </c:pt>
                <c:pt idx="48">
                  <c:v>3.7799700000000001</c:v>
                </c:pt>
                <c:pt idx="49">
                  <c:v>3.77963</c:v>
                </c:pt>
                <c:pt idx="50">
                  <c:v>3.77929</c:v>
                </c:pt>
                <c:pt idx="51">
                  <c:v>3.77895</c:v>
                </c:pt>
                <c:pt idx="52">
                  <c:v>3.77861</c:v>
                </c:pt>
                <c:pt idx="53">
                  <c:v>3.77827</c:v>
                </c:pt>
                <c:pt idx="54">
                  <c:v>3.7779400000000001</c:v>
                </c:pt>
                <c:pt idx="55">
                  <c:v>3.7776000000000001</c:v>
                </c:pt>
                <c:pt idx="56">
                  <c:v>3.7772600000000001</c:v>
                </c:pt>
                <c:pt idx="57">
                  <c:v>3.7769300000000001</c:v>
                </c:pt>
                <c:pt idx="58">
                  <c:v>3.7765900000000001</c:v>
                </c:pt>
                <c:pt idx="59">
                  <c:v>3.7762600000000002</c:v>
                </c:pt>
                <c:pt idx="60">
                  <c:v>3.7759200000000002</c:v>
                </c:pt>
                <c:pt idx="61">
                  <c:v>3.7755899999999998</c:v>
                </c:pt>
                <c:pt idx="62">
                  <c:v>3.7752500000000002</c:v>
                </c:pt>
                <c:pt idx="63">
                  <c:v>3.7749199999999998</c:v>
                </c:pt>
                <c:pt idx="64">
                  <c:v>3.7745799999999998</c:v>
                </c:pt>
                <c:pt idx="65">
                  <c:v>3.7742499999999999</c:v>
                </c:pt>
                <c:pt idx="66">
                  <c:v>3.7739199999999999</c:v>
                </c:pt>
                <c:pt idx="67">
                  <c:v>3.77359</c:v>
                </c:pt>
                <c:pt idx="68">
                  <c:v>3.77325</c:v>
                </c:pt>
                <c:pt idx="69">
                  <c:v>3.7729200000000001</c:v>
                </c:pt>
                <c:pt idx="70">
                  <c:v>3.7725900000000001</c:v>
                </c:pt>
                <c:pt idx="71">
                  <c:v>3.7722600000000002</c:v>
                </c:pt>
                <c:pt idx="72">
                  <c:v>3.7719299999999998</c:v>
                </c:pt>
                <c:pt idx="73">
                  <c:v>3.7715999999999998</c:v>
                </c:pt>
                <c:pt idx="74">
                  <c:v>3.7712699999999999</c:v>
                </c:pt>
                <c:pt idx="75">
                  <c:v>3.77094</c:v>
                </c:pt>
                <c:pt idx="76">
                  <c:v>3.77061</c:v>
                </c:pt>
                <c:pt idx="77">
                  <c:v>3.7702800000000001</c:v>
                </c:pt>
                <c:pt idx="78">
                  <c:v>3.7699500000000001</c:v>
                </c:pt>
                <c:pt idx="79">
                  <c:v>3.7696200000000002</c:v>
                </c:pt>
                <c:pt idx="80">
                  <c:v>3.7692999999999999</c:v>
                </c:pt>
                <c:pt idx="81">
                  <c:v>3.7689699999999999</c:v>
                </c:pt>
                <c:pt idx="82">
                  <c:v>3.76864</c:v>
                </c:pt>
                <c:pt idx="83">
                  <c:v>3.76831</c:v>
                </c:pt>
                <c:pt idx="84">
                  <c:v>3.7679900000000002</c:v>
                </c:pt>
                <c:pt idx="85">
                  <c:v>3.7676599999999998</c:v>
                </c:pt>
                <c:pt idx="86">
                  <c:v>3.7673399999999999</c:v>
                </c:pt>
                <c:pt idx="87">
                  <c:v>3.76701</c:v>
                </c:pt>
                <c:pt idx="88">
                  <c:v>3.7666900000000001</c:v>
                </c:pt>
                <c:pt idx="89">
                  <c:v>3.7663600000000002</c:v>
                </c:pt>
                <c:pt idx="90">
                  <c:v>3.7660399999999998</c:v>
                </c:pt>
                <c:pt idx="91">
                  <c:v>3.7657099999999999</c:v>
                </c:pt>
                <c:pt idx="92">
                  <c:v>3.76539</c:v>
                </c:pt>
                <c:pt idx="93">
                  <c:v>3.7650700000000001</c:v>
                </c:pt>
                <c:pt idx="94">
                  <c:v>3.7647400000000002</c:v>
                </c:pt>
                <c:pt idx="95">
                  <c:v>3.7644199999999999</c:v>
                </c:pt>
                <c:pt idx="96">
                  <c:v>3.7641</c:v>
                </c:pt>
                <c:pt idx="97">
                  <c:v>3.7637800000000001</c:v>
                </c:pt>
                <c:pt idx="98">
                  <c:v>3.7634599999999998</c:v>
                </c:pt>
                <c:pt idx="99">
                  <c:v>3.7631299999999999</c:v>
                </c:pt>
                <c:pt idx="100">
                  <c:v>3.76281</c:v>
                </c:pt>
                <c:pt idx="101">
                  <c:v>3.7624900000000001</c:v>
                </c:pt>
                <c:pt idx="102">
                  <c:v>3.7621699999999998</c:v>
                </c:pt>
                <c:pt idx="103">
                  <c:v>3.7618499999999999</c:v>
                </c:pt>
                <c:pt idx="104">
                  <c:v>3.76153</c:v>
                </c:pt>
                <c:pt idx="105">
                  <c:v>3.7612100000000002</c:v>
                </c:pt>
                <c:pt idx="106">
                  <c:v>3.7608999999999999</c:v>
                </c:pt>
                <c:pt idx="107">
                  <c:v>3.76058</c:v>
                </c:pt>
                <c:pt idx="108">
                  <c:v>3.7602600000000002</c:v>
                </c:pt>
                <c:pt idx="109">
                  <c:v>3.7599399999999998</c:v>
                </c:pt>
                <c:pt idx="110">
                  <c:v>3.75962</c:v>
                </c:pt>
                <c:pt idx="111">
                  <c:v>3.7593100000000002</c:v>
                </c:pt>
                <c:pt idx="112">
                  <c:v>3.7589899999999998</c:v>
                </c:pt>
                <c:pt idx="113">
                  <c:v>3.75867</c:v>
                </c:pt>
                <c:pt idx="114">
                  <c:v>3.7583600000000001</c:v>
                </c:pt>
                <c:pt idx="115">
                  <c:v>3.7580399999999998</c:v>
                </c:pt>
                <c:pt idx="116">
                  <c:v>3.75773</c:v>
                </c:pt>
                <c:pt idx="117">
                  <c:v>3.7574100000000001</c:v>
                </c:pt>
                <c:pt idx="118">
                  <c:v>3.7570999999999999</c:v>
                </c:pt>
                <c:pt idx="119">
                  <c:v>3.75678</c:v>
                </c:pt>
                <c:pt idx="120">
                  <c:v>3.7564700000000002</c:v>
                </c:pt>
                <c:pt idx="121">
                  <c:v>3.7561499999999999</c:v>
                </c:pt>
                <c:pt idx="122">
                  <c:v>3.7558400000000001</c:v>
                </c:pt>
                <c:pt idx="123">
                  <c:v>3.7555299999999998</c:v>
                </c:pt>
                <c:pt idx="124">
                  <c:v>3.7552099999999999</c:v>
                </c:pt>
                <c:pt idx="125">
                  <c:v>3.7549000000000001</c:v>
                </c:pt>
                <c:pt idx="126">
                  <c:v>3.7545899999999999</c:v>
                </c:pt>
                <c:pt idx="127">
                  <c:v>3.7542800000000001</c:v>
                </c:pt>
                <c:pt idx="128">
                  <c:v>3.7539699999999998</c:v>
                </c:pt>
                <c:pt idx="129">
                  <c:v>3.7536499999999999</c:v>
                </c:pt>
                <c:pt idx="130">
                  <c:v>3.7533400000000001</c:v>
                </c:pt>
                <c:pt idx="131">
                  <c:v>3.7530299999999999</c:v>
                </c:pt>
                <c:pt idx="132">
                  <c:v>3.7527200000000001</c:v>
                </c:pt>
                <c:pt idx="133">
                  <c:v>3.7524099999999998</c:v>
                </c:pt>
                <c:pt idx="134">
                  <c:v>3.7521</c:v>
                </c:pt>
                <c:pt idx="135">
                  <c:v>3.7517900000000002</c:v>
                </c:pt>
                <c:pt idx="136">
                  <c:v>3.7514799999999999</c:v>
                </c:pt>
                <c:pt idx="137">
                  <c:v>3.7511700000000001</c:v>
                </c:pt>
                <c:pt idx="138">
                  <c:v>3.7508699999999999</c:v>
                </c:pt>
                <c:pt idx="139">
                  <c:v>3.7505600000000001</c:v>
                </c:pt>
                <c:pt idx="140">
                  <c:v>3.7502499999999999</c:v>
                </c:pt>
                <c:pt idx="141">
                  <c:v>3.7499400000000001</c:v>
                </c:pt>
                <c:pt idx="142">
                  <c:v>3.7496399999999999</c:v>
                </c:pt>
                <c:pt idx="143">
                  <c:v>3.7493300000000001</c:v>
                </c:pt>
                <c:pt idx="144">
                  <c:v>3.7490199999999998</c:v>
                </c:pt>
                <c:pt idx="145">
                  <c:v>3.7487200000000001</c:v>
                </c:pt>
                <c:pt idx="146">
                  <c:v>3.7484099999999998</c:v>
                </c:pt>
                <c:pt idx="147">
                  <c:v>3.7481</c:v>
                </c:pt>
                <c:pt idx="148">
                  <c:v>3.7477999999999998</c:v>
                </c:pt>
                <c:pt idx="149">
                  <c:v>3.74749</c:v>
                </c:pt>
                <c:pt idx="150">
                  <c:v>3.7471899999999998</c:v>
                </c:pt>
                <c:pt idx="151">
                  <c:v>3.74688</c:v>
                </c:pt>
                <c:pt idx="152">
                  <c:v>3.7465799999999998</c:v>
                </c:pt>
                <c:pt idx="153">
                  <c:v>3.7462800000000001</c:v>
                </c:pt>
                <c:pt idx="154">
                  <c:v>3.7459699999999998</c:v>
                </c:pt>
                <c:pt idx="155">
                  <c:v>3.7456700000000001</c:v>
                </c:pt>
                <c:pt idx="156">
                  <c:v>3.7453699999999999</c:v>
                </c:pt>
                <c:pt idx="157">
                  <c:v>3.7450600000000001</c:v>
                </c:pt>
                <c:pt idx="158">
                  <c:v>3.7447599999999999</c:v>
                </c:pt>
                <c:pt idx="159">
                  <c:v>3.7444600000000001</c:v>
                </c:pt>
                <c:pt idx="160">
                  <c:v>3.7441599999999999</c:v>
                </c:pt>
                <c:pt idx="161">
                  <c:v>3.7438600000000002</c:v>
                </c:pt>
                <c:pt idx="162">
                  <c:v>3.7435499999999999</c:v>
                </c:pt>
                <c:pt idx="163">
                  <c:v>3.7432500000000002</c:v>
                </c:pt>
                <c:pt idx="164">
                  <c:v>3.74295</c:v>
                </c:pt>
                <c:pt idx="165">
                  <c:v>3.7426499999999998</c:v>
                </c:pt>
                <c:pt idx="166">
                  <c:v>3.7423500000000001</c:v>
                </c:pt>
                <c:pt idx="167">
                  <c:v>3.7420499999999999</c:v>
                </c:pt>
                <c:pt idx="168">
                  <c:v>3.7417500000000001</c:v>
                </c:pt>
                <c:pt idx="169">
                  <c:v>3.7414499999999999</c:v>
                </c:pt>
                <c:pt idx="170">
                  <c:v>3.7411500000000002</c:v>
                </c:pt>
                <c:pt idx="171">
                  <c:v>3.74085</c:v>
                </c:pt>
                <c:pt idx="172">
                  <c:v>3.7405599999999999</c:v>
                </c:pt>
                <c:pt idx="173">
                  <c:v>3.7402600000000001</c:v>
                </c:pt>
                <c:pt idx="174">
                  <c:v>3.73996</c:v>
                </c:pt>
                <c:pt idx="175">
                  <c:v>3.7396600000000002</c:v>
                </c:pt>
                <c:pt idx="176">
                  <c:v>3.7393700000000001</c:v>
                </c:pt>
                <c:pt idx="177">
                  <c:v>3.7390699999999999</c:v>
                </c:pt>
                <c:pt idx="178">
                  <c:v>3.7387700000000001</c:v>
                </c:pt>
                <c:pt idx="179">
                  <c:v>3.73848</c:v>
                </c:pt>
                <c:pt idx="180">
                  <c:v>3.7381799999999998</c:v>
                </c:pt>
                <c:pt idx="181">
                  <c:v>3.7378800000000001</c:v>
                </c:pt>
                <c:pt idx="182">
                  <c:v>3.73759</c:v>
                </c:pt>
                <c:pt idx="183">
                  <c:v>3.7372899999999998</c:v>
                </c:pt>
                <c:pt idx="184">
                  <c:v>3.7370000000000001</c:v>
                </c:pt>
                <c:pt idx="185">
                  <c:v>3.7366999999999999</c:v>
                </c:pt>
                <c:pt idx="186">
                  <c:v>3.7364099999999998</c:v>
                </c:pt>
                <c:pt idx="187">
                  <c:v>3.73611</c:v>
                </c:pt>
                <c:pt idx="188">
                  <c:v>3.7358199999999999</c:v>
                </c:pt>
                <c:pt idx="189">
                  <c:v>3.7355299999999998</c:v>
                </c:pt>
                <c:pt idx="190">
                  <c:v>3.7352300000000001</c:v>
                </c:pt>
                <c:pt idx="191">
                  <c:v>3.7349399999999999</c:v>
                </c:pt>
                <c:pt idx="192">
                  <c:v>3.7346499999999998</c:v>
                </c:pt>
                <c:pt idx="193">
                  <c:v>3.7343500000000001</c:v>
                </c:pt>
                <c:pt idx="194">
                  <c:v>3.7340599999999999</c:v>
                </c:pt>
                <c:pt idx="195">
                  <c:v>3.7337699999999998</c:v>
                </c:pt>
                <c:pt idx="196">
                  <c:v>3.7334800000000001</c:v>
                </c:pt>
                <c:pt idx="197">
                  <c:v>3.7331799999999999</c:v>
                </c:pt>
                <c:pt idx="198">
                  <c:v>3.7328899999999998</c:v>
                </c:pt>
                <c:pt idx="199">
                  <c:v>3.7326000000000001</c:v>
                </c:pt>
                <c:pt idx="200">
                  <c:v>3.73231</c:v>
                </c:pt>
                <c:pt idx="201">
                  <c:v>3.7320199999999999</c:v>
                </c:pt>
                <c:pt idx="202">
                  <c:v>3.7317300000000002</c:v>
                </c:pt>
                <c:pt idx="203">
                  <c:v>3.7314400000000001</c:v>
                </c:pt>
                <c:pt idx="204">
                  <c:v>3.73115</c:v>
                </c:pt>
                <c:pt idx="205">
                  <c:v>3.7308599999999998</c:v>
                </c:pt>
                <c:pt idx="206">
                  <c:v>3.7305700000000002</c:v>
                </c:pt>
                <c:pt idx="207">
                  <c:v>3.73028</c:v>
                </c:pt>
                <c:pt idx="208">
                  <c:v>3.7299899999999999</c:v>
                </c:pt>
                <c:pt idx="209">
                  <c:v>3.7296999999999998</c:v>
                </c:pt>
                <c:pt idx="210">
                  <c:v>3.7294200000000002</c:v>
                </c:pt>
                <c:pt idx="211">
                  <c:v>3.7291300000000001</c:v>
                </c:pt>
                <c:pt idx="212">
                  <c:v>3.7288399999999999</c:v>
                </c:pt>
                <c:pt idx="213">
                  <c:v>3.7285499999999998</c:v>
                </c:pt>
                <c:pt idx="214">
                  <c:v>3.7282600000000001</c:v>
                </c:pt>
                <c:pt idx="215">
                  <c:v>3.7279800000000001</c:v>
                </c:pt>
                <c:pt idx="216">
                  <c:v>3.7276899999999999</c:v>
                </c:pt>
                <c:pt idx="217">
                  <c:v>3.7273999999999998</c:v>
                </c:pt>
                <c:pt idx="218">
                  <c:v>3.7271200000000002</c:v>
                </c:pt>
                <c:pt idx="219">
                  <c:v>3.7268300000000001</c:v>
                </c:pt>
                <c:pt idx="220">
                  <c:v>3.72654</c:v>
                </c:pt>
                <c:pt idx="221">
                  <c:v>3.7262599999999999</c:v>
                </c:pt>
                <c:pt idx="222">
                  <c:v>3.7259699999999998</c:v>
                </c:pt>
                <c:pt idx="223">
                  <c:v>3.7256900000000002</c:v>
                </c:pt>
                <c:pt idx="224">
                  <c:v>3.7254</c:v>
                </c:pt>
                <c:pt idx="225">
                  <c:v>3.72512</c:v>
                </c:pt>
                <c:pt idx="226">
                  <c:v>3.7248299999999999</c:v>
                </c:pt>
                <c:pt idx="227">
                  <c:v>3.7245499999999998</c:v>
                </c:pt>
                <c:pt idx="228">
                  <c:v>3.7242700000000002</c:v>
                </c:pt>
                <c:pt idx="229">
                  <c:v>3.7239800000000001</c:v>
                </c:pt>
                <c:pt idx="230">
                  <c:v>3.7237</c:v>
                </c:pt>
                <c:pt idx="231">
                  <c:v>3.7234099999999999</c:v>
                </c:pt>
                <c:pt idx="232">
                  <c:v>3.7231299999999998</c:v>
                </c:pt>
                <c:pt idx="233">
                  <c:v>3.7228500000000002</c:v>
                </c:pt>
                <c:pt idx="234">
                  <c:v>3.7225700000000002</c:v>
                </c:pt>
                <c:pt idx="235">
                  <c:v>3.72228</c:v>
                </c:pt>
                <c:pt idx="236">
                  <c:v>3.722</c:v>
                </c:pt>
                <c:pt idx="237">
                  <c:v>3.7217199999999999</c:v>
                </c:pt>
                <c:pt idx="238">
                  <c:v>3.7214399999999999</c:v>
                </c:pt>
                <c:pt idx="239">
                  <c:v>3.7211500000000002</c:v>
                </c:pt>
                <c:pt idx="240">
                  <c:v>3.7208700000000001</c:v>
                </c:pt>
                <c:pt idx="241">
                  <c:v>3.7205900000000001</c:v>
                </c:pt>
                <c:pt idx="242">
                  <c:v>3.72031</c:v>
                </c:pt>
                <c:pt idx="243">
                  <c:v>3.7200299999999999</c:v>
                </c:pt>
                <c:pt idx="244">
                  <c:v>3.7197499999999999</c:v>
                </c:pt>
                <c:pt idx="245">
                  <c:v>3.7194699999999998</c:v>
                </c:pt>
                <c:pt idx="246">
                  <c:v>3.7191900000000002</c:v>
                </c:pt>
                <c:pt idx="247">
                  <c:v>3.7189100000000002</c:v>
                </c:pt>
                <c:pt idx="248">
                  <c:v>3.7186300000000001</c:v>
                </c:pt>
                <c:pt idx="249">
                  <c:v>3.71835</c:v>
                </c:pt>
                <c:pt idx="250">
                  <c:v>3.71807</c:v>
                </c:pt>
                <c:pt idx="251">
                  <c:v>3.7177899999999999</c:v>
                </c:pt>
                <c:pt idx="252">
                  <c:v>3.7175099999999999</c:v>
                </c:pt>
                <c:pt idx="253">
                  <c:v>3.7172299999999998</c:v>
                </c:pt>
                <c:pt idx="254">
                  <c:v>3.7169599999999998</c:v>
                </c:pt>
                <c:pt idx="255">
                  <c:v>3.7166800000000002</c:v>
                </c:pt>
                <c:pt idx="256">
                  <c:v>3.7164000000000001</c:v>
                </c:pt>
                <c:pt idx="257">
                  <c:v>3.7161200000000001</c:v>
                </c:pt>
                <c:pt idx="258">
                  <c:v>3.71584</c:v>
                </c:pt>
                <c:pt idx="259">
                  <c:v>3.71557</c:v>
                </c:pt>
                <c:pt idx="260">
                  <c:v>3.71529</c:v>
                </c:pt>
                <c:pt idx="261">
                  <c:v>3.7150099999999999</c:v>
                </c:pt>
                <c:pt idx="262">
                  <c:v>3.7147299999999999</c:v>
                </c:pt>
                <c:pt idx="263">
                  <c:v>3.7144599999999999</c:v>
                </c:pt>
                <c:pt idx="264">
                  <c:v>3.7141799999999998</c:v>
                </c:pt>
                <c:pt idx="265">
                  <c:v>3.7139099999999998</c:v>
                </c:pt>
                <c:pt idx="266">
                  <c:v>3.7136300000000002</c:v>
                </c:pt>
                <c:pt idx="267">
                  <c:v>3.7133500000000002</c:v>
                </c:pt>
                <c:pt idx="268">
                  <c:v>3.7130800000000002</c:v>
                </c:pt>
                <c:pt idx="269">
                  <c:v>3.7128000000000001</c:v>
                </c:pt>
                <c:pt idx="270">
                  <c:v>3.7125300000000001</c:v>
                </c:pt>
                <c:pt idx="271">
                  <c:v>3.71225</c:v>
                </c:pt>
                <c:pt idx="272">
                  <c:v>3.7119800000000001</c:v>
                </c:pt>
                <c:pt idx="273">
                  <c:v>3.7117</c:v>
                </c:pt>
                <c:pt idx="274">
                  <c:v>3.71143</c:v>
                </c:pt>
                <c:pt idx="275">
                  <c:v>3.7111499999999999</c:v>
                </c:pt>
                <c:pt idx="276">
                  <c:v>3.71088</c:v>
                </c:pt>
                <c:pt idx="277">
                  <c:v>3.7105999999999999</c:v>
                </c:pt>
                <c:pt idx="278">
                  <c:v>3.7103299999999999</c:v>
                </c:pt>
                <c:pt idx="279">
                  <c:v>3.7100599999999999</c:v>
                </c:pt>
                <c:pt idx="280">
                  <c:v>3.7097799999999999</c:v>
                </c:pt>
                <c:pt idx="281">
                  <c:v>3.7095099999999999</c:v>
                </c:pt>
                <c:pt idx="282">
                  <c:v>3.7092399999999999</c:v>
                </c:pt>
                <c:pt idx="283">
                  <c:v>3.7089599999999998</c:v>
                </c:pt>
                <c:pt idx="284">
                  <c:v>3.7086899999999998</c:v>
                </c:pt>
                <c:pt idx="285">
                  <c:v>3.7084199999999998</c:v>
                </c:pt>
                <c:pt idx="286">
                  <c:v>3.7081499999999998</c:v>
                </c:pt>
                <c:pt idx="287">
                  <c:v>3.7078700000000002</c:v>
                </c:pt>
                <c:pt idx="288">
                  <c:v>3.7075999999999998</c:v>
                </c:pt>
                <c:pt idx="289">
                  <c:v>3.7073299999999998</c:v>
                </c:pt>
                <c:pt idx="290">
                  <c:v>3.7070599999999998</c:v>
                </c:pt>
                <c:pt idx="291">
                  <c:v>3.7067899999999998</c:v>
                </c:pt>
                <c:pt idx="292">
                  <c:v>3.7065100000000002</c:v>
                </c:pt>
                <c:pt idx="293">
                  <c:v>3.7062400000000002</c:v>
                </c:pt>
                <c:pt idx="294">
                  <c:v>3.7059700000000002</c:v>
                </c:pt>
                <c:pt idx="295">
                  <c:v>3.7057000000000002</c:v>
                </c:pt>
                <c:pt idx="296">
                  <c:v>3.7054299999999998</c:v>
                </c:pt>
                <c:pt idx="297">
                  <c:v>3.7051599999999998</c:v>
                </c:pt>
                <c:pt idx="298">
                  <c:v>3.7048899999999998</c:v>
                </c:pt>
                <c:pt idx="299">
                  <c:v>3.7046199999999998</c:v>
                </c:pt>
                <c:pt idx="300">
                  <c:v>3.7043499999999998</c:v>
                </c:pt>
                <c:pt idx="301">
                  <c:v>3.7040799999999998</c:v>
                </c:pt>
                <c:pt idx="302">
                  <c:v>3.7038099999999998</c:v>
                </c:pt>
                <c:pt idx="303">
                  <c:v>3.7035399999999998</c:v>
                </c:pt>
                <c:pt idx="304">
                  <c:v>3.7032699999999998</c:v>
                </c:pt>
                <c:pt idx="305">
                  <c:v>3.7029999999999998</c:v>
                </c:pt>
                <c:pt idx="306">
                  <c:v>3.7027299999999999</c:v>
                </c:pt>
                <c:pt idx="307">
                  <c:v>3.7024599999999999</c:v>
                </c:pt>
                <c:pt idx="308">
                  <c:v>3.7021899999999999</c:v>
                </c:pt>
                <c:pt idx="309">
                  <c:v>3.7019199999999999</c:v>
                </c:pt>
                <c:pt idx="310">
                  <c:v>3.7016499999999999</c:v>
                </c:pt>
                <c:pt idx="311">
                  <c:v>3.70139</c:v>
                </c:pt>
                <c:pt idx="312">
                  <c:v>3.70112</c:v>
                </c:pt>
                <c:pt idx="313">
                  <c:v>3.70085</c:v>
                </c:pt>
                <c:pt idx="314">
                  <c:v>3.70058</c:v>
                </c:pt>
                <c:pt idx="315">
                  <c:v>3.70031</c:v>
                </c:pt>
                <c:pt idx="316">
                  <c:v>3.70004</c:v>
                </c:pt>
                <c:pt idx="317">
                  <c:v>3.6997800000000001</c:v>
                </c:pt>
                <c:pt idx="318">
                  <c:v>3.6995100000000001</c:v>
                </c:pt>
                <c:pt idx="319">
                  <c:v>3.6992400000000001</c:v>
                </c:pt>
                <c:pt idx="320">
                  <c:v>3.6989700000000001</c:v>
                </c:pt>
                <c:pt idx="321">
                  <c:v>3.6987000000000001</c:v>
                </c:pt>
                <c:pt idx="322">
                  <c:v>3.6984400000000002</c:v>
                </c:pt>
                <c:pt idx="323">
                  <c:v>3.6981700000000002</c:v>
                </c:pt>
                <c:pt idx="324">
                  <c:v>3.6979000000000002</c:v>
                </c:pt>
                <c:pt idx="325">
                  <c:v>3.6976399999999998</c:v>
                </c:pt>
                <c:pt idx="326">
                  <c:v>3.6973699999999998</c:v>
                </c:pt>
                <c:pt idx="327">
                  <c:v>3.6970999999999998</c:v>
                </c:pt>
                <c:pt idx="328">
                  <c:v>3.6968399999999999</c:v>
                </c:pt>
                <c:pt idx="329">
                  <c:v>3.6965699999999999</c:v>
                </c:pt>
                <c:pt idx="330">
                  <c:v>3.6962999999999999</c:v>
                </c:pt>
                <c:pt idx="331">
                  <c:v>3.69604</c:v>
                </c:pt>
                <c:pt idx="332">
                  <c:v>3.69577</c:v>
                </c:pt>
                <c:pt idx="333">
                  <c:v>3.6955</c:v>
                </c:pt>
                <c:pt idx="334">
                  <c:v>3.6952400000000001</c:v>
                </c:pt>
                <c:pt idx="335">
                  <c:v>3.6949700000000001</c:v>
                </c:pt>
                <c:pt idx="336">
                  <c:v>3.6947100000000002</c:v>
                </c:pt>
                <c:pt idx="337">
                  <c:v>3.6944400000000002</c:v>
                </c:pt>
                <c:pt idx="338">
                  <c:v>3.6941700000000002</c:v>
                </c:pt>
                <c:pt idx="339">
                  <c:v>3.6939099999999998</c:v>
                </c:pt>
                <c:pt idx="340">
                  <c:v>3.6936399999999998</c:v>
                </c:pt>
                <c:pt idx="341">
                  <c:v>3.6933799999999999</c:v>
                </c:pt>
                <c:pt idx="342">
                  <c:v>3.6931099999999999</c:v>
                </c:pt>
                <c:pt idx="343">
                  <c:v>3.69285</c:v>
                </c:pt>
                <c:pt idx="344">
                  <c:v>3.69258</c:v>
                </c:pt>
                <c:pt idx="345">
                  <c:v>3.69232</c:v>
                </c:pt>
                <c:pt idx="346">
                  <c:v>3.6920500000000001</c:v>
                </c:pt>
                <c:pt idx="347">
                  <c:v>3.6917900000000001</c:v>
                </c:pt>
                <c:pt idx="348">
                  <c:v>3.6915200000000001</c:v>
                </c:pt>
                <c:pt idx="349">
                  <c:v>3.6912600000000002</c:v>
                </c:pt>
                <c:pt idx="350">
                  <c:v>3.6909900000000002</c:v>
                </c:pt>
                <c:pt idx="351">
                  <c:v>3.6907299999999998</c:v>
                </c:pt>
                <c:pt idx="352">
                  <c:v>3.6904599999999999</c:v>
                </c:pt>
                <c:pt idx="353">
                  <c:v>3.6901999999999999</c:v>
                </c:pt>
                <c:pt idx="354">
                  <c:v>3.6899299999999999</c:v>
                </c:pt>
                <c:pt idx="355">
                  <c:v>3.68967</c:v>
                </c:pt>
                <c:pt idx="356">
                  <c:v>3.6894</c:v>
                </c:pt>
                <c:pt idx="357">
                  <c:v>3.6891400000000001</c:v>
                </c:pt>
                <c:pt idx="358">
                  <c:v>3.6888700000000001</c:v>
                </c:pt>
                <c:pt idx="359">
                  <c:v>3.6886100000000002</c:v>
                </c:pt>
                <c:pt idx="360">
                  <c:v>3.6883400000000002</c:v>
                </c:pt>
                <c:pt idx="361">
                  <c:v>3.6880799999999998</c:v>
                </c:pt>
                <c:pt idx="362">
                  <c:v>3.6878199999999999</c:v>
                </c:pt>
                <c:pt idx="363">
                  <c:v>3.6875499999999999</c:v>
                </c:pt>
                <c:pt idx="364">
                  <c:v>3.68729</c:v>
                </c:pt>
                <c:pt idx="365">
                  <c:v>3.68702</c:v>
                </c:pt>
                <c:pt idx="366">
                  <c:v>3.68676</c:v>
                </c:pt>
                <c:pt idx="367">
                  <c:v>3.68649</c:v>
                </c:pt>
                <c:pt idx="368">
                  <c:v>3.6862300000000001</c:v>
                </c:pt>
                <c:pt idx="369">
                  <c:v>3.6859600000000001</c:v>
                </c:pt>
                <c:pt idx="370">
                  <c:v>3.6857000000000002</c:v>
                </c:pt>
                <c:pt idx="371">
                  <c:v>3.6854399999999998</c:v>
                </c:pt>
                <c:pt idx="372">
                  <c:v>3.6851699999999998</c:v>
                </c:pt>
                <c:pt idx="373">
                  <c:v>3.6849099999999999</c:v>
                </c:pt>
                <c:pt idx="374">
                  <c:v>3.6846399999999999</c:v>
                </c:pt>
                <c:pt idx="375">
                  <c:v>3.68438</c:v>
                </c:pt>
                <c:pt idx="376">
                  <c:v>3.68411</c:v>
                </c:pt>
                <c:pt idx="377">
                  <c:v>3.6838500000000001</c:v>
                </c:pt>
                <c:pt idx="378">
                  <c:v>3.6835800000000001</c:v>
                </c:pt>
                <c:pt idx="379">
                  <c:v>3.6833200000000001</c:v>
                </c:pt>
                <c:pt idx="380">
                  <c:v>3.6830500000000002</c:v>
                </c:pt>
                <c:pt idx="381">
                  <c:v>3.6827899999999998</c:v>
                </c:pt>
                <c:pt idx="382">
                  <c:v>3.6825299999999999</c:v>
                </c:pt>
                <c:pt idx="383">
                  <c:v>3.6822599999999999</c:v>
                </c:pt>
                <c:pt idx="384">
                  <c:v>3.6819999999999999</c:v>
                </c:pt>
                <c:pt idx="385">
                  <c:v>3.6817299999999999</c:v>
                </c:pt>
                <c:pt idx="386">
                  <c:v>3.68147</c:v>
                </c:pt>
                <c:pt idx="387">
                  <c:v>3.6812</c:v>
                </c:pt>
                <c:pt idx="388">
                  <c:v>3.6809400000000001</c:v>
                </c:pt>
                <c:pt idx="389">
                  <c:v>3.6806700000000001</c:v>
                </c:pt>
                <c:pt idx="390">
                  <c:v>3.6804100000000002</c:v>
                </c:pt>
                <c:pt idx="391">
                  <c:v>3.6801400000000002</c:v>
                </c:pt>
                <c:pt idx="392">
                  <c:v>3.6798700000000002</c:v>
                </c:pt>
                <c:pt idx="393">
                  <c:v>3.6796099999999998</c:v>
                </c:pt>
                <c:pt idx="394">
                  <c:v>3.6793399999999998</c:v>
                </c:pt>
                <c:pt idx="395">
                  <c:v>3.6790799999999999</c:v>
                </c:pt>
                <c:pt idx="396">
                  <c:v>3.6788099999999999</c:v>
                </c:pt>
                <c:pt idx="397">
                  <c:v>3.67855</c:v>
                </c:pt>
                <c:pt idx="398">
                  <c:v>3.67828</c:v>
                </c:pt>
                <c:pt idx="399">
                  <c:v>3.67801</c:v>
                </c:pt>
                <c:pt idx="400">
                  <c:v>3.6777500000000001</c:v>
                </c:pt>
                <c:pt idx="401">
                  <c:v>3.6774800000000001</c:v>
                </c:pt>
                <c:pt idx="402">
                  <c:v>3.6772100000000001</c:v>
                </c:pt>
                <c:pt idx="403">
                  <c:v>3.6769500000000002</c:v>
                </c:pt>
                <c:pt idx="404">
                  <c:v>3.6766800000000002</c:v>
                </c:pt>
                <c:pt idx="405">
                  <c:v>3.6764100000000002</c:v>
                </c:pt>
                <c:pt idx="406">
                  <c:v>3.6761400000000002</c:v>
                </c:pt>
                <c:pt idx="407">
                  <c:v>3.6758799999999998</c:v>
                </c:pt>
                <c:pt idx="408">
                  <c:v>3.6756099999999998</c:v>
                </c:pt>
                <c:pt idx="409">
                  <c:v>3.6753399999999998</c:v>
                </c:pt>
                <c:pt idx="410">
                  <c:v>3.6750699999999998</c:v>
                </c:pt>
                <c:pt idx="411">
                  <c:v>3.6747999999999998</c:v>
                </c:pt>
                <c:pt idx="412">
                  <c:v>3.6745399999999999</c:v>
                </c:pt>
                <c:pt idx="413">
                  <c:v>3.6742699999999999</c:v>
                </c:pt>
                <c:pt idx="414">
                  <c:v>3.6739999999999999</c:v>
                </c:pt>
                <c:pt idx="415">
                  <c:v>3.6737299999999999</c:v>
                </c:pt>
                <c:pt idx="416">
                  <c:v>3.6734599999999999</c:v>
                </c:pt>
                <c:pt idx="417">
                  <c:v>3.67319</c:v>
                </c:pt>
                <c:pt idx="418">
                  <c:v>3.67292</c:v>
                </c:pt>
                <c:pt idx="419">
                  <c:v>3.67265</c:v>
                </c:pt>
                <c:pt idx="420">
                  <c:v>3.67238</c:v>
                </c:pt>
                <c:pt idx="421">
                  <c:v>3.67211</c:v>
                </c:pt>
                <c:pt idx="422">
                  <c:v>3.67184</c:v>
                </c:pt>
                <c:pt idx="423">
                  <c:v>3.67157</c:v>
                </c:pt>
                <c:pt idx="424">
                  <c:v>3.6712899999999999</c:v>
                </c:pt>
                <c:pt idx="425">
                  <c:v>3.6710199999999999</c:v>
                </c:pt>
                <c:pt idx="426">
                  <c:v>3.67075</c:v>
                </c:pt>
                <c:pt idx="427">
                  <c:v>3.67048</c:v>
                </c:pt>
                <c:pt idx="428">
                  <c:v>3.6701999999999999</c:v>
                </c:pt>
                <c:pt idx="429">
                  <c:v>3.6699299999999999</c:v>
                </c:pt>
                <c:pt idx="430">
                  <c:v>3.6696599999999999</c:v>
                </c:pt>
                <c:pt idx="431">
                  <c:v>3.6693799999999999</c:v>
                </c:pt>
                <c:pt idx="432">
                  <c:v>3.6691099999999999</c:v>
                </c:pt>
                <c:pt idx="433">
                  <c:v>3.6688299999999998</c:v>
                </c:pt>
                <c:pt idx="434">
                  <c:v>3.6685599999999998</c:v>
                </c:pt>
                <c:pt idx="435">
                  <c:v>3.6682800000000002</c:v>
                </c:pt>
                <c:pt idx="436">
                  <c:v>3.6680100000000002</c:v>
                </c:pt>
                <c:pt idx="437">
                  <c:v>3.6677300000000002</c:v>
                </c:pt>
                <c:pt idx="438">
                  <c:v>3.6674500000000001</c:v>
                </c:pt>
                <c:pt idx="439">
                  <c:v>3.6671800000000001</c:v>
                </c:pt>
                <c:pt idx="440">
                  <c:v>3.6669</c:v>
                </c:pt>
                <c:pt idx="441">
                  <c:v>3.66662</c:v>
                </c:pt>
                <c:pt idx="442">
                  <c:v>3.6663399999999999</c:v>
                </c:pt>
                <c:pt idx="443">
                  <c:v>3.6660599999999999</c:v>
                </c:pt>
                <c:pt idx="444">
                  <c:v>3.6657799999999998</c:v>
                </c:pt>
                <c:pt idx="445">
                  <c:v>3.6655000000000002</c:v>
                </c:pt>
                <c:pt idx="446">
                  <c:v>3.6652200000000001</c:v>
                </c:pt>
                <c:pt idx="447">
                  <c:v>3.6649400000000001</c:v>
                </c:pt>
                <c:pt idx="448">
                  <c:v>3.66466</c:v>
                </c:pt>
                <c:pt idx="449">
                  <c:v>3.66438</c:v>
                </c:pt>
                <c:pt idx="450">
                  <c:v>3.6640899999999998</c:v>
                </c:pt>
                <c:pt idx="451">
                  <c:v>3.6638099999999998</c:v>
                </c:pt>
                <c:pt idx="452">
                  <c:v>3.6635300000000002</c:v>
                </c:pt>
                <c:pt idx="453">
                  <c:v>3.6632400000000001</c:v>
                </c:pt>
                <c:pt idx="454">
                  <c:v>3.66296</c:v>
                </c:pt>
                <c:pt idx="455">
                  <c:v>3.6626699999999999</c:v>
                </c:pt>
                <c:pt idx="456">
                  <c:v>3.6623800000000002</c:v>
                </c:pt>
                <c:pt idx="457">
                  <c:v>3.6621000000000001</c:v>
                </c:pt>
                <c:pt idx="458">
                  <c:v>3.66181</c:v>
                </c:pt>
                <c:pt idx="459">
                  <c:v>3.6615199999999999</c:v>
                </c:pt>
                <c:pt idx="460">
                  <c:v>3.6612300000000002</c:v>
                </c:pt>
                <c:pt idx="461">
                  <c:v>3.6609400000000001</c:v>
                </c:pt>
                <c:pt idx="462">
                  <c:v>3.66065</c:v>
                </c:pt>
                <c:pt idx="463">
                  <c:v>3.6603599999999998</c:v>
                </c:pt>
                <c:pt idx="464">
                  <c:v>3.6600700000000002</c:v>
                </c:pt>
                <c:pt idx="465">
                  <c:v>3.65978</c:v>
                </c:pt>
                <c:pt idx="466">
                  <c:v>3.6594799999999998</c:v>
                </c:pt>
                <c:pt idx="467">
                  <c:v>3.6591900000000002</c:v>
                </c:pt>
                <c:pt idx="468">
                  <c:v>3.65889</c:v>
                </c:pt>
                <c:pt idx="469">
                  <c:v>3.6585999999999999</c:v>
                </c:pt>
                <c:pt idx="470">
                  <c:v>3.6583000000000001</c:v>
                </c:pt>
                <c:pt idx="471">
                  <c:v>3.6579999999999999</c:v>
                </c:pt>
                <c:pt idx="472">
                  <c:v>3.6577000000000002</c:v>
                </c:pt>
                <c:pt idx="473">
                  <c:v>3.6574</c:v>
                </c:pt>
                <c:pt idx="474">
                  <c:v>3.6570999999999998</c:v>
                </c:pt>
                <c:pt idx="475">
                  <c:v>3.6568000000000001</c:v>
                </c:pt>
                <c:pt idx="476">
                  <c:v>3.6564999999999999</c:v>
                </c:pt>
                <c:pt idx="477">
                  <c:v>3.6561900000000001</c:v>
                </c:pt>
                <c:pt idx="478">
                  <c:v>3.6558899999999999</c:v>
                </c:pt>
                <c:pt idx="479">
                  <c:v>3.6555900000000001</c:v>
                </c:pt>
                <c:pt idx="480">
                  <c:v>3.6552799999999999</c:v>
                </c:pt>
                <c:pt idx="481">
                  <c:v>3.6549700000000001</c:v>
                </c:pt>
                <c:pt idx="482">
                  <c:v>3.6546599999999998</c:v>
                </c:pt>
                <c:pt idx="483">
                  <c:v>3.65435</c:v>
                </c:pt>
                <c:pt idx="484">
                  <c:v>3.6540400000000002</c:v>
                </c:pt>
                <c:pt idx="485">
                  <c:v>3.6537299999999999</c:v>
                </c:pt>
                <c:pt idx="486">
                  <c:v>3.6534200000000001</c:v>
                </c:pt>
                <c:pt idx="487">
                  <c:v>3.6531099999999999</c:v>
                </c:pt>
                <c:pt idx="488">
                  <c:v>3.65279</c:v>
                </c:pt>
                <c:pt idx="489">
                  <c:v>3.6524700000000001</c:v>
                </c:pt>
                <c:pt idx="490">
                  <c:v>3.6521599999999999</c:v>
                </c:pt>
                <c:pt idx="491">
                  <c:v>3.65184</c:v>
                </c:pt>
                <c:pt idx="492">
                  <c:v>3.6515200000000001</c:v>
                </c:pt>
                <c:pt idx="493">
                  <c:v>3.6511999999999998</c:v>
                </c:pt>
                <c:pt idx="494">
                  <c:v>3.6508699999999998</c:v>
                </c:pt>
                <c:pt idx="495">
                  <c:v>3.65055</c:v>
                </c:pt>
                <c:pt idx="496">
                  <c:v>3.6502300000000001</c:v>
                </c:pt>
                <c:pt idx="497">
                  <c:v>3.6499000000000001</c:v>
                </c:pt>
                <c:pt idx="498">
                  <c:v>3.6495700000000002</c:v>
                </c:pt>
                <c:pt idx="499">
                  <c:v>3.6492399999999998</c:v>
                </c:pt>
                <c:pt idx="500">
                  <c:v>3.6489099999999999</c:v>
                </c:pt>
                <c:pt idx="501">
                  <c:v>3.6485799999999999</c:v>
                </c:pt>
                <c:pt idx="502">
                  <c:v>3.64825</c:v>
                </c:pt>
                <c:pt idx="503">
                  <c:v>3.64791</c:v>
                </c:pt>
                <c:pt idx="504">
                  <c:v>3.64757</c:v>
                </c:pt>
                <c:pt idx="505">
                  <c:v>3.64724</c:v>
                </c:pt>
                <c:pt idx="506">
                  <c:v>3.6469</c:v>
                </c:pt>
                <c:pt idx="507">
                  <c:v>3.64656</c:v>
                </c:pt>
                <c:pt idx="508">
                  <c:v>3.64621</c:v>
                </c:pt>
                <c:pt idx="509">
                  <c:v>3.6458699999999999</c:v>
                </c:pt>
                <c:pt idx="510">
                  <c:v>3.6455199999999999</c:v>
                </c:pt>
                <c:pt idx="511">
                  <c:v>3.6451799999999999</c:v>
                </c:pt>
                <c:pt idx="512">
                  <c:v>3.6448299999999998</c:v>
                </c:pt>
                <c:pt idx="513">
                  <c:v>3.6444800000000002</c:v>
                </c:pt>
                <c:pt idx="514">
                  <c:v>3.64412</c:v>
                </c:pt>
                <c:pt idx="515">
                  <c:v>3.64377</c:v>
                </c:pt>
                <c:pt idx="516">
                  <c:v>3.6434099999999998</c:v>
                </c:pt>
                <c:pt idx="517">
                  <c:v>3.6430600000000002</c:v>
                </c:pt>
                <c:pt idx="518">
                  <c:v>3.6427</c:v>
                </c:pt>
                <c:pt idx="519">
                  <c:v>3.6423299999999998</c:v>
                </c:pt>
                <c:pt idx="520">
                  <c:v>3.6419700000000002</c:v>
                </c:pt>
                <c:pt idx="521">
                  <c:v>3.64161</c:v>
                </c:pt>
                <c:pt idx="522">
                  <c:v>3.6412399999999998</c:v>
                </c:pt>
                <c:pt idx="523">
                  <c:v>3.6408700000000001</c:v>
                </c:pt>
                <c:pt idx="524">
                  <c:v>3.6404999999999998</c:v>
                </c:pt>
                <c:pt idx="525">
                  <c:v>3.6401300000000001</c:v>
                </c:pt>
                <c:pt idx="526">
                  <c:v>3.6397499999999998</c:v>
                </c:pt>
                <c:pt idx="527">
                  <c:v>3.6393800000000001</c:v>
                </c:pt>
                <c:pt idx="528">
                  <c:v>3.6389999999999998</c:v>
                </c:pt>
                <c:pt idx="529">
                  <c:v>3.63862</c:v>
                </c:pt>
                <c:pt idx="530">
                  <c:v>3.6382300000000001</c:v>
                </c:pt>
                <c:pt idx="531">
                  <c:v>3.6378499999999998</c:v>
                </c:pt>
                <c:pt idx="532">
                  <c:v>3.6374599999999999</c:v>
                </c:pt>
                <c:pt idx="533">
                  <c:v>3.63707</c:v>
                </c:pt>
                <c:pt idx="534">
                  <c:v>3.6366800000000001</c:v>
                </c:pt>
                <c:pt idx="535">
                  <c:v>3.6362899999999998</c:v>
                </c:pt>
                <c:pt idx="536">
                  <c:v>3.6358899999999998</c:v>
                </c:pt>
                <c:pt idx="537">
                  <c:v>3.6354899999999999</c:v>
                </c:pt>
                <c:pt idx="538">
                  <c:v>3.6350899999999999</c:v>
                </c:pt>
                <c:pt idx="539">
                  <c:v>3.63469</c:v>
                </c:pt>
                <c:pt idx="540">
                  <c:v>3.63429</c:v>
                </c:pt>
                <c:pt idx="541">
                  <c:v>3.63388</c:v>
                </c:pt>
                <c:pt idx="542">
                  <c:v>3.63347</c:v>
                </c:pt>
                <c:pt idx="543">
                  <c:v>3.63306</c:v>
                </c:pt>
                <c:pt idx="544">
                  <c:v>3.6326499999999999</c:v>
                </c:pt>
                <c:pt idx="545">
                  <c:v>3.6322299999999998</c:v>
                </c:pt>
                <c:pt idx="546">
                  <c:v>3.6318100000000002</c:v>
                </c:pt>
                <c:pt idx="547">
                  <c:v>3.6313900000000001</c:v>
                </c:pt>
                <c:pt idx="548">
                  <c:v>3.63097</c:v>
                </c:pt>
                <c:pt idx="549">
                  <c:v>3.6305399999999999</c:v>
                </c:pt>
                <c:pt idx="550">
                  <c:v>3.6301199999999998</c:v>
                </c:pt>
                <c:pt idx="551">
                  <c:v>3.6296900000000001</c:v>
                </c:pt>
                <c:pt idx="552">
                  <c:v>3.6292499999999999</c:v>
                </c:pt>
                <c:pt idx="553">
                  <c:v>3.6288200000000002</c:v>
                </c:pt>
                <c:pt idx="554">
                  <c:v>3.6283799999999999</c:v>
                </c:pt>
                <c:pt idx="555">
                  <c:v>3.6279400000000002</c:v>
                </c:pt>
                <c:pt idx="556">
                  <c:v>3.6274999999999999</c:v>
                </c:pt>
                <c:pt idx="557">
                  <c:v>3.6270600000000002</c:v>
                </c:pt>
                <c:pt idx="558">
                  <c:v>3.6266099999999999</c:v>
                </c:pt>
                <c:pt idx="559">
                  <c:v>3.62616</c:v>
                </c:pt>
                <c:pt idx="560">
                  <c:v>3.6257100000000002</c:v>
                </c:pt>
                <c:pt idx="561">
                  <c:v>3.6252499999999999</c:v>
                </c:pt>
                <c:pt idx="562">
                  <c:v>3.6248</c:v>
                </c:pt>
                <c:pt idx="563">
                  <c:v>3.6243400000000001</c:v>
                </c:pt>
                <c:pt idx="564">
                  <c:v>3.6238700000000001</c:v>
                </c:pt>
                <c:pt idx="565">
                  <c:v>3.6234099999999998</c:v>
                </c:pt>
                <c:pt idx="566">
                  <c:v>3.6229399999999998</c:v>
                </c:pt>
                <c:pt idx="567">
                  <c:v>3.6224699999999999</c:v>
                </c:pt>
                <c:pt idx="568">
                  <c:v>3.6219999999999999</c:v>
                </c:pt>
                <c:pt idx="569">
                  <c:v>3.6215299999999999</c:v>
                </c:pt>
                <c:pt idx="570">
                  <c:v>3.6210499999999999</c:v>
                </c:pt>
                <c:pt idx="571">
                  <c:v>3.6205699999999998</c:v>
                </c:pt>
                <c:pt idx="572">
                  <c:v>3.6200899999999998</c:v>
                </c:pt>
                <c:pt idx="573">
                  <c:v>3.6196100000000002</c:v>
                </c:pt>
                <c:pt idx="574">
                  <c:v>3.6191200000000001</c:v>
                </c:pt>
                <c:pt idx="575">
                  <c:v>3.61863</c:v>
                </c:pt>
                <c:pt idx="576">
                  <c:v>3.6181399999999999</c:v>
                </c:pt>
                <c:pt idx="577">
                  <c:v>3.6176499999999998</c:v>
                </c:pt>
                <c:pt idx="578">
                  <c:v>3.6171600000000002</c:v>
                </c:pt>
                <c:pt idx="579">
                  <c:v>3.61666</c:v>
                </c:pt>
                <c:pt idx="580">
                  <c:v>3.6161599999999998</c:v>
                </c:pt>
                <c:pt idx="581">
                  <c:v>3.61565</c:v>
                </c:pt>
                <c:pt idx="582">
                  <c:v>3.6151499999999999</c:v>
                </c:pt>
                <c:pt idx="583">
                  <c:v>3.6146400000000001</c:v>
                </c:pt>
                <c:pt idx="584">
                  <c:v>3.6141299999999998</c:v>
                </c:pt>
                <c:pt idx="585">
                  <c:v>3.6136200000000001</c:v>
                </c:pt>
                <c:pt idx="586">
                  <c:v>3.6131099999999998</c:v>
                </c:pt>
                <c:pt idx="587">
                  <c:v>3.61259</c:v>
                </c:pt>
                <c:pt idx="588">
                  <c:v>3.6120800000000002</c:v>
                </c:pt>
                <c:pt idx="589">
                  <c:v>3.6115599999999999</c:v>
                </c:pt>
                <c:pt idx="590">
                  <c:v>3.61103</c:v>
                </c:pt>
                <c:pt idx="591">
                  <c:v>3.6105100000000001</c:v>
                </c:pt>
                <c:pt idx="592">
                  <c:v>3.6099800000000002</c:v>
                </c:pt>
                <c:pt idx="593">
                  <c:v>3.6094599999999999</c:v>
                </c:pt>
                <c:pt idx="594">
                  <c:v>3.60893</c:v>
                </c:pt>
                <c:pt idx="595">
                  <c:v>3.6084000000000001</c:v>
                </c:pt>
                <c:pt idx="596">
                  <c:v>3.6078600000000001</c:v>
                </c:pt>
                <c:pt idx="597">
                  <c:v>3.6073300000000001</c:v>
                </c:pt>
                <c:pt idx="598">
                  <c:v>3.6067900000000002</c:v>
                </c:pt>
                <c:pt idx="599">
                  <c:v>3.6062500000000002</c:v>
                </c:pt>
                <c:pt idx="600">
                  <c:v>3.6057100000000002</c:v>
                </c:pt>
                <c:pt idx="601">
                  <c:v>3.6051700000000002</c:v>
                </c:pt>
                <c:pt idx="602">
                  <c:v>3.6046200000000002</c:v>
                </c:pt>
                <c:pt idx="603">
                  <c:v>3.6040800000000002</c:v>
                </c:pt>
                <c:pt idx="604">
                  <c:v>3.6035300000000001</c:v>
                </c:pt>
                <c:pt idx="605">
                  <c:v>3.6029800000000001</c:v>
                </c:pt>
                <c:pt idx="606">
                  <c:v>3.60243</c:v>
                </c:pt>
                <c:pt idx="607">
                  <c:v>3.60188</c:v>
                </c:pt>
                <c:pt idx="608">
                  <c:v>3.6013299999999999</c:v>
                </c:pt>
                <c:pt idx="609">
                  <c:v>3.6007799999999999</c:v>
                </c:pt>
                <c:pt idx="610">
                  <c:v>3.6002200000000002</c:v>
                </c:pt>
                <c:pt idx="611">
                  <c:v>3.5996700000000001</c:v>
                </c:pt>
                <c:pt idx="612">
                  <c:v>3.59911</c:v>
                </c:pt>
                <c:pt idx="613">
                  <c:v>3.5985499999999999</c:v>
                </c:pt>
                <c:pt idx="614">
                  <c:v>3.5979899999999998</c:v>
                </c:pt>
                <c:pt idx="615">
                  <c:v>3.5974300000000001</c:v>
                </c:pt>
                <c:pt idx="616">
                  <c:v>3.59687</c:v>
                </c:pt>
                <c:pt idx="617">
                  <c:v>3.5963099999999999</c:v>
                </c:pt>
                <c:pt idx="618">
                  <c:v>3.5957499999999998</c:v>
                </c:pt>
                <c:pt idx="619">
                  <c:v>3.5951900000000001</c:v>
                </c:pt>
                <c:pt idx="620">
                  <c:v>3.5946199999999999</c:v>
                </c:pt>
                <c:pt idx="621">
                  <c:v>3.5940599999999998</c:v>
                </c:pt>
                <c:pt idx="622">
                  <c:v>3.5934900000000001</c:v>
                </c:pt>
                <c:pt idx="623">
                  <c:v>3.59293</c:v>
                </c:pt>
                <c:pt idx="624">
                  <c:v>3.5923600000000002</c:v>
                </c:pt>
                <c:pt idx="625">
                  <c:v>3.5918000000000001</c:v>
                </c:pt>
                <c:pt idx="626">
                  <c:v>3.5912299999999999</c:v>
                </c:pt>
                <c:pt idx="627">
                  <c:v>3.5906600000000002</c:v>
                </c:pt>
                <c:pt idx="628">
                  <c:v>3.5901000000000001</c:v>
                </c:pt>
                <c:pt idx="629">
                  <c:v>3.5895299999999999</c:v>
                </c:pt>
                <c:pt idx="630">
                  <c:v>3.5889600000000002</c:v>
                </c:pt>
                <c:pt idx="631">
                  <c:v>3.5884</c:v>
                </c:pt>
                <c:pt idx="632">
                  <c:v>3.5878299999999999</c:v>
                </c:pt>
                <c:pt idx="633">
                  <c:v>3.5872600000000001</c:v>
                </c:pt>
                <c:pt idx="634">
                  <c:v>3.5867</c:v>
                </c:pt>
                <c:pt idx="635">
                  <c:v>3.5861299999999998</c:v>
                </c:pt>
                <c:pt idx="636">
                  <c:v>3.5855700000000001</c:v>
                </c:pt>
                <c:pt idx="637">
                  <c:v>3.585</c:v>
                </c:pt>
                <c:pt idx="638">
                  <c:v>3.5844399999999998</c:v>
                </c:pt>
                <c:pt idx="639">
                  <c:v>3.5838700000000001</c:v>
                </c:pt>
                <c:pt idx="640">
                  <c:v>3.58331</c:v>
                </c:pt>
                <c:pt idx="641">
                  <c:v>3.5827399999999998</c:v>
                </c:pt>
                <c:pt idx="642">
                  <c:v>3.5821800000000001</c:v>
                </c:pt>
                <c:pt idx="643">
                  <c:v>3.58162</c:v>
                </c:pt>
                <c:pt idx="644">
                  <c:v>3.5810599999999999</c:v>
                </c:pt>
                <c:pt idx="645">
                  <c:v>3.5804900000000002</c:v>
                </c:pt>
                <c:pt idx="646">
                  <c:v>3.5799300000000001</c:v>
                </c:pt>
                <c:pt idx="647">
                  <c:v>3.5793699999999999</c:v>
                </c:pt>
                <c:pt idx="648">
                  <c:v>3.5788199999999999</c:v>
                </c:pt>
                <c:pt idx="649">
                  <c:v>3.5782600000000002</c:v>
                </c:pt>
                <c:pt idx="650">
                  <c:v>3.5777000000000001</c:v>
                </c:pt>
                <c:pt idx="651">
                  <c:v>3.5771500000000001</c:v>
                </c:pt>
                <c:pt idx="652">
                  <c:v>3.5765899999999999</c:v>
                </c:pt>
                <c:pt idx="653">
                  <c:v>3.5760399999999999</c:v>
                </c:pt>
                <c:pt idx="654">
                  <c:v>3.5754899999999998</c:v>
                </c:pt>
                <c:pt idx="655">
                  <c:v>3.5749399999999998</c:v>
                </c:pt>
                <c:pt idx="656">
                  <c:v>3.5743900000000002</c:v>
                </c:pt>
                <c:pt idx="657">
                  <c:v>3.5738400000000001</c:v>
                </c:pt>
                <c:pt idx="658">
                  <c:v>3.5732900000000001</c:v>
                </c:pt>
                <c:pt idx="659">
                  <c:v>3.5727500000000001</c:v>
                </c:pt>
                <c:pt idx="660">
                  <c:v>3.5722</c:v>
                </c:pt>
                <c:pt idx="661">
                  <c:v>3.5716600000000001</c:v>
                </c:pt>
                <c:pt idx="662">
                  <c:v>3.5711200000000001</c:v>
                </c:pt>
                <c:pt idx="663">
                  <c:v>3.5705800000000001</c:v>
                </c:pt>
                <c:pt idx="664">
                  <c:v>3.5700400000000001</c:v>
                </c:pt>
                <c:pt idx="665">
                  <c:v>3.5695000000000001</c:v>
                </c:pt>
                <c:pt idx="666">
                  <c:v>3.5689700000000002</c:v>
                </c:pt>
                <c:pt idx="667">
                  <c:v>3.5684300000000002</c:v>
                </c:pt>
                <c:pt idx="668">
                  <c:v>3.5678999999999998</c:v>
                </c:pt>
                <c:pt idx="669">
                  <c:v>3.5673699999999999</c:v>
                </c:pt>
                <c:pt idx="670">
                  <c:v>3.56684</c:v>
                </c:pt>
                <c:pt idx="671">
                  <c:v>3.5663200000000002</c:v>
                </c:pt>
                <c:pt idx="672">
                  <c:v>3.5657899999999998</c:v>
                </c:pt>
                <c:pt idx="673">
                  <c:v>3.5652699999999999</c:v>
                </c:pt>
                <c:pt idx="674">
                  <c:v>3.56474</c:v>
                </c:pt>
                <c:pt idx="675">
                  <c:v>3.5642200000000002</c:v>
                </c:pt>
                <c:pt idx="676">
                  <c:v>3.5637099999999999</c:v>
                </c:pt>
                <c:pt idx="677">
                  <c:v>3.5631900000000001</c:v>
                </c:pt>
                <c:pt idx="678">
                  <c:v>3.5626699999999998</c:v>
                </c:pt>
                <c:pt idx="679">
                  <c:v>3.56216</c:v>
                </c:pt>
                <c:pt idx="680">
                  <c:v>3.5616500000000002</c:v>
                </c:pt>
                <c:pt idx="681">
                  <c:v>3.56114</c:v>
                </c:pt>
                <c:pt idx="682">
                  <c:v>3.5606300000000002</c:v>
                </c:pt>
                <c:pt idx="683">
                  <c:v>3.56013</c:v>
                </c:pt>
                <c:pt idx="684">
                  <c:v>3.5596199999999998</c:v>
                </c:pt>
                <c:pt idx="685">
                  <c:v>3.5591200000000001</c:v>
                </c:pt>
                <c:pt idx="686">
                  <c:v>3.5586199999999999</c:v>
                </c:pt>
                <c:pt idx="687">
                  <c:v>3.5581200000000002</c:v>
                </c:pt>
                <c:pt idx="688">
                  <c:v>3.55762</c:v>
                </c:pt>
                <c:pt idx="689">
                  <c:v>3.5571199999999998</c:v>
                </c:pt>
                <c:pt idx="690">
                  <c:v>3.5566300000000002</c:v>
                </c:pt>
                <c:pt idx="691">
                  <c:v>3.5561400000000001</c:v>
                </c:pt>
                <c:pt idx="692">
                  <c:v>3.55565</c:v>
                </c:pt>
                <c:pt idx="693">
                  <c:v>3.5551599999999999</c:v>
                </c:pt>
                <c:pt idx="694">
                  <c:v>3.5546700000000002</c:v>
                </c:pt>
                <c:pt idx="695">
                  <c:v>3.5541900000000002</c:v>
                </c:pt>
                <c:pt idx="696">
                  <c:v>3.5537000000000001</c:v>
                </c:pt>
                <c:pt idx="697">
                  <c:v>3.55322</c:v>
                </c:pt>
                <c:pt idx="698">
                  <c:v>3.55274</c:v>
                </c:pt>
                <c:pt idx="699">
                  <c:v>3.55226</c:v>
                </c:pt>
                <c:pt idx="700">
                  <c:v>3.55179</c:v>
                </c:pt>
                <c:pt idx="701">
                  <c:v>3.55131</c:v>
                </c:pt>
                <c:pt idx="702">
                  <c:v>3.55084</c:v>
                </c:pt>
                <c:pt idx="703">
                  <c:v>3.55036</c:v>
                </c:pt>
                <c:pt idx="704">
                  <c:v>3.54989</c:v>
                </c:pt>
                <c:pt idx="705">
                  <c:v>3.54942</c:v>
                </c:pt>
                <c:pt idx="706">
                  <c:v>3.5489600000000001</c:v>
                </c:pt>
                <c:pt idx="707">
                  <c:v>3.5484900000000001</c:v>
                </c:pt>
                <c:pt idx="708">
                  <c:v>3.5480200000000002</c:v>
                </c:pt>
                <c:pt idx="709">
                  <c:v>3.5475599999999998</c:v>
                </c:pt>
                <c:pt idx="710">
                  <c:v>3.5470999999999999</c:v>
                </c:pt>
                <c:pt idx="711">
                  <c:v>3.54664</c:v>
                </c:pt>
                <c:pt idx="712">
                  <c:v>3.5461800000000001</c:v>
                </c:pt>
                <c:pt idx="713">
                  <c:v>3.5457200000000002</c:v>
                </c:pt>
                <c:pt idx="714">
                  <c:v>3.5452599999999999</c:v>
                </c:pt>
                <c:pt idx="715">
                  <c:v>3.54481</c:v>
                </c:pt>
                <c:pt idx="716">
                  <c:v>3.5443500000000001</c:v>
                </c:pt>
                <c:pt idx="717">
                  <c:v>3.5438999999999998</c:v>
                </c:pt>
                <c:pt idx="718">
                  <c:v>3.54345</c:v>
                </c:pt>
                <c:pt idx="719">
                  <c:v>3.5430000000000001</c:v>
                </c:pt>
                <c:pt idx="720">
                  <c:v>3.5425499999999999</c:v>
                </c:pt>
                <c:pt idx="721">
                  <c:v>3.5421</c:v>
                </c:pt>
                <c:pt idx="722">
                  <c:v>3.5416500000000002</c:v>
                </c:pt>
                <c:pt idx="723">
                  <c:v>3.5411999999999999</c:v>
                </c:pt>
                <c:pt idx="724">
                  <c:v>3.5407600000000001</c:v>
                </c:pt>
                <c:pt idx="725">
                  <c:v>3.5403099999999998</c:v>
                </c:pt>
                <c:pt idx="726">
                  <c:v>3.5398700000000001</c:v>
                </c:pt>
                <c:pt idx="727">
                  <c:v>3.5394199999999998</c:v>
                </c:pt>
                <c:pt idx="728">
                  <c:v>3.53898</c:v>
                </c:pt>
                <c:pt idx="729">
                  <c:v>3.5385399999999998</c:v>
                </c:pt>
                <c:pt idx="730">
                  <c:v>3.53809</c:v>
                </c:pt>
                <c:pt idx="731">
                  <c:v>3.5376500000000002</c:v>
                </c:pt>
                <c:pt idx="732">
                  <c:v>3.53721</c:v>
                </c:pt>
                <c:pt idx="733">
                  <c:v>3.5367700000000002</c:v>
                </c:pt>
                <c:pt idx="734">
                  <c:v>3.53633</c:v>
                </c:pt>
                <c:pt idx="735">
                  <c:v>3.5358900000000002</c:v>
                </c:pt>
                <c:pt idx="736">
                  <c:v>3.53545</c:v>
                </c:pt>
                <c:pt idx="737">
                  <c:v>3.5350100000000002</c:v>
                </c:pt>
                <c:pt idx="738">
                  <c:v>3.53457</c:v>
                </c:pt>
                <c:pt idx="739">
                  <c:v>3.5341399999999998</c:v>
                </c:pt>
                <c:pt idx="740">
                  <c:v>3.5337000000000001</c:v>
                </c:pt>
                <c:pt idx="741">
                  <c:v>3.5332599999999998</c:v>
                </c:pt>
                <c:pt idx="742">
                  <c:v>3.5328200000000001</c:v>
                </c:pt>
                <c:pt idx="743">
                  <c:v>3.5323799999999999</c:v>
                </c:pt>
                <c:pt idx="744">
                  <c:v>3.5319500000000001</c:v>
                </c:pt>
                <c:pt idx="745">
                  <c:v>3.5315099999999999</c:v>
                </c:pt>
                <c:pt idx="746">
                  <c:v>3.5310700000000002</c:v>
                </c:pt>
                <c:pt idx="747">
                  <c:v>3.5306299999999999</c:v>
                </c:pt>
                <c:pt idx="748">
                  <c:v>3.5301900000000002</c:v>
                </c:pt>
                <c:pt idx="749">
                  <c:v>3.5297499999999999</c:v>
                </c:pt>
                <c:pt idx="750">
                  <c:v>3.5293100000000002</c:v>
                </c:pt>
                <c:pt idx="751">
                  <c:v>3.52887</c:v>
                </c:pt>
                <c:pt idx="752">
                  <c:v>3.5284300000000002</c:v>
                </c:pt>
                <c:pt idx="753">
                  <c:v>3.52799</c:v>
                </c:pt>
                <c:pt idx="754">
                  <c:v>3.5275500000000002</c:v>
                </c:pt>
                <c:pt idx="755">
                  <c:v>3.5270999999999999</c:v>
                </c:pt>
                <c:pt idx="756">
                  <c:v>3.5266600000000001</c:v>
                </c:pt>
                <c:pt idx="757">
                  <c:v>3.5262099999999998</c:v>
                </c:pt>
                <c:pt idx="758">
                  <c:v>3.5257700000000001</c:v>
                </c:pt>
                <c:pt idx="759">
                  <c:v>3.5253199999999998</c:v>
                </c:pt>
                <c:pt idx="760">
                  <c:v>3.5248699999999999</c:v>
                </c:pt>
                <c:pt idx="761">
                  <c:v>3.5244200000000001</c:v>
                </c:pt>
                <c:pt idx="762">
                  <c:v>3.5239699999999998</c:v>
                </c:pt>
                <c:pt idx="763">
                  <c:v>3.52352</c:v>
                </c:pt>
                <c:pt idx="764">
                  <c:v>3.5230700000000001</c:v>
                </c:pt>
                <c:pt idx="765">
                  <c:v>3.5226099999999998</c:v>
                </c:pt>
                <c:pt idx="766">
                  <c:v>3.52216</c:v>
                </c:pt>
                <c:pt idx="767">
                  <c:v>3.5217000000000001</c:v>
                </c:pt>
                <c:pt idx="768">
                  <c:v>3.5212400000000001</c:v>
                </c:pt>
                <c:pt idx="769">
                  <c:v>3.5207799999999998</c:v>
                </c:pt>
                <c:pt idx="770">
                  <c:v>3.5203099999999998</c:v>
                </c:pt>
                <c:pt idx="771">
                  <c:v>3.5198499999999999</c:v>
                </c:pt>
                <c:pt idx="772">
                  <c:v>3.51938</c:v>
                </c:pt>
                <c:pt idx="773">
                  <c:v>3.51891</c:v>
                </c:pt>
                <c:pt idx="774">
                  <c:v>3.51844</c:v>
                </c:pt>
                <c:pt idx="775">
                  <c:v>3.51796</c:v>
                </c:pt>
                <c:pt idx="776">
                  <c:v>3.5174799999999999</c:v>
                </c:pt>
                <c:pt idx="777">
                  <c:v>3.5169999999999999</c:v>
                </c:pt>
                <c:pt idx="778">
                  <c:v>3.5165199999999999</c:v>
                </c:pt>
                <c:pt idx="779">
                  <c:v>3.5160399999999998</c:v>
                </c:pt>
                <c:pt idx="780">
                  <c:v>3.5155500000000002</c:v>
                </c:pt>
                <c:pt idx="781">
                  <c:v>3.51505</c:v>
                </c:pt>
                <c:pt idx="782">
                  <c:v>3.5145599999999999</c:v>
                </c:pt>
                <c:pt idx="783">
                  <c:v>3.5140600000000002</c:v>
                </c:pt>
                <c:pt idx="784">
                  <c:v>3.51356</c:v>
                </c:pt>
                <c:pt idx="785">
                  <c:v>3.5130499999999998</c:v>
                </c:pt>
                <c:pt idx="786">
                  <c:v>3.51254</c:v>
                </c:pt>
                <c:pt idx="787">
                  <c:v>3.5120300000000002</c:v>
                </c:pt>
                <c:pt idx="788">
                  <c:v>3.5115099999999999</c:v>
                </c:pt>
                <c:pt idx="789">
                  <c:v>3.5109900000000001</c:v>
                </c:pt>
                <c:pt idx="790">
                  <c:v>3.5104700000000002</c:v>
                </c:pt>
                <c:pt idx="791">
                  <c:v>3.5099399999999998</c:v>
                </c:pt>
                <c:pt idx="792">
                  <c:v>3.5093999999999999</c:v>
                </c:pt>
                <c:pt idx="793">
                  <c:v>3.5088599999999999</c:v>
                </c:pt>
                <c:pt idx="794">
                  <c:v>3.5083199999999999</c:v>
                </c:pt>
                <c:pt idx="795">
                  <c:v>3.5077699999999998</c:v>
                </c:pt>
                <c:pt idx="796">
                  <c:v>3.5072199999999998</c:v>
                </c:pt>
                <c:pt idx="797">
                  <c:v>3.5066600000000001</c:v>
                </c:pt>
                <c:pt idx="798">
                  <c:v>3.5060899999999999</c:v>
                </c:pt>
                <c:pt idx="799">
                  <c:v>3.5055200000000002</c:v>
                </c:pt>
                <c:pt idx="800">
                  <c:v>3.5049399999999999</c:v>
                </c:pt>
                <c:pt idx="801">
                  <c:v>3.5043600000000001</c:v>
                </c:pt>
                <c:pt idx="802">
                  <c:v>3.5037699999999998</c:v>
                </c:pt>
                <c:pt idx="803">
                  <c:v>3.50318</c:v>
                </c:pt>
                <c:pt idx="804">
                  <c:v>3.50257</c:v>
                </c:pt>
                <c:pt idx="805">
                  <c:v>3.50196</c:v>
                </c:pt>
                <c:pt idx="806">
                  <c:v>3.50135</c:v>
                </c:pt>
                <c:pt idx="807">
                  <c:v>3.5007199999999998</c:v>
                </c:pt>
                <c:pt idx="808">
                  <c:v>3.5000900000000001</c:v>
                </c:pt>
                <c:pt idx="809">
                  <c:v>3.4994499999999999</c:v>
                </c:pt>
                <c:pt idx="810">
                  <c:v>3.4988000000000001</c:v>
                </c:pt>
                <c:pt idx="811">
                  <c:v>3.4981499999999999</c:v>
                </c:pt>
                <c:pt idx="812">
                  <c:v>3.4974799999999999</c:v>
                </c:pt>
                <c:pt idx="813">
                  <c:v>3.49681</c:v>
                </c:pt>
                <c:pt idx="814">
                  <c:v>3.49613</c:v>
                </c:pt>
                <c:pt idx="815">
                  <c:v>3.4954399999999999</c:v>
                </c:pt>
                <c:pt idx="816">
                  <c:v>3.4947300000000001</c:v>
                </c:pt>
                <c:pt idx="817">
                  <c:v>3.4940199999999999</c:v>
                </c:pt>
                <c:pt idx="818">
                  <c:v>3.4933000000000001</c:v>
                </c:pt>
                <c:pt idx="819">
                  <c:v>3.4925700000000002</c:v>
                </c:pt>
                <c:pt idx="820">
                  <c:v>3.4918200000000001</c:v>
                </c:pt>
                <c:pt idx="821">
                  <c:v>3.4910700000000001</c:v>
                </c:pt>
                <c:pt idx="822">
                  <c:v>3.4903</c:v>
                </c:pt>
                <c:pt idx="823">
                  <c:v>3.4895200000000002</c:v>
                </c:pt>
                <c:pt idx="824">
                  <c:v>3.4887299999999999</c:v>
                </c:pt>
                <c:pt idx="825">
                  <c:v>3.48793</c:v>
                </c:pt>
                <c:pt idx="826">
                  <c:v>3.4871099999999999</c:v>
                </c:pt>
                <c:pt idx="827">
                  <c:v>3.4862799999999998</c:v>
                </c:pt>
                <c:pt idx="828">
                  <c:v>3.4854400000000001</c:v>
                </c:pt>
                <c:pt idx="829">
                  <c:v>3.4845799999999998</c:v>
                </c:pt>
                <c:pt idx="830">
                  <c:v>3.4836999999999998</c:v>
                </c:pt>
                <c:pt idx="831">
                  <c:v>3.4828100000000002</c:v>
                </c:pt>
                <c:pt idx="832">
                  <c:v>3.4819100000000001</c:v>
                </c:pt>
                <c:pt idx="833">
                  <c:v>3.4809899999999998</c:v>
                </c:pt>
                <c:pt idx="834">
                  <c:v>3.4800499999999999</c:v>
                </c:pt>
                <c:pt idx="835">
                  <c:v>3.4790999999999999</c:v>
                </c:pt>
                <c:pt idx="836">
                  <c:v>3.4781200000000001</c:v>
                </c:pt>
                <c:pt idx="837">
                  <c:v>3.4771299999999998</c:v>
                </c:pt>
                <c:pt idx="838">
                  <c:v>3.4761199999999999</c:v>
                </c:pt>
                <c:pt idx="839">
                  <c:v>3.4750999999999999</c:v>
                </c:pt>
                <c:pt idx="840">
                  <c:v>3.4740500000000001</c:v>
                </c:pt>
                <c:pt idx="841">
                  <c:v>3.4729800000000002</c:v>
                </c:pt>
                <c:pt idx="842">
                  <c:v>3.4718900000000001</c:v>
                </c:pt>
                <c:pt idx="843">
                  <c:v>3.4707699999999999</c:v>
                </c:pt>
                <c:pt idx="844">
                  <c:v>3.4696400000000001</c:v>
                </c:pt>
                <c:pt idx="845">
                  <c:v>3.46848</c:v>
                </c:pt>
                <c:pt idx="846">
                  <c:v>3.4672999999999998</c:v>
                </c:pt>
                <c:pt idx="847">
                  <c:v>3.4660899999999999</c:v>
                </c:pt>
                <c:pt idx="848">
                  <c:v>3.4648599999999998</c:v>
                </c:pt>
                <c:pt idx="849">
                  <c:v>3.4636</c:v>
                </c:pt>
                <c:pt idx="850">
                  <c:v>3.4623200000000001</c:v>
                </c:pt>
                <c:pt idx="851">
                  <c:v>3.4610099999999999</c:v>
                </c:pt>
                <c:pt idx="852">
                  <c:v>3.45966</c:v>
                </c:pt>
                <c:pt idx="853">
                  <c:v>3.4582899999999999</c:v>
                </c:pt>
                <c:pt idx="854">
                  <c:v>3.45689</c:v>
                </c:pt>
                <c:pt idx="855">
                  <c:v>3.45546</c:v>
                </c:pt>
                <c:pt idx="856">
                  <c:v>3.4540000000000002</c:v>
                </c:pt>
                <c:pt idx="857">
                  <c:v>3.4525000000000001</c:v>
                </c:pt>
                <c:pt idx="858">
                  <c:v>3.4509699999999999</c:v>
                </c:pt>
                <c:pt idx="859">
                  <c:v>3.4493999999999998</c:v>
                </c:pt>
                <c:pt idx="860">
                  <c:v>3.4477899999999999</c:v>
                </c:pt>
                <c:pt idx="861">
                  <c:v>3.4461499999999998</c:v>
                </c:pt>
                <c:pt idx="862">
                  <c:v>3.4444699999999999</c:v>
                </c:pt>
                <c:pt idx="863">
                  <c:v>3.4427500000000002</c:v>
                </c:pt>
                <c:pt idx="864">
                  <c:v>3.4409900000000002</c:v>
                </c:pt>
                <c:pt idx="865">
                  <c:v>3.43919</c:v>
                </c:pt>
                <c:pt idx="866">
                  <c:v>3.4373399999999998</c:v>
                </c:pt>
                <c:pt idx="867">
                  <c:v>3.4354499999999999</c:v>
                </c:pt>
                <c:pt idx="868">
                  <c:v>3.4335200000000001</c:v>
                </c:pt>
                <c:pt idx="869">
                  <c:v>3.43153</c:v>
                </c:pt>
                <c:pt idx="870">
                  <c:v>3.4295</c:v>
                </c:pt>
                <c:pt idx="871">
                  <c:v>3.4274100000000001</c:v>
                </c:pt>
                <c:pt idx="872">
                  <c:v>3.4252699999999998</c:v>
                </c:pt>
                <c:pt idx="873">
                  <c:v>3.4230800000000001</c:v>
                </c:pt>
                <c:pt idx="874">
                  <c:v>3.42083</c:v>
                </c:pt>
                <c:pt idx="875">
                  <c:v>3.4185300000000001</c:v>
                </c:pt>
                <c:pt idx="876">
                  <c:v>3.4161700000000002</c:v>
                </c:pt>
                <c:pt idx="877">
                  <c:v>3.4137400000000002</c:v>
                </c:pt>
                <c:pt idx="878">
                  <c:v>3.4112499999999999</c:v>
                </c:pt>
                <c:pt idx="879">
                  <c:v>3.4087000000000001</c:v>
                </c:pt>
                <c:pt idx="880">
                  <c:v>3.4060800000000002</c:v>
                </c:pt>
                <c:pt idx="881">
                  <c:v>3.4034</c:v>
                </c:pt>
                <c:pt idx="882">
                  <c:v>3.4006400000000001</c:v>
                </c:pt>
                <c:pt idx="883">
                  <c:v>3.3978100000000002</c:v>
                </c:pt>
                <c:pt idx="884">
                  <c:v>3.3948999999999998</c:v>
                </c:pt>
                <c:pt idx="885">
                  <c:v>3.3919100000000002</c:v>
                </c:pt>
                <c:pt idx="886">
                  <c:v>3.3888500000000001</c:v>
                </c:pt>
                <c:pt idx="887">
                  <c:v>3.3856999999999999</c:v>
                </c:pt>
                <c:pt idx="888">
                  <c:v>3.38246</c:v>
                </c:pt>
                <c:pt idx="889">
                  <c:v>3.37914</c:v>
                </c:pt>
                <c:pt idx="890">
                  <c:v>3.3757299999999999</c:v>
                </c:pt>
                <c:pt idx="891">
                  <c:v>3.37222</c:v>
                </c:pt>
                <c:pt idx="892">
                  <c:v>3.3686199999999999</c:v>
                </c:pt>
                <c:pt idx="893">
                  <c:v>3.3649100000000001</c:v>
                </c:pt>
                <c:pt idx="894">
                  <c:v>3.36111</c:v>
                </c:pt>
                <c:pt idx="895">
                  <c:v>3.3571900000000001</c:v>
                </c:pt>
                <c:pt idx="896">
                  <c:v>3.35317</c:v>
                </c:pt>
                <c:pt idx="897">
                  <c:v>3.34903</c:v>
                </c:pt>
                <c:pt idx="898">
                  <c:v>3.3447800000000001</c:v>
                </c:pt>
                <c:pt idx="899">
                  <c:v>3.3404099999999999</c:v>
                </c:pt>
                <c:pt idx="900">
                  <c:v>3.3359100000000002</c:v>
                </c:pt>
                <c:pt idx="901">
                  <c:v>3.33128</c:v>
                </c:pt>
                <c:pt idx="902">
                  <c:v>3.3265199999999999</c:v>
                </c:pt>
                <c:pt idx="903">
                  <c:v>3.3216299999999999</c:v>
                </c:pt>
                <c:pt idx="904">
                  <c:v>3.3165900000000001</c:v>
                </c:pt>
                <c:pt idx="905">
                  <c:v>3.31141</c:v>
                </c:pt>
                <c:pt idx="906">
                  <c:v>3.3060700000000001</c:v>
                </c:pt>
                <c:pt idx="907">
                  <c:v>3.3005800000000001</c:v>
                </c:pt>
                <c:pt idx="908">
                  <c:v>3.2949299999999999</c:v>
                </c:pt>
                <c:pt idx="909">
                  <c:v>3.28911</c:v>
                </c:pt>
                <c:pt idx="910">
                  <c:v>3.2831199999999998</c:v>
                </c:pt>
                <c:pt idx="911">
                  <c:v>3.2769499999999998</c:v>
                </c:pt>
                <c:pt idx="912">
                  <c:v>3.2706</c:v>
                </c:pt>
                <c:pt idx="913">
                  <c:v>3.2640600000000002</c:v>
                </c:pt>
                <c:pt idx="914">
                  <c:v>3.25732</c:v>
                </c:pt>
                <c:pt idx="915">
                  <c:v>3.2503799999999998</c:v>
                </c:pt>
                <c:pt idx="916">
                  <c:v>3.2432300000000001</c:v>
                </c:pt>
                <c:pt idx="917">
                  <c:v>3.2358500000000001</c:v>
                </c:pt>
                <c:pt idx="918">
                  <c:v>3.2282600000000001</c:v>
                </c:pt>
                <c:pt idx="919">
                  <c:v>3.2204299999999999</c:v>
                </c:pt>
                <c:pt idx="920">
                  <c:v>3.2123599999999999</c:v>
                </c:pt>
                <c:pt idx="921">
                  <c:v>3.20404</c:v>
                </c:pt>
                <c:pt idx="922">
                  <c:v>3.1954600000000002</c:v>
                </c:pt>
                <c:pt idx="923">
                  <c:v>3.1865999999999999</c:v>
                </c:pt>
                <c:pt idx="924">
                  <c:v>3.17747</c:v>
                </c:pt>
                <c:pt idx="925">
                  <c:v>3.16804</c:v>
                </c:pt>
                <c:pt idx="926">
                  <c:v>3.1583100000000002</c:v>
                </c:pt>
                <c:pt idx="927">
                  <c:v>3.1482700000000001</c:v>
                </c:pt>
                <c:pt idx="928">
                  <c:v>3.1378900000000001</c:v>
                </c:pt>
                <c:pt idx="929">
                  <c:v>3.12717</c:v>
                </c:pt>
                <c:pt idx="930">
                  <c:v>3.1160899999999998</c:v>
                </c:pt>
                <c:pt idx="931">
                  <c:v>3.1046200000000002</c:v>
                </c:pt>
                <c:pt idx="932">
                  <c:v>3.0927600000000002</c:v>
                </c:pt>
                <c:pt idx="933">
                  <c:v>3.0804800000000001</c:v>
                </c:pt>
                <c:pt idx="934">
                  <c:v>3.0677599999999998</c:v>
                </c:pt>
                <c:pt idx="935">
                  <c:v>3.0545599999999999</c:v>
                </c:pt>
                <c:pt idx="936">
                  <c:v>3.0408499999999998</c:v>
                </c:pt>
                <c:pt idx="937">
                  <c:v>3.0266000000000002</c:v>
                </c:pt>
                <c:pt idx="938">
                  <c:v>3.0117500000000001</c:v>
                </c:pt>
                <c:pt idx="939">
                  <c:v>2.9962399999999998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93-40F7-9BB4-7DEEBEDE6F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7408095"/>
        <c:axId val="357411007"/>
      </c:scatterChart>
      <c:valAx>
        <c:axId val="3574080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Capacity [mAh]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7411007"/>
        <c:crosses val="autoZero"/>
        <c:crossBetween val="midCat"/>
      </c:valAx>
      <c:valAx>
        <c:axId val="357411007"/>
        <c:scaling>
          <c:orientation val="minMax"/>
          <c:min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Voltage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740809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Temperature Profile (</a:t>
            </a:r>
            <a:r>
              <a:rPr lang="en-US" sz="1400">
                <a:effectLst/>
              </a:rPr>
              <a:t>T</a:t>
            </a:r>
            <a:r>
              <a:rPr lang="en-US" sz="1400" baseline="-25000">
                <a:effectLst/>
              </a:rPr>
              <a:t>inital</a:t>
            </a:r>
            <a:r>
              <a:rPr lang="en-IN"/>
              <a:t>=25</a:t>
            </a:r>
            <a:r>
              <a:rPr lang="en-IN" baseline="30000"/>
              <a:t>0</a:t>
            </a:r>
            <a:r>
              <a:rPr lang="en-IN"/>
              <a:t>C)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9458769767385422E-2"/>
          <c:y val="0.13571167215514088"/>
          <c:w val="0.62792952565209403"/>
          <c:h val="0.716453322039465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Sheet4!$D$1</c:f>
              <c:strCache>
                <c:ptCount val="1"/>
                <c:pt idx="0">
                  <c:v>OF Temperature (C/2)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Sheet4!$E$2:$E$4001</c:f>
              <c:numCache>
                <c:formatCode>General</c:formatCode>
                <c:ptCount val="4000"/>
                <c:pt idx="0">
                  <c:v>5.2899999999999996E-4</c:v>
                </c:pt>
                <c:pt idx="1">
                  <c:v>1.0579999999999999E-3</c:v>
                </c:pt>
                <c:pt idx="2">
                  <c:v>1.5869999999999999E-3</c:v>
                </c:pt>
                <c:pt idx="3">
                  <c:v>2.1159999999999998E-3</c:v>
                </c:pt>
                <c:pt idx="4">
                  <c:v>2.6449999999999998E-3</c:v>
                </c:pt>
                <c:pt idx="5">
                  <c:v>3.1739999999999997E-3</c:v>
                </c:pt>
                <c:pt idx="6">
                  <c:v>3.7029999999999997E-3</c:v>
                </c:pt>
                <c:pt idx="7">
                  <c:v>4.2319999999999997E-3</c:v>
                </c:pt>
                <c:pt idx="8">
                  <c:v>4.7609999999999996E-3</c:v>
                </c:pt>
                <c:pt idx="9">
                  <c:v>5.2899999999999996E-3</c:v>
                </c:pt>
                <c:pt idx="10">
                  <c:v>5.8189999999999987E-3</c:v>
                </c:pt>
                <c:pt idx="11">
                  <c:v>6.3479999999999995E-3</c:v>
                </c:pt>
                <c:pt idx="12">
                  <c:v>6.8769999999999994E-3</c:v>
                </c:pt>
                <c:pt idx="13">
                  <c:v>7.4059999999999994E-3</c:v>
                </c:pt>
                <c:pt idx="14">
                  <c:v>7.9349999999999993E-3</c:v>
                </c:pt>
                <c:pt idx="15">
                  <c:v>8.4639999999999993E-3</c:v>
                </c:pt>
                <c:pt idx="16">
                  <c:v>8.9929999999999975E-3</c:v>
                </c:pt>
                <c:pt idx="17">
                  <c:v>9.5219999999999992E-3</c:v>
                </c:pt>
                <c:pt idx="18">
                  <c:v>1.0050999999999999E-2</c:v>
                </c:pt>
                <c:pt idx="19">
                  <c:v>1.0579999999999999E-2</c:v>
                </c:pt>
                <c:pt idx="20">
                  <c:v>1.1108999999999997E-2</c:v>
                </c:pt>
                <c:pt idx="21">
                  <c:v>1.1637999999999997E-2</c:v>
                </c:pt>
                <c:pt idx="22">
                  <c:v>1.2166999999999999E-2</c:v>
                </c:pt>
                <c:pt idx="23">
                  <c:v>1.2695999999999999E-2</c:v>
                </c:pt>
                <c:pt idx="24">
                  <c:v>1.3224999999999997E-2</c:v>
                </c:pt>
                <c:pt idx="25">
                  <c:v>1.3753999999999999E-2</c:v>
                </c:pt>
                <c:pt idx="26">
                  <c:v>1.4282999999999997E-2</c:v>
                </c:pt>
                <c:pt idx="27">
                  <c:v>1.4811999999999999E-2</c:v>
                </c:pt>
                <c:pt idx="28">
                  <c:v>1.5340999999999999E-2</c:v>
                </c:pt>
                <c:pt idx="29">
                  <c:v>1.5869999999999999E-2</c:v>
                </c:pt>
                <c:pt idx="30">
                  <c:v>1.6398999999999997E-2</c:v>
                </c:pt>
                <c:pt idx="31">
                  <c:v>1.6927999999999999E-2</c:v>
                </c:pt>
                <c:pt idx="32">
                  <c:v>1.7456999999999997E-2</c:v>
                </c:pt>
                <c:pt idx="33">
                  <c:v>1.7985999999999995E-2</c:v>
                </c:pt>
                <c:pt idx="34">
                  <c:v>1.8514999999999997E-2</c:v>
                </c:pt>
                <c:pt idx="35">
                  <c:v>1.9043999999999998E-2</c:v>
                </c:pt>
                <c:pt idx="36">
                  <c:v>1.9572999999999997E-2</c:v>
                </c:pt>
                <c:pt idx="37">
                  <c:v>2.0101999999999998E-2</c:v>
                </c:pt>
                <c:pt idx="38">
                  <c:v>2.0630999999999997E-2</c:v>
                </c:pt>
                <c:pt idx="39">
                  <c:v>2.1159999999999998E-2</c:v>
                </c:pt>
                <c:pt idx="40">
                  <c:v>2.1689E-2</c:v>
                </c:pt>
                <c:pt idx="41">
                  <c:v>2.2217999999999995E-2</c:v>
                </c:pt>
                <c:pt idx="42">
                  <c:v>2.2746999999999996E-2</c:v>
                </c:pt>
                <c:pt idx="43">
                  <c:v>2.3275999999999995E-2</c:v>
                </c:pt>
                <c:pt idx="44">
                  <c:v>2.3805E-2</c:v>
                </c:pt>
                <c:pt idx="45">
                  <c:v>2.4333999999999998E-2</c:v>
                </c:pt>
                <c:pt idx="46">
                  <c:v>2.4862999999999996E-2</c:v>
                </c:pt>
                <c:pt idx="47">
                  <c:v>2.5391999999999998E-2</c:v>
                </c:pt>
                <c:pt idx="48">
                  <c:v>2.5920999999999996E-2</c:v>
                </c:pt>
                <c:pt idx="49">
                  <c:v>2.6449999999999994E-2</c:v>
                </c:pt>
                <c:pt idx="50">
                  <c:v>2.6978999999999996E-2</c:v>
                </c:pt>
                <c:pt idx="51">
                  <c:v>2.7507999999999998E-2</c:v>
                </c:pt>
                <c:pt idx="52">
                  <c:v>2.8036999999999999E-2</c:v>
                </c:pt>
                <c:pt idx="53">
                  <c:v>2.8565999999999994E-2</c:v>
                </c:pt>
                <c:pt idx="54">
                  <c:v>2.9094999999999996E-2</c:v>
                </c:pt>
                <c:pt idx="55">
                  <c:v>2.9623999999999998E-2</c:v>
                </c:pt>
                <c:pt idx="56">
                  <c:v>3.0152999999999996E-2</c:v>
                </c:pt>
                <c:pt idx="57">
                  <c:v>3.0681999999999997E-2</c:v>
                </c:pt>
                <c:pt idx="58">
                  <c:v>3.1210999999999996E-2</c:v>
                </c:pt>
                <c:pt idx="59">
                  <c:v>3.1739999999999997E-2</c:v>
                </c:pt>
                <c:pt idx="60">
                  <c:v>3.2268999999999992E-2</c:v>
                </c:pt>
                <c:pt idx="61">
                  <c:v>3.2797999999999994E-2</c:v>
                </c:pt>
                <c:pt idx="62">
                  <c:v>3.3326999999999996E-2</c:v>
                </c:pt>
                <c:pt idx="63">
                  <c:v>3.3855999999999997E-2</c:v>
                </c:pt>
                <c:pt idx="64">
                  <c:v>3.4384999999999999E-2</c:v>
                </c:pt>
                <c:pt idx="65">
                  <c:v>3.4913999999999994E-2</c:v>
                </c:pt>
                <c:pt idx="66">
                  <c:v>3.5442999999999995E-2</c:v>
                </c:pt>
                <c:pt idx="67">
                  <c:v>3.597199999999999E-2</c:v>
                </c:pt>
                <c:pt idx="68">
                  <c:v>3.6500999999999999E-2</c:v>
                </c:pt>
                <c:pt idx="69">
                  <c:v>3.7029999999999993E-2</c:v>
                </c:pt>
                <c:pt idx="70">
                  <c:v>3.7558999999999995E-2</c:v>
                </c:pt>
                <c:pt idx="71">
                  <c:v>3.8087999999999997E-2</c:v>
                </c:pt>
                <c:pt idx="72">
                  <c:v>3.8616999999999992E-2</c:v>
                </c:pt>
                <c:pt idx="73">
                  <c:v>3.9145999999999993E-2</c:v>
                </c:pt>
                <c:pt idx="74">
                  <c:v>3.9674999999999995E-2</c:v>
                </c:pt>
                <c:pt idx="75">
                  <c:v>4.0203999999999997E-2</c:v>
                </c:pt>
                <c:pt idx="76">
                  <c:v>4.0732999999999998E-2</c:v>
                </c:pt>
                <c:pt idx="77">
                  <c:v>4.1261999999999993E-2</c:v>
                </c:pt>
                <c:pt idx="78">
                  <c:v>4.1790999999999988E-2</c:v>
                </c:pt>
                <c:pt idx="79">
                  <c:v>4.2319999999999997E-2</c:v>
                </c:pt>
                <c:pt idx="80">
                  <c:v>4.2848999999999998E-2</c:v>
                </c:pt>
                <c:pt idx="81">
                  <c:v>4.3378E-2</c:v>
                </c:pt>
                <c:pt idx="82">
                  <c:v>4.3906999999999995E-2</c:v>
                </c:pt>
                <c:pt idx="83">
                  <c:v>4.4435999999999989E-2</c:v>
                </c:pt>
                <c:pt idx="84">
                  <c:v>4.4964999999999991E-2</c:v>
                </c:pt>
                <c:pt idx="85">
                  <c:v>4.5493999999999993E-2</c:v>
                </c:pt>
                <c:pt idx="86">
                  <c:v>4.6022999999999994E-2</c:v>
                </c:pt>
                <c:pt idx="87">
                  <c:v>4.6551999999999989E-2</c:v>
                </c:pt>
                <c:pt idx="88">
                  <c:v>4.7080999999999991E-2</c:v>
                </c:pt>
                <c:pt idx="89">
                  <c:v>4.761E-2</c:v>
                </c:pt>
                <c:pt idx="90">
                  <c:v>4.8139000000000001E-2</c:v>
                </c:pt>
                <c:pt idx="91">
                  <c:v>4.8667999999999996E-2</c:v>
                </c:pt>
                <c:pt idx="92">
                  <c:v>4.9196999999999991E-2</c:v>
                </c:pt>
                <c:pt idx="93">
                  <c:v>4.9725999999999992E-2</c:v>
                </c:pt>
                <c:pt idx="94">
                  <c:v>5.0254999999999994E-2</c:v>
                </c:pt>
                <c:pt idx="95">
                  <c:v>5.0783999999999996E-2</c:v>
                </c:pt>
                <c:pt idx="96">
                  <c:v>5.1312999999999998E-2</c:v>
                </c:pt>
                <c:pt idx="97">
                  <c:v>5.1841999999999992E-2</c:v>
                </c:pt>
                <c:pt idx="98">
                  <c:v>5.2370999999999987E-2</c:v>
                </c:pt>
                <c:pt idx="99">
                  <c:v>5.2899999999999989E-2</c:v>
                </c:pt>
                <c:pt idx="100">
                  <c:v>5.3428999999999997E-2</c:v>
                </c:pt>
                <c:pt idx="101">
                  <c:v>5.3957999999999992E-2</c:v>
                </c:pt>
                <c:pt idx="102">
                  <c:v>5.4486999999999994E-2</c:v>
                </c:pt>
                <c:pt idx="103">
                  <c:v>5.5015999999999995E-2</c:v>
                </c:pt>
                <c:pt idx="104">
                  <c:v>5.5544999999999997E-2</c:v>
                </c:pt>
                <c:pt idx="105">
                  <c:v>5.6073999999999999E-2</c:v>
                </c:pt>
                <c:pt idx="106">
                  <c:v>5.6602999999999987E-2</c:v>
                </c:pt>
                <c:pt idx="107">
                  <c:v>5.7131999999999988E-2</c:v>
                </c:pt>
                <c:pt idx="108">
                  <c:v>5.766099999999999E-2</c:v>
                </c:pt>
                <c:pt idx="109">
                  <c:v>5.8189999999999992E-2</c:v>
                </c:pt>
                <c:pt idx="110">
                  <c:v>5.8719E-2</c:v>
                </c:pt>
                <c:pt idx="111">
                  <c:v>5.9247999999999995E-2</c:v>
                </c:pt>
                <c:pt idx="112">
                  <c:v>5.9776999999999997E-2</c:v>
                </c:pt>
                <c:pt idx="113">
                  <c:v>6.0305999999999992E-2</c:v>
                </c:pt>
                <c:pt idx="114">
                  <c:v>6.0834999999999993E-2</c:v>
                </c:pt>
                <c:pt idx="115">
                  <c:v>6.1363999999999995E-2</c:v>
                </c:pt>
                <c:pt idx="116">
                  <c:v>6.189299999999999E-2</c:v>
                </c:pt>
                <c:pt idx="117">
                  <c:v>6.2421999999999991E-2</c:v>
                </c:pt>
                <c:pt idx="118">
                  <c:v>6.2950999999999993E-2</c:v>
                </c:pt>
                <c:pt idx="119">
                  <c:v>6.3479999999999995E-2</c:v>
                </c:pt>
                <c:pt idx="120">
                  <c:v>6.4008999999999983E-2</c:v>
                </c:pt>
                <c:pt idx="121">
                  <c:v>6.4537999999999984E-2</c:v>
                </c:pt>
                <c:pt idx="122">
                  <c:v>6.5066999999999986E-2</c:v>
                </c:pt>
                <c:pt idx="123">
                  <c:v>6.5595999999999988E-2</c:v>
                </c:pt>
                <c:pt idx="124">
                  <c:v>6.6124999999999989E-2</c:v>
                </c:pt>
                <c:pt idx="125">
                  <c:v>6.6653999999999991E-2</c:v>
                </c:pt>
                <c:pt idx="126">
                  <c:v>6.7182999999999993E-2</c:v>
                </c:pt>
                <c:pt idx="127">
                  <c:v>6.7711999999999994E-2</c:v>
                </c:pt>
                <c:pt idx="128">
                  <c:v>6.8240999999999996E-2</c:v>
                </c:pt>
                <c:pt idx="129">
                  <c:v>6.8769999999999998E-2</c:v>
                </c:pt>
                <c:pt idx="130">
                  <c:v>6.9298999999999986E-2</c:v>
                </c:pt>
                <c:pt idx="131">
                  <c:v>6.9827999999999987E-2</c:v>
                </c:pt>
                <c:pt idx="132">
                  <c:v>7.0356999999999989E-2</c:v>
                </c:pt>
                <c:pt idx="133">
                  <c:v>7.0885999999999991E-2</c:v>
                </c:pt>
                <c:pt idx="134">
                  <c:v>7.1414999999999992E-2</c:v>
                </c:pt>
                <c:pt idx="135">
                  <c:v>7.194399999999998E-2</c:v>
                </c:pt>
                <c:pt idx="136">
                  <c:v>7.2472999999999982E-2</c:v>
                </c:pt>
                <c:pt idx="137">
                  <c:v>7.3001999999999997E-2</c:v>
                </c:pt>
                <c:pt idx="138">
                  <c:v>7.3530999999999999E-2</c:v>
                </c:pt>
                <c:pt idx="139">
                  <c:v>7.4059999999999987E-2</c:v>
                </c:pt>
                <c:pt idx="140">
                  <c:v>7.4588999999999989E-2</c:v>
                </c:pt>
                <c:pt idx="141">
                  <c:v>7.511799999999999E-2</c:v>
                </c:pt>
                <c:pt idx="142">
                  <c:v>7.5646999999999992E-2</c:v>
                </c:pt>
                <c:pt idx="143">
                  <c:v>7.6175999999999994E-2</c:v>
                </c:pt>
                <c:pt idx="144">
                  <c:v>7.6704999999999995E-2</c:v>
                </c:pt>
                <c:pt idx="145">
                  <c:v>7.7233999999999983E-2</c:v>
                </c:pt>
                <c:pt idx="146">
                  <c:v>7.7762999999999985E-2</c:v>
                </c:pt>
                <c:pt idx="147">
                  <c:v>7.8291999999999987E-2</c:v>
                </c:pt>
                <c:pt idx="148">
                  <c:v>7.8820999999999988E-2</c:v>
                </c:pt>
                <c:pt idx="149">
                  <c:v>7.934999999999999E-2</c:v>
                </c:pt>
                <c:pt idx="150">
                  <c:v>7.9878999999999992E-2</c:v>
                </c:pt>
                <c:pt idx="151">
                  <c:v>8.0407999999999993E-2</c:v>
                </c:pt>
                <c:pt idx="152">
                  <c:v>8.0936999999999995E-2</c:v>
                </c:pt>
                <c:pt idx="153">
                  <c:v>8.1465999999999997E-2</c:v>
                </c:pt>
                <c:pt idx="154">
                  <c:v>8.1994999999999985E-2</c:v>
                </c:pt>
                <c:pt idx="155">
                  <c:v>8.2523999999999986E-2</c:v>
                </c:pt>
                <c:pt idx="156">
                  <c:v>8.3052999999999974E-2</c:v>
                </c:pt>
                <c:pt idx="157">
                  <c:v>8.3581999999999976E-2</c:v>
                </c:pt>
                <c:pt idx="158">
                  <c:v>8.4110999999999977E-2</c:v>
                </c:pt>
                <c:pt idx="159">
                  <c:v>8.4639999999999993E-2</c:v>
                </c:pt>
                <c:pt idx="160">
                  <c:v>8.5168999999999995E-2</c:v>
                </c:pt>
                <c:pt idx="161">
                  <c:v>8.5697999999999996E-2</c:v>
                </c:pt>
                <c:pt idx="162">
                  <c:v>8.6226999999999998E-2</c:v>
                </c:pt>
                <c:pt idx="163">
                  <c:v>8.6756E-2</c:v>
                </c:pt>
                <c:pt idx="164">
                  <c:v>8.7285000000000001E-2</c:v>
                </c:pt>
                <c:pt idx="165">
                  <c:v>8.7813999999999989E-2</c:v>
                </c:pt>
                <c:pt idx="166">
                  <c:v>8.8342999999999991E-2</c:v>
                </c:pt>
                <c:pt idx="167">
                  <c:v>8.8871999999999979E-2</c:v>
                </c:pt>
                <c:pt idx="168">
                  <c:v>8.940099999999998E-2</c:v>
                </c:pt>
                <c:pt idx="169">
                  <c:v>8.9929999999999982E-2</c:v>
                </c:pt>
                <c:pt idx="170">
                  <c:v>9.0458999999999984E-2</c:v>
                </c:pt>
                <c:pt idx="171">
                  <c:v>9.0987999999999986E-2</c:v>
                </c:pt>
                <c:pt idx="172">
                  <c:v>9.1516999999999987E-2</c:v>
                </c:pt>
                <c:pt idx="173">
                  <c:v>9.2045999999999989E-2</c:v>
                </c:pt>
                <c:pt idx="174">
                  <c:v>9.2574999999999991E-2</c:v>
                </c:pt>
                <c:pt idx="175">
                  <c:v>9.3103999999999978E-2</c:v>
                </c:pt>
                <c:pt idx="176">
                  <c:v>9.363299999999998E-2</c:v>
                </c:pt>
                <c:pt idx="177">
                  <c:v>9.4161999999999982E-2</c:v>
                </c:pt>
                <c:pt idx="178">
                  <c:v>9.4690999999999984E-2</c:v>
                </c:pt>
                <c:pt idx="179">
                  <c:v>9.5219999999999999E-2</c:v>
                </c:pt>
                <c:pt idx="180">
                  <c:v>9.5749000000000001E-2</c:v>
                </c:pt>
                <c:pt idx="181">
                  <c:v>9.6278000000000002E-2</c:v>
                </c:pt>
                <c:pt idx="182">
                  <c:v>9.6807000000000004E-2</c:v>
                </c:pt>
                <c:pt idx="183">
                  <c:v>9.7335999999999992E-2</c:v>
                </c:pt>
                <c:pt idx="184">
                  <c:v>9.786499999999998E-2</c:v>
                </c:pt>
                <c:pt idx="185">
                  <c:v>9.8393999999999981E-2</c:v>
                </c:pt>
                <c:pt idx="186">
                  <c:v>9.8922999999999983E-2</c:v>
                </c:pt>
                <c:pt idx="187">
                  <c:v>9.9451999999999985E-2</c:v>
                </c:pt>
                <c:pt idx="188">
                  <c:v>9.9980999999999987E-2</c:v>
                </c:pt>
                <c:pt idx="189">
                  <c:v>0.10050999999999999</c:v>
                </c:pt>
                <c:pt idx="190">
                  <c:v>0.10103899999999999</c:v>
                </c:pt>
                <c:pt idx="191">
                  <c:v>0.10156799999999999</c:v>
                </c:pt>
                <c:pt idx="192">
                  <c:v>0.10209699999999999</c:v>
                </c:pt>
                <c:pt idx="193">
                  <c:v>0.102626</c:v>
                </c:pt>
                <c:pt idx="194">
                  <c:v>0.10315499999999998</c:v>
                </c:pt>
                <c:pt idx="195">
                  <c:v>0.10368399999999998</c:v>
                </c:pt>
                <c:pt idx="196">
                  <c:v>0.10421299999999997</c:v>
                </c:pt>
                <c:pt idx="197">
                  <c:v>0.10474199999999997</c:v>
                </c:pt>
                <c:pt idx="198">
                  <c:v>0.10527099999999998</c:v>
                </c:pt>
                <c:pt idx="199">
                  <c:v>0.10579999999999998</c:v>
                </c:pt>
                <c:pt idx="200">
                  <c:v>0.10632899999999998</c:v>
                </c:pt>
                <c:pt idx="201">
                  <c:v>0.10685799999999999</c:v>
                </c:pt>
                <c:pt idx="202">
                  <c:v>0.107387</c:v>
                </c:pt>
                <c:pt idx="203">
                  <c:v>0.10791599999999998</c:v>
                </c:pt>
                <c:pt idx="204">
                  <c:v>0.10844499999999999</c:v>
                </c:pt>
                <c:pt idx="205">
                  <c:v>0.10897399999999999</c:v>
                </c:pt>
                <c:pt idx="206">
                  <c:v>0.10950299999999999</c:v>
                </c:pt>
                <c:pt idx="207">
                  <c:v>0.11003199999999999</c:v>
                </c:pt>
                <c:pt idx="208">
                  <c:v>0.11056099999999999</c:v>
                </c:pt>
                <c:pt idx="209">
                  <c:v>0.11108999999999999</c:v>
                </c:pt>
                <c:pt idx="210">
                  <c:v>0.111619</c:v>
                </c:pt>
                <c:pt idx="211">
                  <c:v>0.112148</c:v>
                </c:pt>
                <c:pt idx="212">
                  <c:v>0.11267699999999999</c:v>
                </c:pt>
                <c:pt idx="213">
                  <c:v>0.11320599999999997</c:v>
                </c:pt>
                <c:pt idx="214">
                  <c:v>0.11373499999999998</c:v>
                </c:pt>
                <c:pt idx="215">
                  <c:v>0.11426399999999998</c:v>
                </c:pt>
                <c:pt idx="216">
                  <c:v>0.11479299999999998</c:v>
                </c:pt>
                <c:pt idx="217">
                  <c:v>0.11532199999999998</c:v>
                </c:pt>
                <c:pt idx="218">
                  <c:v>0.11585099999999998</c:v>
                </c:pt>
                <c:pt idx="219">
                  <c:v>0.11637999999999998</c:v>
                </c:pt>
                <c:pt idx="220">
                  <c:v>0.11690899999999999</c:v>
                </c:pt>
                <c:pt idx="221">
                  <c:v>0.117438</c:v>
                </c:pt>
                <c:pt idx="222">
                  <c:v>0.11796699999999997</c:v>
                </c:pt>
                <c:pt idx="223">
                  <c:v>0.11849599999999999</c:v>
                </c:pt>
                <c:pt idx="224">
                  <c:v>0.11902499999999999</c:v>
                </c:pt>
                <c:pt idx="225">
                  <c:v>0.11955399999999999</c:v>
                </c:pt>
                <c:pt idx="226">
                  <c:v>0.12008299999999998</c:v>
                </c:pt>
                <c:pt idx="227">
                  <c:v>0.12061199999999998</c:v>
                </c:pt>
                <c:pt idx="228">
                  <c:v>0.12114099999999998</c:v>
                </c:pt>
                <c:pt idx="229">
                  <c:v>0.12166999999999999</c:v>
                </c:pt>
                <c:pt idx="230">
                  <c:v>0.12219899999999999</c:v>
                </c:pt>
                <c:pt idx="231">
                  <c:v>0.12272799999999999</c:v>
                </c:pt>
                <c:pt idx="232">
                  <c:v>0.12325699999999998</c:v>
                </c:pt>
                <c:pt idx="233">
                  <c:v>0.12378599999999998</c:v>
                </c:pt>
                <c:pt idx="234">
                  <c:v>0.12431499999999998</c:v>
                </c:pt>
                <c:pt idx="235">
                  <c:v>0.12484399999999998</c:v>
                </c:pt>
                <c:pt idx="236">
                  <c:v>0.12537299999999998</c:v>
                </c:pt>
                <c:pt idx="237">
                  <c:v>0.12590199999999999</c:v>
                </c:pt>
                <c:pt idx="238">
                  <c:v>0.12643099999999999</c:v>
                </c:pt>
                <c:pt idx="239">
                  <c:v>0.12695999999999999</c:v>
                </c:pt>
                <c:pt idx="240">
                  <c:v>0.12748899999999999</c:v>
                </c:pt>
                <c:pt idx="241">
                  <c:v>0.12801799999999997</c:v>
                </c:pt>
                <c:pt idx="242">
                  <c:v>0.12854699999999997</c:v>
                </c:pt>
                <c:pt idx="243">
                  <c:v>0.12907599999999997</c:v>
                </c:pt>
                <c:pt idx="244">
                  <c:v>0.12960499999999997</c:v>
                </c:pt>
                <c:pt idx="245">
                  <c:v>0.13013399999999997</c:v>
                </c:pt>
                <c:pt idx="246">
                  <c:v>0.13066299999999997</c:v>
                </c:pt>
                <c:pt idx="247">
                  <c:v>0.13119199999999998</c:v>
                </c:pt>
                <c:pt idx="248">
                  <c:v>0.13172099999999998</c:v>
                </c:pt>
                <c:pt idx="249">
                  <c:v>0.13224999999999998</c:v>
                </c:pt>
                <c:pt idx="250">
                  <c:v>0.13277899999999998</c:v>
                </c:pt>
                <c:pt idx="251">
                  <c:v>0.13330799999999998</c:v>
                </c:pt>
                <c:pt idx="252">
                  <c:v>0.13383699999999998</c:v>
                </c:pt>
                <c:pt idx="253">
                  <c:v>0.13436599999999999</c:v>
                </c:pt>
                <c:pt idx="254">
                  <c:v>0.13489499999999999</c:v>
                </c:pt>
                <c:pt idx="255">
                  <c:v>0.13542399999999999</c:v>
                </c:pt>
                <c:pt idx="256">
                  <c:v>0.13595299999999999</c:v>
                </c:pt>
                <c:pt idx="257">
                  <c:v>0.13648199999999999</c:v>
                </c:pt>
                <c:pt idx="258">
                  <c:v>0.13701099999999999</c:v>
                </c:pt>
                <c:pt idx="259">
                  <c:v>0.13754</c:v>
                </c:pt>
                <c:pt idx="260">
                  <c:v>0.13806899999999997</c:v>
                </c:pt>
                <c:pt idx="261">
                  <c:v>0.13859799999999997</c:v>
                </c:pt>
                <c:pt idx="262">
                  <c:v>0.13912699999999997</c:v>
                </c:pt>
                <c:pt idx="263">
                  <c:v>0.13965599999999997</c:v>
                </c:pt>
                <c:pt idx="264">
                  <c:v>0.14018499999999998</c:v>
                </c:pt>
                <c:pt idx="265">
                  <c:v>0.14071399999999998</c:v>
                </c:pt>
                <c:pt idx="266">
                  <c:v>0.14124299999999998</c:v>
                </c:pt>
                <c:pt idx="267">
                  <c:v>0.14177199999999998</c:v>
                </c:pt>
                <c:pt idx="268">
                  <c:v>0.14230099999999998</c:v>
                </c:pt>
                <c:pt idx="269">
                  <c:v>0.14282999999999998</c:v>
                </c:pt>
                <c:pt idx="270">
                  <c:v>0.14335899999999996</c:v>
                </c:pt>
                <c:pt idx="271">
                  <c:v>0.14388799999999996</c:v>
                </c:pt>
                <c:pt idx="272">
                  <c:v>0.14441699999999996</c:v>
                </c:pt>
                <c:pt idx="273">
                  <c:v>0.14494599999999996</c:v>
                </c:pt>
                <c:pt idx="274">
                  <c:v>0.14547499999999997</c:v>
                </c:pt>
                <c:pt idx="275">
                  <c:v>0.14600399999999999</c:v>
                </c:pt>
                <c:pt idx="276">
                  <c:v>0.146533</c:v>
                </c:pt>
                <c:pt idx="277">
                  <c:v>0.147062</c:v>
                </c:pt>
                <c:pt idx="278">
                  <c:v>0.147591</c:v>
                </c:pt>
                <c:pt idx="279">
                  <c:v>0.14811999999999997</c:v>
                </c:pt>
                <c:pt idx="280">
                  <c:v>0.14864899999999998</c:v>
                </c:pt>
                <c:pt idx="281">
                  <c:v>0.14917799999999998</c:v>
                </c:pt>
                <c:pt idx="282">
                  <c:v>0.14970699999999998</c:v>
                </c:pt>
                <c:pt idx="283">
                  <c:v>0.15023599999999998</c:v>
                </c:pt>
                <c:pt idx="284">
                  <c:v>0.15076499999999998</c:v>
                </c:pt>
                <c:pt idx="285">
                  <c:v>0.15129399999999998</c:v>
                </c:pt>
                <c:pt idx="286">
                  <c:v>0.15182299999999999</c:v>
                </c:pt>
                <c:pt idx="287">
                  <c:v>0.15235199999999999</c:v>
                </c:pt>
                <c:pt idx="288">
                  <c:v>0.15288099999999999</c:v>
                </c:pt>
                <c:pt idx="289">
                  <c:v>0.15340999999999999</c:v>
                </c:pt>
                <c:pt idx="290">
                  <c:v>0.15393899999999999</c:v>
                </c:pt>
                <c:pt idx="291">
                  <c:v>0.15446799999999997</c:v>
                </c:pt>
                <c:pt idx="292">
                  <c:v>0.15499699999999997</c:v>
                </c:pt>
                <c:pt idx="293">
                  <c:v>0.15552599999999997</c:v>
                </c:pt>
                <c:pt idx="294">
                  <c:v>0.15605499999999997</c:v>
                </c:pt>
                <c:pt idx="295">
                  <c:v>0.15658399999999997</c:v>
                </c:pt>
                <c:pt idx="296">
                  <c:v>0.15711299999999997</c:v>
                </c:pt>
                <c:pt idx="297">
                  <c:v>0.15764199999999998</c:v>
                </c:pt>
                <c:pt idx="298">
                  <c:v>0.15817099999999998</c:v>
                </c:pt>
                <c:pt idx="299">
                  <c:v>0.15869999999999998</c:v>
                </c:pt>
                <c:pt idx="300">
                  <c:v>0.15922899999999998</c:v>
                </c:pt>
                <c:pt idx="301">
                  <c:v>0.15975799999999998</c:v>
                </c:pt>
                <c:pt idx="302">
                  <c:v>0.16028699999999999</c:v>
                </c:pt>
                <c:pt idx="303">
                  <c:v>0.16081599999999999</c:v>
                </c:pt>
                <c:pt idx="304">
                  <c:v>0.16134499999999999</c:v>
                </c:pt>
                <c:pt idx="305">
                  <c:v>0.16187399999999999</c:v>
                </c:pt>
                <c:pt idx="306">
                  <c:v>0.16240299999999999</c:v>
                </c:pt>
                <c:pt idx="307">
                  <c:v>0.16293199999999999</c:v>
                </c:pt>
                <c:pt idx="308">
                  <c:v>0.16346099999999997</c:v>
                </c:pt>
                <c:pt idx="309">
                  <c:v>0.16398999999999997</c:v>
                </c:pt>
                <c:pt idx="310">
                  <c:v>0.16451899999999997</c:v>
                </c:pt>
                <c:pt idx="311">
                  <c:v>0.16504799999999997</c:v>
                </c:pt>
                <c:pt idx="312">
                  <c:v>0.16557699999999997</c:v>
                </c:pt>
                <c:pt idx="313">
                  <c:v>0.16610599999999995</c:v>
                </c:pt>
                <c:pt idx="314">
                  <c:v>0.16663499999999998</c:v>
                </c:pt>
                <c:pt idx="315">
                  <c:v>0.16716399999999995</c:v>
                </c:pt>
                <c:pt idx="316">
                  <c:v>0.16769300000000001</c:v>
                </c:pt>
                <c:pt idx="317">
                  <c:v>0.16822199999999995</c:v>
                </c:pt>
                <c:pt idx="318">
                  <c:v>0.16875100000000001</c:v>
                </c:pt>
                <c:pt idx="319">
                  <c:v>0.16927999999999999</c:v>
                </c:pt>
                <c:pt idx="320">
                  <c:v>0.16980900000000002</c:v>
                </c:pt>
                <c:pt idx="321">
                  <c:v>0.17033799999999999</c:v>
                </c:pt>
                <c:pt idx="322">
                  <c:v>0.17086699999999994</c:v>
                </c:pt>
                <c:pt idx="323">
                  <c:v>0.17139599999999999</c:v>
                </c:pt>
                <c:pt idx="324">
                  <c:v>0.17192499999999997</c:v>
                </c:pt>
                <c:pt idx="325">
                  <c:v>0.172454</c:v>
                </c:pt>
                <c:pt idx="326">
                  <c:v>0.17298299999999997</c:v>
                </c:pt>
                <c:pt idx="327">
                  <c:v>0.173512</c:v>
                </c:pt>
                <c:pt idx="328">
                  <c:v>0.17404099999999997</c:v>
                </c:pt>
                <c:pt idx="329">
                  <c:v>0.17457</c:v>
                </c:pt>
                <c:pt idx="330">
                  <c:v>0.17509899999999998</c:v>
                </c:pt>
                <c:pt idx="331">
                  <c:v>0.17562799999999998</c:v>
                </c:pt>
                <c:pt idx="332">
                  <c:v>0.17615699999999998</c:v>
                </c:pt>
                <c:pt idx="333">
                  <c:v>0.17668599999999998</c:v>
                </c:pt>
                <c:pt idx="334">
                  <c:v>0.17721499999999998</c:v>
                </c:pt>
                <c:pt idx="335">
                  <c:v>0.17774399999999996</c:v>
                </c:pt>
                <c:pt idx="336">
                  <c:v>0.17827299999999999</c:v>
                </c:pt>
                <c:pt idx="337">
                  <c:v>0.17880199999999996</c:v>
                </c:pt>
                <c:pt idx="338">
                  <c:v>0.17933099999999999</c:v>
                </c:pt>
                <c:pt idx="339">
                  <c:v>0.17985999999999996</c:v>
                </c:pt>
                <c:pt idx="340">
                  <c:v>0.18038899999999999</c:v>
                </c:pt>
                <c:pt idx="341">
                  <c:v>0.18091799999999997</c:v>
                </c:pt>
                <c:pt idx="342">
                  <c:v>0.18144699999999997</c:v>
                </c:pt>
                <c:pt idx="343">
                  <c:v>0.18197599999999997</c:v>
                </c:pt>
                <c:pt idx="344">
                  <c:v>0.18250499999999997</c:v>
                </c:pt>
                <c:pt idx="345">
                  <c:v>0.18303399999999997</c:v>
                </c:pt>
                <c:pt idx="346">
                  <c:v>0.18356299999999998</c:v>
                </c:pt>
                <c:pt idx="347">
                  <c:v>0.18409199999999998</c:v>
                </c:pt>
                <c:pt idx="348">
                  <c:v>0.18462099999999998</c:v>
                </c:pt>
                <c:pt idx="349">
                  <c:v>0.18514999999999998</c:v>
                </c:pt>
                <c:pt idx="350">
                  <c:v>0.18567899999999996</c:v>
                </c:pt>
                <c:pt idx="351">
                  <c:v>0.18620799999999996</c:v>
                </c:pt>
                <c:pt idx="352">
                  <c:v>0.18673699999999996</c:v>
                </c:pt>
                <c:pt idx="353">
                  <c:v>0.18726599999999996</c:v>
                </c:pt>
                <c:pt idx="354">
                  <c:v>0.18779499999999996</c:v>
                </c:pt>
                <c:pt idx="355">
                  <c:v>0.18832399999999996</c:v>
                </c:pt>
                <c:pt idx="356">
                  <c:v>0.18885299999999997</c:v>
                </c:pt>
                <c:pt idx="357">
                  <c:v>0.18938199999999997</c:v>
                </c:pt>
                <c:pt idx="358">
                  <c:v>0.18991099999999997</c:v>
                </c:pt>
                <c:pt idx="359">
                  <c:v>0.19044</c:v>
                </c:pt>
                <c:pt idx="360">
                  <c:v>0.19096899999999994</c:v>
                </c:pt>
                <c:pt idx="361">
                  <c:v>0.191498</c:v>
                </c:pt>
                <c:pt idx="362">
                  <c:v>0.19202699999999995</c:v>
                </c:pt>
                <c:pt idx="363">
                  <c:v>0.192556</c:v>
                </c:pt>
                <c:pt idx="364">
                  <c:v>0.19308499999999998</c:v>
                </c:pt>
                <c:pt idx="365">
                  <c:v>0.19361400000000001</c:v>
                </c:pt>
                <c:pt idx="366">
                  <c:v>0.19414299999999998</c:v>
                </c:pt>
                <c:pt idx="367">
                  <c:v>0.19467199999999998</c:v>
                </c:pt>
                <c:pt idx="368">
                  <c:v>0.19520099999999999</c:v>
                </c:pt>
                <c:pt idx="369">
                  <c:v>0.19572999999999996</c:v>
                </c:pt>
                <c:pt idx="370">
                  <c:v>0.19625899999999999</c:v>
                </c:pt>
                <c:pt idx="371">
                  <c:v>0.19678799999999996</c:v>
                </c:pt>
                <c:pt idx="372">
                  <c:v>0.19731699999999999</c:v>
                </c:pt>
                <c:pt idx="373">
                  <c:v>0.19784599999999997</c:v>
                </c:pt>
                <c:pt idx="374">
                  <c:v>0.198375</c:v>
                </c:pt>
                <c:pt idx="375">
                  <c:v>0.19890399999999997</c:v>
                </c:pt>
                <c:pt idx="376">
                  <c:v>0.199433</c:v>
                </c:pt>
                <c:pt idx="377">
                  <c:v>0.19996199999999997</c:v>
                </c:pt>
                <c:pt idx="378">
                  <c:v>0.200491</c:v>
                </c:pt>
                <c:pt idx="379">
                  <c:v>0.20101999999999998</c:v>
                </c:pt>
                <c:pt idx="380">
                  <c:v>0.20154899999999995</c:v>
                </c:pt>
                <c:pt idx="381">
                  <c:v>0.20207799999999998</c:v>
                </c:pt>
                <c:pt idx="382">
                  <c:v>0.20260699999999995</c:v>
                </c:pt>
                <c:pt idx="383">
                  <c:v>0.20313599999999998</c:v>
                </c:pt>
                <c:pt idx="384">
                  <c:v>0.20366499999999996</c:v>
                </c:pt>
                <c:pt idx="385">
                  <c:v>0.20419399999999999</c:v>
                </c:pt>
                <c:pt idx="386">
                  <c:v>0.20472299999999996</c:v>
                </c:pt>
                <c:pt idx="387">
                  <c:v>0.20525199999999999</c:v>
                </c:pt>
                <c:pt idx="388">
                  <c:v>0.20578099999999996</c:v>
                </c:pt>
                <c:pt idx="389">
                  <c:v>0.20630999999999997</c:v>
                </c:pt>
                <c:pt idx="390">
                  <c:v>0.20683899999999997</c:v>
                </c:pt>
                <c:pt idx="391">
                  <c:v>0.20736799999999997</c:v>
                </c:pt>
                <c:pt idx="392">
                  <c:v>0.20789699999999997</c:v>
                </c:pt>
                <c:pt idx="393">
                  <c:v>0.20842599999999994</c:v>
                </c:pt>
                <c:pt idx="394">
                  <c:v>0.20895499999999997</c:v>
                </c:pt>
                <c:pt idx="395">
                  <c:v>0.20948399999999995</c:v>
                </c:pt>
                <c:pt idx="396">
                  <c:v>0.21001299999999998</c:v>
                </c:pt>
                <c:pt idx="397">
                  <c:v>0.21054199999999995</c:v>
                </c:pt>
                <c:pt idx="398">
                  <c:v>0.21107099999999995</c:v>
                </c:pt>
                <c:pt idx="399">
                  <c:v>0.21159999999999995</c:v>
                </c:pt>
                <c:pt idx="400">
                  <c:v>0.21212899999999996</c:v>
                </c:pt>
                <c:pt idx="401">
                  <c:v>0.21265799999999996</c:v>
                </c:pt>
                <c:pt idx="402">
                  <c:v>0.21318699999999999</c:v>
                </c:pt>
                <c:pt idx="403">
                  <c:v>0.21371599999999999</c:v>
                </c:pt>
                <c:pt idx="404">
                  <c:v>0.21424499999999999</c:v>
                </c:pt>
                <c:pt idx="405">
                  <c:v>0.21477399999999999</c:v>
                </c:pt>
                <c:pt idx="406">
                  <c:v>0.21530299999999999</c:v>
                </c:pt>
                <c:pt idx="407">
                  <c:v>0.21583199999999997</c:v>
                </c:pt>
                <c:pt idx="408">
                  <c:v>0.216361</c:v>
                </c:pt>
                <c:pt idx="409">
                  <c:v>0.21688999999999997</c:v>
                </c:pt>
                <c:pt idx="410">
                  <c:v>0.21741899999999997</c:v>
                </c:pt>
                <c:pt idx="411">
                  <c:v>0.21794799999999998</c:v>
                </c:pt>
                <c:pt idx="412">
                  <c:v>0.21847699999999998</c:v>
                </c:pt>
                <c:pt idx="413">
                  <c:v>0.21900599999999998</c:v>
                </c:pt>
                <c:pt idx="414">
                  <c:v>0.21953499999999998</c:v>
                </c:pt>
                <c:pt idx="415">
                  <c:v>0.22006399999999998</c:v>
                </c:pt>
                <c:pt idx="416">
                  <c:v>0.22059299999999998</c:v>
                </c:pt>
                <c:pt idx="417">
                  <c:v>0.22112199999999999</c:v>
                </c:pt>
                <c:pt idx="418">
                  <c:v>0.22165099999999996</c:v>
                </c:pt>
                <c:pt idx="419">
                  <c:v>0.22217999999999999</c:v>
                </c:pt>
                <c:pt idx="420">
                  <c:v>0.22270899999999996</c:v>
                </c:pt>
                <c:pt idx="421">
                  <c:v>0.22323799999999999</c:v>
                </c:pt>
                <c:pt idx="422">
                  <c:v>0.22376699999999997</c:v>
                </c:pt>
                <c:pt idx="423">
                  <c:v>0.224296</c:v>
                </c:pt>
                <c:pt idx="424">
                  <c:v>0.22482499999999997</c:v>
                </c:pt>
                <c:pt idx="425">
                  <c:v>0.22535399999999997</c:v>
                </c:pt>
                <c:pt idx="426">
                  <c:v>0.22588299999999997</c:v>
                </c:pt>
                <c:pt idx="427">
                  <c:v>0.22641199999999995</c:v>
                </c:pt>
                <c:pt idx="428">
                  <c:v>0.22694099999999998</c:v>
                </c:pt>
                <c:pt idx="429">
                  <c:v>0.22746999999999995</c:v>
                </c:pt>
                <c:pt idx="430">
                  <c:v>0.22799899999999998</c:v>
                </c:pt>
                <c:pt idx="431">
                  <c:v>0.22852799999999995</c:v>
                </c:pt>
                <c:pt idx="432">
                  <c:v>0.22905699999999998</c:v>
                </c:pt>
                <c:pt idx="433">
                  <c:v>0.22958599999999996</c:v>
                </c:pt>
                <c:pt idx="434">
                  <c:v>0.23011499999999999</c:v>
                </c:pt>
                <c:pt idx="435">
                  <c:v>0.23064399999999996</c:v>
                </c:pt>
                <c:pt idx="436">
                  <c:v>0.23117299999999993</c:v>
                </c:pt>
                <c:pt idx="437">
                  <c:v>0.23170199999999996</c:v>
                </c:pt>
                <c:pt idx="438">
                  <c:v>0.23223099999999994</c:v>
                </c:pt>
                <c:pt idx="439">
                  <c:v>0.23275999999999997</c:v>
                </c:pt>
                <c:pt idx="440">
                  <c:v>0.23328899999999994</c:v>
                </c:pt>
                <c:pt idx="441">
                  <c:v>0.23381799999999997</c:v>
                </c:pt>
                <c:pt idx="442">
                  <c:v>0.23434699999999994</c:v>
                </c:pt>
                <c:pt idx="443">
                  <c:v>0.234876</c:v>
                </c:pt>
                <c:pt idx="444">
                  <c:v>0.23540499999999995</c:v>
                </c:pt>
                <c:pt idx="445">
                  <c:v>0.23593399999999995</c:v>
                </c:pt>
                <c:pt idx="446">
                  <c:v>0.23646299999999998</c:v>
                </c:pt>
                <c:pt idx="447">
                  <c:v>0.23699199999999998</c:v>
                </c:pt>
                <c:pt idx="448">
                  <c:v>0.23752099999999998</c:v>
                </c:pt>
                <c:pt idx="449">
                  <c:v>0.23804999999999998</c:v>
                </c:pt>
                <c:pt idx="450">
                  <c:v>0.23857899999999999</c:v>
                </c:pt>
                <c:pt idx="451">
                  <c:v>0.23910799999999999</c:v>
                </c:pt>
                <c:pt idx="452">
                  <c:v>0.23963699999999999</c:v>
                </c:pt>
                <c:pt idx="453">
                  <c:v>0.24016599999999996</c:v>
                </c:pt>
                <c:pt idx="454">
                  <c:v>0.24069499999999999</c:v>
                </c:pt>
                <c:pt idx="455">
                  <c:v>0.24122399999999997</c:v>
                </c:pt>
                <c:pt idx="456">
                  <c:v>0.24175299999999997</c:v>
                </c:pt>
                <c:pt idx="457">
                  <c:v>0.24228199999999997</c:v>
                </c:pt>
                <c:pt idx="458">
                  <c:v>0.24281099999999997</c:v>
                </c:pt>
                <c:pt idx="459">
                  <c:v>0.24333999999999997</c:v>
                </c:pt>
                <c:pt idx="460">
                  <c:v>0.24386899999999997</c:v>
                </c:pt>
                <c:pt idx="461">
                  <c:v>0.24439799999999998</c:v>
                </c:pt>
                <c:pt idx="462">
                  <c:v>0.24492699999999998</c:v>
                </c:pt>
                <c:pt idx="463">
                  <c:v>0.24545599999999998</c:v>
                </c:pt>
                <c:pt idx="464">
                  <c:v>0.24598499999999998</c:v>
                </c:pt>
                <c:pt idx="465">
                  <c:v>0.24651399999999996</c:v>
                </c:pt>
                <c:pt idx="466">
                  <c:v>0.24704299999999998</c:v>
                </c:pt>
                <c:pt idx="467">
                  <c:v>0.24757199999999996</c:v>
                </c:pt>
                <c:pt idx="468">
                  <c:v>0.24810099999999996</c:v>
                </c:pt>
                <c:pt idx="469">
                  <c:v>0.24862999999999996</c:v>
                </c:pt>
                <c:pt idx="470">
                  <c:v>0.24915899999999996</c:v>
                </c:pt>
                <c:pt idx="471">
                  <c:v>0.24968799999999997</c:v>
                </c:pt>
                <c:pt idx="472">
                  <c:v>0.25021699999999997</c:v>
                </c:pt>
                <c:pt idx="473">
                  <c:v>0.25074599999999997</c:v>
                </c:pt>
                <c:pt idx="474">
                  <c:v>0.25127499999999997</c:v>
                </c:pt>
                <c:pt idx="475">
                  <c:v>0.25180399999999997</c:v>
                </c:pt>
                <c:pt idx="476">
                  <c:v>0.25233299999999997</c:v>
                </c:pt>
                <c:pt idx="477">
                  <c:v>0.25286199999999998</c:v>
                </c:pt>
                <c:pt idx="478">
                  <c:v>0.25339099999999998</c:v>
                </c:pt>
                <c:pt idx="479">
                  <c:v>0.25391999999999998</c:v>
                </c:pt>
                <c:pt idx="480">
                  <c:v>0.25444899999999998</c:v>
                </c:pt>
                <c:pt idx="481">
                  <c:v>0.25497799999999998</c:v>
                </c:pt>
                <c:pt idx="482">
                  <c:v>0.25550699999999998</c:v>
                </c:pt>
                <c:pt idx="483">
                  <c:v>0.25603599999999993</c:v>
                </c:pt>
                <c:pt idx="484">
                  <c:v>0.25656499999999999</c:v>
                </c:pt>
                <c:pt idx="485">
                  <c:v>0.25709399999999993</c:v>
                </c:pt>
                <c:pt idx="486">
                  <c:v>0.25762299999999999</c:v>
                </c:pt>
                <c:pt idx="487">
                  <c:v>0.25815199999999994</c:v>
                </c:pt>
                <c:pt idx="488">
                  <c:v>0.25868099999999999</c:v>
                </c:pt>
                <c:pt idx="489">
                  <c:v>0.25920999999999994</c:v>
                </c:pt>
                <c:pt idx="490">
                  <c:v>0.259739</c:v>
                </c:pt>
                <c:pt idx="491">
                  <c:v>0.26026799999999994</c:v>
                </c:pt>
                <c:pt idx="492">
                  <c:v>0.260797</c:v>
                </c:pt>
                <c:pt idx="493">
                  <c:v>0.26132599999999995</c:v>
                </c:pt>
                <c:pt idx="494">
                  <c:v>0.26185499999999995</c:v>
                </c:pt>
                <c:pt idx="495">
                  <c:v>0.26238399999999995</c:v>
                </c:pt>
                <c:pt idx="496">
                  <c:v>0.26291299999999995</c:v>
                </c:pt>
                <c:pt idx="497">
                  <c:v>0.26344199999999995</c:v>
                </c:pt>
                <c:pt idx="498">
                  <c:v>0.26397099999999996</c:v>
                </c:pt>
                <c:pt idx="499">
                  <c:v>0.26449999999999996</c:v>
                </c:pt>
                <c:pt idx="500">
                  <c:v>0.26502899999999996</c:v>
                </c:pt>
                <c:pt idx="501">
                  <c:v>0.26555799999999996</c:v>
                </c:pt>
                <c:pt idx="502">
                  <c:v>0.26608699999999996</c:v>
                </c:pt>
                <c:pt idx="503">
                  <c:v>0.26661599999999996</c:v>
                </c:pt>
                <c:pt idx="504">
                  <c:v>0.26714499999999997</c:v>
                </c:pt>
                <c:pt idx="505">
                  <c:v>0.26767399999999997</c:v>
                </c:pt>
                <c:pt idx="506">
                  <c:v>0.26820299999999997</c:v>
                </c:pt>
                <c:pt idx="507">
                  <c:v>0.26873199999999997</c:v>
                </c:pt>
                <c:pt idx="508">
                  <c:v>0.26926099999999997</c:v>
                </c:pt>
                <c:pt idx="509">
                  <c:v>0.26978999999999997</c:v>
                </c:pt>
                <c:pt idx="510">
                  <c:v>0.27031899999999998</c:v>
                </c:pt>
                <c:pt idx="511">
                  <c:v>0.27084799999999998</c:v>
                </c:pt>
                <c:pt idx="512">
                  <c:v>0.27137699999999998</c:v>
                </c:pt>
                <c:pt idx="513">
                  <c:v>0.27190599999999998</c:v>
                </c:pt>
                <c:pt idx="514">
                  <c:v>0.27243499999999998</c:v>
                </c:pt>
                <c:pt idx="515">
                  <c:v>0.27296399999999998</c:v>
                </c:pt>
                <c:pt idx="516">
                  <c:v>0.27349299999999999</c:v>
                </c:pt>
                <c:pt idx="517">
                  <c:v>0.27402199999999999</c:v>
                </c:pt>
                <c:pt idx="518">
                  <c:v>0.27455099999999999</c:v>
                </c:pt>
                <c:pt idx="519">
                  <c:v>0.27507999999999999</c:v>
                </c:pt>
                <c:pt idx="520">
                  <c:v>0.27560899999999999</c:v>
                </c:pt>
                <c:pt idx="521">
                  <c:v>0.27613799999999994</c:v>
                </c:pt>
                <c:pt idx="522">
                  <c:v>0.276667</c:v>
                </c:pt>
                <c:pt idx="523">
                  <c:v>0.27719599999999994</c:v>
                </c:pt>
                <c:pt idx="524">
                  <c:v>0.277725</c:v>
                </c:pt>
                <c:pt idx="525">
                  <c:v>0.27825399999999995</c:v>
                </c:pt>
                <c:pt idx="526">
                  <c:v>0.278783</c:v>
                </c:pt>
                <c:pt idx="527">
                  <c:v>0.27931199999999995</c:v>
                </c:pt>
                <c:pt idx="528">
                  <c:v>0.27984099999999995</c:v>
                </c:pt>
                <c:pt idx="529">
                  <c:v>0.28036999999999995</c:v>
                </c:pt>
                <c:pt idx="530">
                  <c:v>0.28089899999999995</c:v>
                </c:pt>
                <c:pt idx="531">
                  <c:v>0.28142799999999996</c:v>
                </c:pt>
                <c:pt idx="532">
                  <c:v>0.28195699999999996</c:v>
                </c:pt>
                <c:pt idx="533">
                  <c:v>0.28248599999999996</c:v>
                </c:pt>
                <c:pt idx="534">
                  <c:v>0.28301499999999996</c:v>
                </c:pt>
                <c:pt idx="535">
                  <c:v>0.28354399999999996</c:v>
                </c:pt>
                <c:pt idx="536">
                  <c:v>0.28407299999999996</c:v>
                </c:pt>
                <c:pt idx="537">
                  <c:v>0.28460199999999997</c:v>
                </c:pt>
                <c:pt idx="538">
                  <c:v>0.28513099999999997</c:v>
                </c:pt>
                <c:pt idx="539">
                  <c:v>0.28565999999999997</c:v>
                </c:pt>
                <c:pt idx="540">
                  <c:v>0.28618899999999997</c:v>
                </c:pt>
                <c:pt idx="541">
                  <c:v>0.28671799999999992</c:v>
                </c:pt>
                <c:pt idx="542">
                  <c:v>0.28724699999999997</c:v>
                </c:pt>
                <c:pt idx="543">
                  <c:v>0.28777599999999992</c:v>
                </c:pt>
                <c:pt idx="544">
                  <c:v>0.28830499999999998</c:v>
                </c:pt>
                <c:pt idx="545">
                  <c:v>0.28883399999999992</c:v>
                </c:pt>
                <c:pt idx="546">
                  <c:v>0.28936299999999998</c:v>
                </c:pt>
                <c:pt idx="547">
                  <c:v>0.28989199999999993</c:v>
                </c:pt>
                <c:pt idx="548">
                  <c:v>0.29042099999999998</c:v>
                </c:pt>
                <c:pt idx="549">
                  <c:v>0.29094999999999993</c:v>
                </c:pt>
                <c:pt idx="550">
                  <c:v>0.29147899999999993</c:v>
                </c:pt>
                <c:pt idx="551">
                  <c:v>0.29200799999999999</c:v>
                </c:pt>
                <c:pt idx="552">
                  <c:v>0.29253699999999994</c:v>
                </c:pt>
                <c:pt idx="553">
                  <c:v>0.29306599999999999</c:v>
                </c:pt>
                <c:pt idx="554">
                  <c:v>0.29359499999999994</c:v>
                </c:pt>
                <c:pt idx="555">
                  <c:v>0.294124</c:v>
                </c:pt>
                <c:pt idx="556">
                  <c:v>0.29465299999999994</c:v>
                </c:pt>
                <c:pt idx="557">
                  <c:v>0.295182</c:v>
                </c:pt>
                <c:pt idx="558">
                  <c:v>0.29571099999999995</c:v>
                </c:pt>
                <c:pt idx="559">
                  <c:v>0.29623999999999995</c:v>
                </c:pt>
                <c:pt idx="560">
                  <c:v>0.29676899999999995</c:v>
                </c:pt>
                <c:pt idx="561">
                  <c:v>0.29729799999999995</c:v>
                </c:pt>
                <c:pt idx="562">
                  <c:v>0.29782699999999995</c:v>
                </c:pt>
                <c:pt idx="563">
                  <c:v>0.29835599999999995</c:v>
                </c:pt>
                <c:pt idx="564">
                  <c:v>0.29888499999999996</c:v>
                </c:pt>
                <c:pt idx="565">
                  <c:v>0.29941399999999996</c:v>
                </c:pt>
                <c:pt idx="566">
                  <c:v>0.29994299999999996</c:v>
                </c:pt>
                <c:pt idx="567">
                  <c:v>0.30047199999999996</c:v>
                </c:pt>
                <c:pt idx="568">
                  <c:v>0.30100099999999991</c:v>
                </c:pt>
                <c:pt idx="569">
                  <c:v>0.30152999999999996</c:v>
                </c:pt>
                <c:pt idx="570">
                  <c:v>0.30205899999999991</c:v>
                </c:pt>
                <c:pt idx="571">
                  <c:v>0.30258799999999997</c:v>
                </c:pt>
                <c:pt idx="572">
                  <c:v>0.30311699999999991</c:v>
                </c:pt>
                <c:pt idx="573">
                  <c:v>0.30364599999999997</c:v>
                </c:pt>
                <c:pt idx="574">
                  <c:v>0.30417499999999992</c:v>
                </c:pt>
                <c:pt idx="575">
                  <c:v>0.30470399999999997</c:v>
                </c:pt>
                <c:pt idx="576">
                  <c:v>0.30523299999999992</c:v>
                </c:pt>
                <c:pt idx="577">
                  <c:v>0.30576199999999998</c:v>
                </c:pt>
                <c:pt idx="578">
                  <c:v>0.30629099999999992</c:v>
                </c:pt>
                <c:pt idx="579">
                  <c:v>0.30681999999999998</c:v>
                </c:pt>
                <c:pt idx="580">
                  <c:v>0.30734899999999993</c:v>
                </c:pt>
                <c:pt idx="581">
                  <c:v>0.30787799999999999</c:v>
                </c:pt>
                <c:pt idx="582">
                  <c:v>0.30840699999999993</c:v>
                </c:pt>
                <c:pt idx="583">
                  <c:v>0.30893599999999993</c:v>
                </c:pt>
                <c:pt idx="584">
                  <c:v>0.30946499999999993</c:v>
                </c:pt>
                <c:pt idx="585">
                  <c:v>0.30999399999999994</c:v>
                </c:pt>
                <c:pt idx="586">
                  <c:v>0.31052299999999994</c:v>
                </c:pt>
                <c:pt idx="587">
                  <c:v>0.31105199999999994</c:v>
                </c:pt>
                <c:pt idx="588">
                  <c:v>0.31158099999999994</c:v>
                </c:pt>
                <c:pt idx="589">
                  <c:v>0.31210999999999994</c:v>
                </c:pt>
                <c:pt idx="590">
                  <c:v>0.31263899999999994</c:v>
                </c:pt>
                <c:pt idx="591">
                  <c:v>0.31316799999999995</c:v>
                </c:pt>
                <c:pt idx="592">
                  <c:v>0.313697</c:v>
                </c:pt>
                <c:pt idx="593">
                  <c:v>0.31422599999999995</c:v>
                </c:pt>
                <c:pt idx="594">
                  <c:v>0.31475500000000001</c:v>
                </c:pt>
                <c:pt idx="595">
                  <c:v>0.31528399999999995</c:v>
                </c:pt>
                <c:pt idx="596">
                  <c:v>0.31581300000000001</c:v>
                </c:pt>
                <c:pt idx="597">
                  <c:v>0.31634199999999996</c:v>
                </c:pt>
                <c:pt idx="598">
                  <c:v>0.31687100000000001</c:v>
                </c:pt>
                <c:pt idx="599">
                  <c:v>0.31739999999999996</c:v>
                </c:pt>
                <c:pt idx="600">
                  <c:v>0.31792899999999996</c:v>
                </c:pt>
                <c:pt idx="601">
                  <c:v>0.31845799999999996</c:v>
                </c:pt>
                <c:pt idx="602">
                  <c:v>0.31898699999999997</c:v>
                </c:pt>
                <c:pt idx="603">
                  <c:v>0.31951599999999997</c:v>
                </c:pt>
                <c:pt idx="604">
                  <c:v>0.32004499999999997</c:v>
                </c:pt>
                <c:pt idx="605">
                  <c:v>0.32057399999999997</c:v>
                </c:pt>
                <c:pt idx="606">
                  <c:v>0.32110299999999997</c:v>
                </c:pt>
                <c:pt idx="607">
                  <c:v>0.32163199999999997</c:v>
                </c:pt>
                <c:pt idx="608">
                  <c:v>0.32216099999999998</c:v>
                </c:pt>
                <c:pt idx="609">
                  <c:v>0.32268999999999998</c:v>
                </c:pt>
                <c:pt idx="610">
                  <c:v>0.32321899999999998</c:v>
                </c:pt>
                <c:pt idx="611">
                  <c:v>0.32374799999999998</c:v>
                </c:pt>
                <c:pt idx="612">
                  <c:v>0.32427699999999998</c:v>
                </c:pt>
                <c:pt idx="613">
                  <c:v>0.32480599999999998</c:v>
                </c:pt>
                <c:pt idx="614">
                  <c:v>0.32533499999999999</c:v>
                </c:pt>
                <c:pt idx="615">
                  <c:v>0.32586399999999999</c:v>
                </c:pt>
                <c:pt idx="616">
                  <c:v>0.32639299999999999</c:v>
                </c:pt>
                <c:pt idx="617">
                  <c:v>0.32692199999999993</c:v>
                </c:pt>
                <c:pt idx="618">
                  <c:v>0.32745099999999994</c:v>
                </c:pt>
                <c:pt idx="619">
                  <c:v>0.32797999999999994</c:v>
                </c:pt>
                <c:pt idx="620">
                  <c:v>0.328509</c:v>
                </c:pt>
                <c:pt idx="621">
                  <c:v>0.32903799999999994</c:v>
                </c:pt>
                <c:pt idx="622">
                  <c:v>0.32956699999999994</c:v>
                </c:pt>
                <c:pt idx="623">
                  <c:v>0.33009599999999995</c:v>
                </c:pt>
                <c:pt idx="624">
                  <c:v>0.330625</c:v>
                </c:pt>
                <c:pt idx="625">
                  <c:v>0.33115399999999995</c:v>
                </c:pt>
                <c:pt idx="626">
                  <c:v>0.33168299999999995</c:v>
                </c:pt>
                <c:pt idx="627">
                  <c:v>0.3322119999999999</c:v>
                </c:pt>
                <c:pt idx="628">
                  <c:v>0.33274100000000001</c:v>
                </c:pt>
                <c:pt idx="629">
                  <c:v>0.33326999999999996</c:v>
                </c:pt>
                <c:pt idx="630">
                  <c:v>0.33379899999999996</c:v>
                </c:pt>
                <c:pt idx="631">
                  <c:v>0.3343279999999999</c:v>
                </c:pt>
                <c:pt idx="632">
                  <c:v>0.33485699999999996</c:v>
                </c:pt>
                <c:pt idx="633">
                  <c:v>0.33538600000000002</c:v>
                </c:pt>
                <c:pt idx="634">
                  <c:v>0.33591499999999996</c:v>
                </c:pt>
                <c:pt idx="635">
                  <c:v>0.33644399999999991</c:v>
                </c:pt>
                <c:pt idx="636">
                  <c:v>0.33697299999999991</c:v>
                </c:pt>
                <c:pt idx="637">
                  <c:v>0.33750200000000002</c:v>
                </c:pt>
                <c:pt idx="638">
                  <c:v>0.33803099999999997</c:v>
                </c:pt>
                <c:pt idx="639">
                  <c:v>0.33855999999999997</c:v>
                </c:pt>
                <c:pt idx="640">
                  <c:v>0.33908899999999992</c:v>
                </c:pt>
                <c:pt idx="641">
                  <c:v>0.33961800000000003</c:v>
                </c:pt>
                <c:pt idx="642">
                  <c:v>0.34014699999999998</c:v>
                </c:pt>
                <c:pt idx="643">
                  <c:v>0.34067599999999998</c:v>
                </c:pt>
                <c:pt idx="644">
                  <c:v>0.34120499999999993</c:v>
                </c:pt>
                <c:pt idx="645">
                  <c:v>0.34173399999999987</c:v>
                </c:pt>
                <c:pt idx="646">
                  <c:v>0.34226299999999998</c:v>
                </c:pt>
                <c:pt idx="647">
                  <c:v>0.34279199999999999</c:v>
                </c:pt>
                <c:pt idx="648">
                  <c:v>0.34332099999999993</c:v>
                </c:pt>
                <c:pt idx="649">
                  <c:v>0.34384999999999993</c:v>
                </c:pt>
                <c:pt idx="650">
                  <c:v>0.34437899999999999</c:v>
                </c:pt>
                <c:pt idx="651">
                  <c:v>0.34490799999999999</c:v>
                </c:pt>
                <c:pt idx="652">
                  <c:v>0.34543699999999994</c:v>
                </c:pt>
                <c:pt idx="653">
                  <c:v>0.34596599999999994</c:v>
                </c:pt>
                <c:pt idx="654">
                  <c:v>0.34649499999999989</c:v>
                </c:pt>
                <c:pt idx="655">
                  <c:v>0.347024</c:v>
                </c:pt>
                <c:pt idx="656">
                  <c:v>0.34755299999999995</c:v>
                </c:pt>
                <c:pt idx="657">
                  <c:v>0.34808199999999995</c:v>
                </c:pt>
                <c:pt idx="658">
                  <c:v>0.34861099999999989</c:v>
                </c:pt>
                <c:pt idx="659">
                  <c:v>0.34914000000000001</c:v>
                </c:pt>
                <c:pt idx="660">
                  <c:v>0.34966899999999995</c:v>
                </c:pt>
                <c:pt idx="661">
                  <c:v>0.35019799999999995</c:v>
                </c:pt>
                <c:pt idx="662">
                  <c:v>0.3507269999999999</c:v>
                </c:pt>
                <c:pt idx="663">
                  <c:v>0.35125599999999996</c:v>
                </c:pt>
                <c:pt idx="664">
                  <c:v>0.35178499999999996</c:v>
                </c:pt>
                <c:pt idx="665">
                  <c:v>0.35231399999999996</c:v>
                </c:pt>
                <c:pt idx="666">
                  <c:v>0.35284299999999991</c:v>
                </c:pt>
                <c:pt idx="667">
                  <c:v>0.35337199999999996</c:v>
                </c:pt>
                <c:pt idx="668">
                  <c:v>0.35390099999999997</c:v>
                </c:pt>
                <c:pt idx="669">
                  <c:v>0.35442999999999997</c:v>
                </c:pt>
                <c:pt idx="670">
                  <c:v>0.35495899999999991</c:v>
                </c:pt>
                <c:pt idx="671">
                  <c:v>0.35548799999999992</c:v>
                </c:pt>
                <c:pt idx="672">
                  <c:v>0.35601700000000003</c:v>
                </c:pt>
                <c:pt idx="673">
                  <c:v>0.35654599999999997</c:v>
                </c:pt>
                <c:pt idx="674">
                  <c:v>0.35707499999999992</c:v>
                </c:pt>
                <c:pt idx="675">
                  <c:v>0.35760399999999992</c:v>
                </c:pt>
                <c:pt idx="676">
                  <c:v>0.35813299999999992</c:v>
                </c:pt>
                <c:pt idx="677">
                  <c:v>0.35866199999999998</c:v>
                </c:pt>
                <c:pt idx="678">
                  <c:v>0.35919099999999998</c:v>
                </c:pt>
                <c:pt idx="679">
                  <c:v>0.35971999999999993</c:v>
                </c:pt>
                <c:pt idx="680">
                  <c:v>0.36024899999999999</c:v>
                </c:pt>
                <c:pt idx="681">
                  <c:v>0.36077799999999999</c:v>
                </c:pt>
                <c:pt idx="682">
                  <c:v>0.36130699999999999</c:v>
                </c:pt>
                <c:pt idx="683">
                  <c:v>0.36183599999999994</c:v>
                </c:pt>
                <c:pt idx="684">
                  <c:v>0.36236499999999999</c:v>
                </c:pt>
                <c:pt idx="685">
                  <c:v>0.36289399999999994</c:v>
                </c:pt>
                <c:pt idx="686">
                  <c:v>0.363423</c:v>
                </c:pt>
                <c:pt idx="687">
                  <c:v>0.36395199999999994</c:v>
                </c:pt>
                <c:pt idx="688">
                  <c:v>0.36448099999999994</c:v>
                </c:pt>
                <c:pt idx="689">
                  <c:v>0.36500999999999995</c:v>
                </c:pt>
                <c:pt idx="690">
                  <c:v>0.365539</c:v>
                </c:pt>
                <c:pt idx="691">
                  <c:v>0.36606799999999995</c:v>
                </c:pt>
                <c:pt idx="692">
                  <c:v>0.36659699999999995</c:v>
                </c:pt>
                <c:pt idx="693">
                  <c:v>0.36712599999999995</c:v>
                </c:pt>
                <c:pt idx="694">
                  <c:v>0.36765499999999995</c:v>
                </c:pt>
                <c:pt idx="695">
                  <c:v>0.36818399999999996</c:v>
                </c:pt>
                <c:pt idx="696">
                  <c:v>0.36871299999999996</c:v>
                </c:pt>
                <c:pt idx="697">
                  <c:v>0.36924199999999996</c:v>
                </c:pt>
                <c:pt idx="698">
                  <c:v>0.36977099999999996</c:v>
                </c:pt>
                <c:pt idx="699">
                  <c:v>0.37029999999999996</c:v>
                </c:pt>
                <c:pt idx="700">
                  <c:v>0.37082899999999996</c:v>
                </c:pt>
                <c:pt idx="701">
                  <c:v>0.37135799999999991</c:v>
                </c:pt>
                <c:pt idx="702">
                  <c:v>0.37188699999999997</c:v>
                </c:pt>
                <c:pt idx="703">
                  <c:v>0.37241599999999991</c:v>
                </c:pt>
                <c:pt idx="704">
                  <c:v>0.37294499999999997</c:v>
                </c:pt>
                <c:pt idx="705">
                  <c:v>0.37347399999999992</c:v>
                </c:pt>
                <c:pt idx="706">
                  <c:v>0.37400299999999997</c:v>
                </c:pt>
                <c:pt idx="707">
                  <c:v>0.37453199999999992</c:v>
                </c:pt>
                <c:pt idx="708">
                  <c:v>0.37506099999999998</c:v>
                </c:pt>
                <c:pt idx="709">
                  <c:v>0.37558999999999992</c:v>
                </c:pt>
                <c:pt idx="710">
                  <c:v>0.37611899999999998</c:v>
                </c:pt>
                <c:pt idx="711">
                  <c:v>0.37664799999999993</c:v>
                </c:pt>
                <c:pt idx="712">
                  <c:v>0.37717699999999993</c:v>
                </c:pt>
                <c:pt idx="713">
                  <c:v>0.37770599999999993</c:v>
                </c:pt>
                <c:pt idx="714">
                  <c:v>0.37823499999999999</c:v>
                </c:pt>
                <c:pt idx="715">
                  <c:v>0.37876399999999993</c:v>
                </c:pt>
                <c:pt idx="716">
                  <c:v>0.37929299999999994</c:v>
                </c:pt>
                <c:pt idx="717">
                  <c:v>0.37982199999999994</c:v>
                </c:pt>
                <c:pt idx="718">
                  <c:v>0.38035099999999994</c:v>
                </c:pt>
                <c:pt idx="719">
                  <c:v>0.38088</c:v>
                </c:pt>
                <c:pt idx="720">
                  <c:v>0.38140899999999994</c:v>
                </c:pt>
                <c:pt idx="721">
                  <c:v>0.38193799999999989</c:v>
                </c:pt>
                <c:pt idx="722">
                  <c:v>0.38246699999999995</c:v>
                </c:pt>
                <c:pt idx="723">
                  <c:v>0.382996</c:v>
                </c:pt>
                <c:pt idx="724">
                  <c:v>0.38352499999999995</c:v>
                </c:pt>
                <c:pt idx="725">
                  <c:v>0.3840539999999999</c:v>
                </c:pt>
                <c:pt idx="726">
                  <c:v>0.38458299999999995</c:v>
                </c:pt>
                <c:pt idx="727">
                  <c:v>0.38511200000000001</c:v>
                </c:pt>
                <c:pt idx="728">
                  <c:v>0.38564099999999996</c:v>
                </c:pt>
                <c:pt idx="729">
                  <c:v>0.38616999999999996</c:v>
                </c:pt>
                <c:pt idx="730">
                  <c:v>0.3866989999999999</c:v>
                </c:pt>
                <c:pt idx="731">
                  <c:v>0.38722800000000002</c:v>
                </c:pt>
                <c:pt idx="732">
                  <c:v>0.38775699999999996</c:v>
                </c:pt>
                <c:pt idx="733">
                  <c:v>0.38828599999999996</c:v>
                </c:pt>
                <c:pt idx="734">
                  <c:v>0.38881499999999991</c:v>
                </c:pt>
                <c:pt idx="735">
                  <c:v>0.38934399999999997</c:v>
                </c:pt>
                <c:pt idx="736">
                  <c:v>0.38987299999999997</c:v>
                </c:pt>
                <c:pt idx="737">
                  <c:v>0.39040199999999997</c:v>
                </c:pt>
                <c:pt idx="738">
                  <c:v>0.39093099999999992</c:v>
                </c:pt>
                <c:pt idx="739">
                  <c:v>0.39145999999999992</c:v>
                </c:pt>
                <c:pt idx="740">
                  <c:v>0.39198899999999998</c:v>
                </c:pt>
                <c:pt idx="741">
                  <c:v>0.39251799999999998</c:v>
                </c:pt>
                <c:pt idx="742">
                  <c:v>0.39304699999999992</c:v>
                </c:pt>
                <c:pt idx="743">
                  <c:v>0.39357599999999993</c:v>
                </c:pt>
                <c:pt idx="744">
                  <c:v>0.39410499999999998</c:v>
                </c:pt>
                <c:pt idx="745">
                  <c:v>0.39463399999999998</c:v>
                </c:pt>
                <c:pt idx="746">
                  <c:v>0.39516299999999993</c:v>
                </c:pt>
                <c:pt idx="747">
                  <c:v>0.39569199999999993</c:v>
                </c:pt>
                <c:pt idx="748">
                  <c:v>0.39622099999999999</c:v>
                </c:pt>
                <c:pt idx="749">
                  <c:v>0.39674999999999999</c:v>
                </c:pt>
                <c:pt idx="750">
                  <c:v>0.39727899999999994</c:v>
                </c:pt>
                <c:pt idx="751">
                  <c:v>0.39780799999999994</c:v>
                </c:pt>
                <c:pt idx="752">
                  <c:v>0.39833699999999989</c:v>
                </c:pt>
                <c:pt idx="753">
                  <c:v>0.398866</c:v>
                </c:pt>
                <c:pt idx="754">
                  <c:v>0.39939499999999994</c:v>
                </c:pt>
                <c:pt idx="755">
                  <c:v>0.39992399999999995</c:v>
                </c:pt>
                <c:pt idx="756">
                  <c:v>0.40045299999999989</c:v>
                </c:pt>
                <c:pt idx="757">
                  <c:v>0.40098200000000001</c:v>
                </c:pt>
                <c:pt idx="758">
                  <c:v>0.40151100000000001</c:v>
                </c:pt>
                <c:pt idx="759">
                  <c:v>0.40203999999999995</c:v>
                </c:pt>
                <c:pt idx="760">
                  <c:v>0.4025689999999999</c:v>
                </c:pt>
                <c:pt idx="761">
                  <c:v>0.4030979999999999</c:v>
                </c:pt>
                <c:pt idx="762">
                  <c:v>0.40362700000000001</c:v>
                </c:pt>
                <c:pt idx="763">
                  <c:v>0.40415599999999996</c:v>
                </c:pt>
                <c:pt idx="764">
                  <c:v>0.40468499999999991</c:v>
                </c:pt>
                <c:pt idx="765">
                  <c:v>0.40521399999999991</c:v>
                </c:pt>
                <c:pt idx="766">
                  <c:v>0.40574300000000002</c:v>
                </c:pt>
                <c:pt idx="767">
                  <c:v>0.40627199999999997</c:v>
                </c:pt>
                <c:pt idx="768">
                  <c:v>0.40680099999999997</c:v>
                </c:pt>
                <c:pt idx="769">
                  <c:v>0.40732999999999991</c:v>
                </c:pt>
                <c:pt idx="770">
                  <c:v>0.40785899999999997</c:v>
                </c:pt>
                <c:pt idx="771">
                  <c:v>0.40838799999999997</c:v>
                </c:pt>
                <c:pt idx="772">
                  <c:v>0.40891699999999997</c:v>
                </c:pt>
                <c:pt idx="773">
                  <c:v>0.40944599999999992</c:v>
                </c:pt>
                <c:pt idx="774">
                  <c:v>0.40997499999999992</c:v>
                </c:pt>
                <c:pt idx="775">
                  <c:v>0.41050399999999998</c:v>
                </c:pt>
                <c:pt idx="776">
                  <c:v>0.41103299999999998</c:v>
                </c:pt>
                <c:pt idx="777">
                  <c:v>0.41156199999999993</c:v>
                </c:pt>
                <c:pt idx="778">
                  <c:v>0.41209099999999993</c:v>
                </c:pt>
                <c:pt idx="779">
                  <c:v>0.41261999999999993</c:v>
                </c:pt>
                <c:pt idx="780">
                  <c:v>0.41314899999999999</c:v>
                </c:pt>
                <c:pt idx="781">
                  <c:v>0.41367799999999993</c:v>
                </c:pt>
                <c:pt idx="782">
                  <c:v>0.41420699999999994</c:v>
                </c:pt>
                <c:pt idx="783">
                  <c:v>0.41473599999999994</c:v>
                </c:pt>
                <c:pt idx="784">
                  <c:v>0.415265</c:v>
                </c:pt>
                <c:pt idx="785">
                  <c:v>0.41579399999999994</c:v>
                </c:pt>
                <c:pt idx="786">
                  <c:v>0.41632299999999994</c:v>
                </c:pt>
                <c:pt idx="787">
                  <c:v>0.41685199999999989</c:v>
                </c:pt>
                <c:pt idx="788">
                  <c:v>0.41738099999999995</c:v>
                </c:pt>
                <c:pt idx="789">
                  <c:v>0.41790999999999995</c:v>
                </c:pt>
                <c:pt idx="790">
                  <c:v>0.41843899999999995</c:v>
                </c:pt>
                <c:pt idx="791">
                  <c:v>0.4189679999999999</c:v>
                </c:pt>
                <c:pt idx="792">
                  <c:v>0.41949699999999995</c:v>
                </c:pt>
                <c:pt idx="793">
                  <c:v>0.42002599999999995</c:v>
                </c:pt>
                <c:pt idx="794">
                  <c:v>0.42055499999999996</c:v>
                </c:pt>
                <c:pt idx="795">
                  <c:v>0.4210839999999999</c:v>
                </c:pt>
                <c:pt idx="796">
                  <c:v>0.42161299999999996</c:v>
                </c:pt>
                <c:pt idx="797">
                  <c:v>0.42214199999999991</c:v>
                </c:pt>
                <c:pt idx="798">
                  <c:v>0.42267099999999996</c:v>
                </c:pt>
                <c:pt idx="799">
                  <c:v>0.42319999999999991</c:v>
                </c:pt>
                <c:pt idx="800">
                  <c:v>0.42372899999999997</c:v>
                </c:pt>
                <c:pt idx="801">
                  <c:v>0.42425799999999991</c:v>
                </c:pt>
                <c:pt idx="802">
                  <c:v>0.42478699999999997</c:v>
                </c:pt>
                <c:pt idx="803">
                  <c:v>0.42531599999999992</c:v>
                </c:pt>
                <c:pt idx="804">
                  <c:v>0.42584499999999992</c:v>
                </c:pt>
                <c:pt idx="805">
                  <c:v>0.42637399999999998</c:v>
                </c:pt>
                <c:pt idx="806">
                  <c:v>0.42690299999999992</c:v>
                </c:pt>
                <c:pt idx="807">
                  <c:v>0.42743199999999998</c:v>
                </c:pt>
                <c:pt idx="808">
                  <c:v>0.42796099999999992</c:v>
                </c:pt>
                <c:pt idx="809">
                  <c:v>0.42848999999999998</c:v>
                </c:pt>
                <c:pt idx="810">
                  <c:v>0.42901899999999993</c:v>
                </c:pt>
                <c:pt idx="811">
                  <c:v>0.42954799999999999</c:v>
                </c:pt>
                <c:pt idx="812">
                  <c:v>0.43007699999999993</c:v>
                </c:pt>
                <c:pt idx="813">
                  <c:v>0.43060599999999999</c:v>
                </c:pt>
                <c:pt idx="814">
                  <c:v>0.43113499999999993</c:v>
                </c:pt>
                <c:pt idx="815">
                  <c:v>0.43166399999999994</c:v>
                </c:pt>
                <c:pt idx="816">
                  <c:v>0.43219299999999994</c:v>
                </c:pt>
                <c:pt idx="817">
                  <c:v>0.432722</c:v>
                </c:pt>
                <c:pt idx="818">
                  <c:v>0.43325099999999994</c:v>
                </c:pt>
                <c:pt idx="819">
                  <c:v>0.43377999999999994</c:v>
                </c:pt>
                <c:pt idx="820">
                  <c:v>0.43430899999999995</c:v>
                </c:pt>
                <c:pt idx="821">
                  <c:v>0.43483799999999995</c:v>
                </c:pt>
                <c:pt idx="822">
                  <c:v>0.43536699999999995</c:v>
                </c:pt>
                <c:pt idx="823">
                  <c:v>0.43589599999999995</c:v>
                </c:pt>
                <c:pt idx="824">
                  <c:v>0.4364249999999999</c:v>
                </c:pt>
                <c:pt idx="825">
                  <c:v>0.43695399999999995</c:v>
                </c:pt>
                <c:pt idx="826">
                  <c:v>0.43748299999999996</c:v>
                </c:pt>
                <c:pt idx="827">
                  <c:v>0.43801199999999996</c:v>
                </c:pt>
                <c:pt idx="828">
                  <c:v>0.4385409999999999</c:v>
                </c:pt>
                <c:pt idx="829">
                  <c:v>0.43906999999999996</c:v>
                </c:pt>
                <c:pt idx="830">
                  <c:v>0.43959899999999996</c:v>
                </c:pt>
                <c:pt idx="831">
                  <c:v>0.44012799999999996</c:v>
                </c:pt>
                <c:pt idx="832">
                  <c:v>0.44065699999999991</c:v>
                </c:pt>
                <c:pt idx="833">
                  <c:v>0.44118599999999997</c:v>
                </c:pt>
                <c:pt idx="834">
                  <c:v>0.44171499999999997</c:v>
                </c:pt>
                <c:pt idx="835">
                  <c:v>0.44224399999999997</c:v>
                </c:pt>
                <c:pt idx="836">
                  <c:v>0.44277299999999992</c:v>
                </c:pt>
                <c:pt idx="837">
                  <c:v>0.44330199999999992</c:v>
                </c:pt>
                <c:pt idx="838">
                  <c:v>0.44383099999999992</c:v>
                </c:pt>
                <c:pt idx="839">
                  <c:v>0.44435999999999998</c:v>
                </c:pt>
                <c:pt idx="840">
                  <c:v>0.44488899999999992</c:v>
                </c:pt>
                <c:pt idx="841">
                  <c:v>0.44541799999999993</c:v>
                </c:pt>
                <c:pt idx="842">
                  <c:v>0.44594699999999993</c:v>
                </c:pt>
                <c:pt idx="843">
                  <c:v>0.44647599999999998</c:v>
                </c:pt>
                <c:pt idx="844">
                  <c:v>0.44700499999999993</c:v>
                </c:pt>
                <c:pt idx="845">
                  <c:v>0.44753399999999993</c:v>
                </c:pt>
                <c:pt idx="846">
                  <c:v>0.44806299999999988</c:v>
                </c:pt>
                <c:pt idx="847">
                  <c:v>0.44859199999999999</c:v>
                </c:pt>
                <c:pt idx="848">
                  <c:v>0.44912099999999999</c:v>
                </c:pt>
                <c:pt idx="849">
                  <c:v>0.44964999999999994</c:v>
                </c:pt>
                <c:pt idx="850">
                  <c:v>0.45017899999999988</c:v>
                </c:pt>
                <c:pt idx="851">
                  <c:v>0.45070799999999994</c:v>
                </c:pt>
                <c:pt idx="852">
                  <c:v>0.451237</c:v>
                </c:pt>
                <c:pt idx="853">
                  <c:v>0.45176599999999995</c:v>
                </c:pt>
                <c:pt idx="854">
                  <c:v>0.45229499999999995</c:v>
                </c:pt>
                <c:pt idx="855">
                  <c:v>0.45282399999999989</c:v>
                </c:pt>
                <c:pt idx="856">
                  <c:v>0.45335300000000001</c:v>
                </c:pt>
                <c:pt idx="857">
                  <c:v>0.45388199999999995</c:v>
                </c:pt>
                <c:pt idx="858">
                  <c:v>0.45441099999999995</c:v>
                </c:pt>
                <c:pt idx="859">
                  <c:v>0.4549399999999999</c:v>
                </c:pt>
                <c:pt idx="860">
                  <c:v>0.45546900000000001</c:v>
                </c:pt>
                <c:pt idx="861">
                  <c:v>0.45599799999999996</c:v>
                </c:pt>
                <c:pt idx="862">
                  <c:v>0.45652699999999996</c:v>
                </c:pt>
                <c:pt idx="863">
                  <c:v>0.45705599999999991</c:v>
                </c:pt>
                <c:pt idx="864">
                  <c:v>0.45758499999999991</c:v>
                </c:pt>
                <c:pt idx="865">
                  <c:v>0.45811399999999997</c:v>
                </c:pt>
                <c:pt idx="866">
                  <c:v>0.45864299999999997</c:v>
                </c:pt>
                <c:pt idx="867">
                  <c:v>0.45917199999999991</c:v>
                </c:pt>
                <c:pt idx="868">
                  <c:v>0.45970099999999992</c:v>
                </c:pt>
                <c:pt idx="869">
                  <c:v>0.46022999999999997</c:v>
                </c:pt>
                <c:pt idx="870">
                  <c:v>0.46075899999999997</c:v>
                </c:pt>
                <c:pt idx="871">
                  <c:v>0.46128799999999992</c:v>
                </c:pt>
                <c:pt idx="872">
                  <c:v>0.46181699999999992</c:v>
                </c:pt>
                <c:pt idx="873">
                  <c:v>0.46234599999999987</c:v>
                </c:pt>
                <c:pt idx="874">
                  <c:v>0.46287499999999998</c:v>
                </c:pt>
                <c:pt idx="875">
                  <c:v>0.46340399999999993</c:v>
                </c:pt>
                <c:pt idx="876">
                  <c:v>0.46393299999999993</c:v>
                </c:pt>
                <c:pt idx="877">
                  <c:v>0.46446199999999987</c:v>
                </c:pt>
                <c:pt idx="878">
                  <c:v>0.46499099999999999</c:v>
                </c:pt>
                <c:pt idx="879">
                  <c:v>0.46551999999999993</c:v>
                </c:pt>
                <c:pt idx="880">
                  <c:v>0.46604899999999994</c:v>
                </c:pt>
                <c:pt idx="881">
                  <c:v>0.46657799999999988</c:v>
                </c:pt>
                <c:pt idx="882">
                  <c:v>0.46710699999999994</c:v>
                </c:pt>
                <c:pt idx="883">
                  <c:v>0.46763599999999994</c:v>
                </c:pt>
                <c:pt idx="884">
                  <c:v>0.46816499999999994</c:v>
                </c:pt>
                <c:pt idx="885">
                  <c:v>0.46869399999999989</c:v>
                </c:pt>
                <c:pt idx="886">
                  <c:v>0.46922299999999995</c:v>
                </c:pt>
                <c:pt idx="887">
                  <c:v>0.469752</c:v>
                </c:pt>
                <c:pt idx="888">
                  <c:v>0.47028099999999995</c:v>
                </c:pt>
                <c:pt idx="889">
                  <c:v>0.4708099999999999</c:v>
                </c:pt>
                <c:pt idx="890">
                  <c:v>0.4713389999999999</c:v>
                </c:pt>
                <c:pt idx="891">
                  <c:v>0.4718679999999999</c:v>
                </c:pt>
                <c:pt idx="892">
                  <c:v>0.47239699999999996</c:v>
                </c:pt>
                <c:pt idx="893">
                  <c:v>0.47292599999999996</c:v>
                </c:pt>
                <c:pt idx="894">
                  <c:v>0.4734549999999999</c:v>
                </c:pt>
                <c:pt idx="895">
                  <c:v>0.47398399999999996</c:v>
                </c:pt>
                <c:pt idx="896">
                  <c:v>0.47451299999999996</c:v>
                </c:pt>
                <c:pt idx="897">
                  <c:v>0.47504199999999996</c:v>
                </c:pt>
                <c:pt idx="898">
                  <c:v>0.47557099999999991</c:v>
                </c:pt>
                <c:pt idx="899">
                  <c:v>0.47609999999999997</c:v>
                </c:pt>
                <c:pt idx="900">
                  <c:v>0.47662899999999991</c:v>
                </c:pt>
                <c:pt idx="901">
                  <c:v>0.47715799999999997</c:v>
                </c:pt>
                <c:pt idx="902">
                  <c:v>0.47768699999999992</c:v>
                </c:pt>
                <c:pt idx="903">
                  <c:v>0.47821599999999997</c:v>
                </c:pt>
                <c:pt idx="904">
                  <c:v>0.47874499999999992</c:v>
                </c:pt>
                <c:pt idx="905">
                  <c:v>0.47927399999999998</c:v>
                </c:pt>
                <c:pt idx="906">
                  <c:v>0.47980299999999992</c:v>
                </c:pt>
                <c:pt idx="907">
                  <c:v>0.48033199999999993</c:v>
                </c:pt>
                <c:pt idx="908">
                  <c:v>0.48086099999999993</c:v>
                </c:pt>
                <c:pt idx="909">
                  <c:v>0.48138999999999998</c:v>
                </c:pt>
                <c:pt idx="910">
                  <c:v>0.48191899999999993</c:v>
                </c:pt>
                <c:pt idx="911">
                  <c:v>0.48244799999999993</c:v>
                </c:pt>
                <c:pt idx="912">
                  <c:v>0.48297699999999993</c:v>
                </c:pt>
                <c:pt idx="913">
                  <c:v>0.48350599999999994</c:v>
                </c:pt>
                <c:pt idx="914">
                  <c:v>0.48403499999999994</c:v>
                </c:pt>
                <c:pt idx="915">
                  <c:v>0.48456399999999994</c:v>
                </c:pt>
                <c:pt idx="916">
                  <c:v>0.48509299999999994</c:v>
                </c:pt>
                <c:pt idx="917">
                  <c:v>0.48562199999999994</c:v>
                </c:pt>
                <c:pt idx="918">
                  <c:v>0.48615099999999994</c:v>
                </c:pt>
                <c:pt idx="919">
                  <c:v>0.48667999999999995</c:v>
                </c:pt>
                <c:pt idx="920">
                  <c:v>0.48720899999999995</c:v>
                </c:pt>
                <c:pt idx="921">
                  <c:v>0.48773799999999995</c:v>
                </c:pt>
                <c:pt idx="922">
                  <c:v>0.4882669999999999</c:v>
                </c:pt>
                <c:pt idx="923">
                  <c:v>0.48879599999999995</c:v>
                </c:pt>
                <c:pt idx="924">
                  <c:v>0.4893249999999999</c:v>
                </c:pt>
                <c:pt idx="925">
                  <c:v>0.48985399999999996</c:v>
                </c:pt>
                <c:pt idx="926">
                  <c:v>0.4903829999999999</c:v>
                </c:pt>
                <c:pt idx="927">
                  <c:v>0.49091199999999996</c:v>
                </c:pt>
                <c:pt idx="928">
                  <c:v>0.49144099999999991</c:v>
                </c:pt>
                <c:pt idx="929">
                  <c:v>0.49196999999999996</c:v>
                </c:pt>
                <c:pt idx="930">
                  <c:v>0.49249899999999991</c:v>
                </c:pt>
                <c:pt idx="931">
                  <c:v>0.49302799999999991</c:v>
                </c:pt>
                <c:pt idx="932">
                  <c:v>0.49355699999999997</c:v>
                </c:pt>
                <c:pt idx="933">
                  <c:v>0.49408599999999997</c:v>
                </c:pt>
                <c:pt idx="934">
                  <c:v>0.49461499999999997</c:v>
                </c:pt>
                <c:pt idx="935">
                  <c:v>0.49514399999999992</c:v>
                </c:pt>
                <c:pt idx="936">
                  <c:v>0.49567299999999997</c:v>
                </c:pt>
                <c:pt idx="937">
                  <c:v>0.49620199999999992</c:v>
                </c:pt>
                <c:pt idx="938">
                  <c:v>0.49673099999999998</c:v>
                </c:pt>
                <c:pt idx="939">
                  <c:v>0.49725999999999992</c:v>
                </c:pt>
                <c:pt idx="940">
                  <c:v>0.49778899999999993</c:v>
                </c:pt>
                <c:pt idx="941">
                  <c:v>0.49831799999999993</c:v>
                </c:pt>
                <c:pt idx="942">
                  <c:v>0.49884699999999998</c:v>
                </c:pt>
                <c:pt idx="943">
                  <c:v>0.49937599999999993</c:v>
                </c:pt>
                <c:pt idx="944">
                  <c:v>0.49990499999999993</c:v>
                </c:pt>
                <c:pt idx="945">
                  <c:v>0.50043399999999993</c:v>
                </c:pt>
                <c:pt idx="946">
                  <c:v>0.50096299999999994</c:v>
                </c:pt>
                <c:pt idx="947">
                  <c:v>0.50149199999999994</c:v>
                </c:pt>
                <c:pt idx="948">
                  <c:v>0.50202099999999994</c:v>
                </c:pt>
                <c:pt idx="949">
                  <c:v>0.50254999999999994</c:v>
                </c:pt>
                <c:pt idx="950">
                  <c:v>0.50307899999999994</c:v>
                </c:pt>
                <c:pt idx="951">
                  <c:v>0.50360799999999994</c:v>
                </c:pt>
                <c:pt idx="952">
                  <c:v>0.50413699999999995</c:v>
                </c:pt>
                <c:pt idx="953">
                  <c:v>0.50466599999999995</c:v>
                </c:pt>
                <c:pt idx="954">
                  <c:v>0.50519499999999995</c:v>
                </c:pt>
                <c:pt idx="955">
                  <c:v>0.50572399999999995</c:v>
                </c:pt>
                <c:pt idx="956">
                  <c:v>0.50625299999999995</c:v>
                </c:pt>
                <c:pt idx="957">
                  <c:v>0.50678199999999995</c:v>
                </c:pt>
                <c:pt idx="958">
                  <c:v>0.50731099999999985</c:v>
                </c:pt>
                <c:pt idx="959">
                  <c:v>0.50783999999999996</c:v>
                </c:pt>
                <c:pt idx="960">
                  <c:v>0.50836899999999996</c:v>
                </c:pt>
                <c:pt idx="961">
                  <c:v>0.50889799999999996</c:v>
                </c:pt>
                <c:pt idx="962">
                  <c:v>0.50942699999999985</c:v>
                </c:pt>
                <c:pt idx="963">
                  <c:v>0.50995599999999996</c:v>
                </c:pt>
                <c:pt idx="964">
                  <c:v>0.51048499999999997</c:v>
                </c:pt>
                <c:pt idx="965">
                  <c:v>0.51101399999999997</c:v>
                </c:pt>
                <c:pt idx="966">
                  <c:v>0.51154299999999986</c:v>
                </c:pt>
                <c:pt idx="967">
                  <c:v>0.51207199999999986</c:v>
                </c:pt>
                <c:pt idx="968">
                  <c:v>0.51260099999999997</c:v>
                </c:pt>
                <c:pt idx="969">
                  <c:v>0.51312999999999998</c:v>
                </c:pt>
                <c:pt idx="970">
                  <c:v>0.51365899999999987</c:v>
                </c:pt>
                <c:pt idx="971">
                  <c:v>0.51418799999999987</c:v>
                </c:pt>
                <c:pt idx="972">
                  <c:v>0.51471699999999998</c:v>
                </c:pt>
                <c:pt idx="973">
                  <c:v>0.51524599999999998</c:v>
                </c:pt>
                <c:pt idx="974">
                  <c:v>0.51577499999999987</c:v>
                </c:pt>
                <c:pt idx="975">
                  <c:v>0.51630399999999987</c:v>
                </c:pt>
                <c:pt idx="976">
                  <c:v>0.51683299999999988</c:v>
                </c:pt>
                <c:pt idx="977">
                  <c:v>0.51736199999999999</c:v>
                </c:pt>
                <c:pt idx="978">
                  <c:v>0.51789099999999999</c:v>
                </c:pt>
                <c:pt idx="979">
                  <c:v>0.51841999999999988</c:v>
                </c:pt>
                <c:pt idx="980">
                  <c:v>0.51894899999999988</c:v>
                </c:pt>
                <c:pt idx="981">
                  <c:v>0.519478</c:v>
                </c:pt>
                <c:pt idx="982">
                  <c:v>0.520007</c:v>
                </c:pt>
                <c:pt idx="983">
                  <c:v>0.52053599999999989</c:v>
                </c:pt>
                <c:pt idx="984">
                  <c:v>0.52106499999999989</c:v>
                </c:pt>
                <c:pt idx="985">
                  <c:v>0.521594</c:v>
                </c:pt>
                <c:pt idx="986">
                  <c:v>0.522123</c:v>
                </c:pt>
                <c:pt idx="987">
                  <c:v>0.52265199999999989</c:v>
                </c:pt>
                <c:pt idx="988">
                  <c:v>0.5231809999999999</c:v>
                </c:pt>
                <c:pt idx="989">
                  <c:v>0.5237099999999999</c:v>
                </c:pt>
                <c:pt idx="990">
                  <c:v>0.52423900000000001</c:v>
                </c:pt>
                <c:pt idx="991">
                  <c:v>0.5247679999999999</c:v>
                </c:pt>
                <c:pt idx="992">
                  <c:v>0.5252969999999999</c:v>
                </c:pt>
                <c:pt idx="993">
                  <c:v>0.5258259999999999</c:v>
                </c:pt>
                <c:pt idx="994">
                  <c:v>0.52635500000000002</c:v>
                </c:pt>
                <c:pt idx="995">
                  <c:v>0.52688399999999991</c:v>
                </c:pt>
                <c:pt idx="996">
                  <c:v>0.52741299999999991</c:v>
                </c:pt>
                <c:pt idx="997">
                  <c:v>0.52794199999999991</c:v>
                </c:pt>
                <c:pt idx="998">
                  <c:v>0.52847099999999991</c:v>
                </c:pt>
                <c:pt idx="999">
                  <c:v>0.52899999999999991</c:v>
                </c:pt>
                <c:pt idx="1000">
                  <c:v>0.52952899999999992</c:v>
                </c:pt>
                <c:pt idx="1001">
                  <c:v>0.53005799999999992</c:v>
                </c:pt>
                <c:pt idx="1002">
                  <c:v>0.53058699999999992</c:v>
                </c:pt>
                <c:pt idx="1003">
                  <c:v>0.53111599999999992</c:v>
                </c:pt>
                <c:pt idx="1004">
                  <c:v>0.53164499999999992</c:v>
                </c:pt>
                <c:pt idx="1005">
                  <c:v>0.53217399999999992</c:v>
                </c:pt>
                <c:pt idx="1006">
                  <c:v>0.53270299999999993</c:v>
                </c:pt>
                <c:pt idx="1007">
                  <c:v>0.53323199999999993</c:v>
                </c:pt>
                <c:pt idx="1008">
                  <c:v>0.53376099999999993</c:v>
                </c:pt>
                <c:pt idx="1009">
                  <c:v>0.53428999999999993</c:v>
                </c:pt>
                <c:pt idx="1010">
                  <c:v>0.53481899999999993</c:v>
                </c:pt>
                <c:pt idx="1011">
                  <c:v>0.53534799999999994</c:v>
                </c:pt>
                <c:pt idx="1012">
                  <c:v>0.53587699999999994</c:v>
                </c:pt>
                <c:pt idx="1013">
                  <c:v>0.53640599999999994</c:v>
                </c:pt>
                <c:pt idx="1014">
                  <c:v>0.53693499999999994</c:v>
                </c:pt>
                <c:pt idx="1015">
                  <c:v>0.53746399999999994</c:v>
                </c:pt>
                <c:pt idx="1016">
                  <c:v>0.53799299999999994</c:v>
                </c:pt>
                <c:pt idx="1017">
                  <c:v>0.53852199999999995</c:v>
                </c:pt>
                <c:pt idx="1018">
                  <c:v>0.53905099999999995</c:v>
                </c:pt>
                <c:pt idx="1019">
                  <c:v>0.53957999999999995</c:v>
                </c:pt>
                <c:pt idx="1020">
                  <c:v>0.54010899999999995</c:v>
                </c:pt>
                <c:pt idx="1021">
                  <c:v>0.54063799999999995</c:v>
                </c:pt>
                <c:pt idx="1022">
                  <c:v>0.54116699999999995</c:v>
                </c:pt>
                <c:pt idx="1023">
                  <c:v>0.54169599999999996</c:v>
                </c:pt>
                <c:pt idx="1024">
                  <c:v>0.54222499999999996</c:v>
                </c:pt>
                <c:pt idx="1025">
                  <c:v>0.54275399999999996</c:v>
                </c:pt>
                <c:pt idx="1026">
                  <c:v>0.54328299999999996</c:v>
                </c:pt>
                <c:pt idx="1027">
                  <c:v>0.54381199999999996</c:v>
                </c:pt>
                <c:pt idx="1028">
                  <c:v>0.54434099999999996</c:v>
                </c:pt>
                <c:pt idx="1029">
                  <c:v>0.54486999999999997</c:v>
                </c:pt>
                <c:pt idx="1030">
                  <c:v>0.54539899999999997</c:v>
                </c:pt>
                <c:pt idx="1031">
                  <c:v>0.54592799999999997</c:v>
                </c:pt>
                <c:pt idx="1032">
                  <c:v>0.54645699999999997</c:v>
                </c:pt>
                <c:pt idx="1033">
                  <c:v>0.54698599999999997</c:v>
                </c:pt>
                <c:pt idx="1034">
                  <c:v>0.54751499999999986</c:v>
                </c:pt>
                <c:pt idx="1035">
                  <c:v>0.54804399999999998</c:v>
                </c:pt>
                <c:pt idx="1036">
                  <c:v>0.54857299999999998</c:v>
                </c:pt>
                <c:pt idx="1037">
                  <c:v>0.54910199999999998</c:v>
                </c:pt>
                <c:pt idx="1038">
                  <c:v>0.54963099999999987</c:v>
                </c:pt>
                <c:pt idx="1039">
                  <c:v>0.55015999999999998</c:v>
                </c:pt>
                <c:pt idx="1040">
                  <c:v>0.55068899999999987</c:v>
                </c:pt>
                <c:pt idx="1041">
                  <c:v>0.55121799999999999</c:v>
                </c:pt>
                <c:pt idx="1042">
                  <c:v>0.55174699999999988</c:v>
                </c:pt>
                <c:pt idx="1043">
                  <c:v>0.55227599999999988</c:v>
                </c:pt>
                <c:pt idx="1044">
                  <c:v>0.55280499999999988</c:v>
                </c:pt>
                <c:pt idx="1045">
                  <c:v>0.55333399999999999</c:v>
                </c:pt>
                <c:pt idx="1046">
                  <c:v>0.55386299999999988</c:v>
                </c:pt>
                <c:pt idx="1047">
                  <c:v>0.55439199999999988</c:v>
                </c:pt>
                <c:pt idx="1048">
                  <c:v>0.55492099999999989</c:v>
                </c:pt>
                <c:pt idx="1049">
                  <c:v>0.55545</c:v>
                </c:pt>
                <c:pt idx="1050">
                  <c:v>0.55597899999999989</c:v>
                </c:pt>
                <c:pt idx="1051">
                  <c:v>0.55650799999999989</c:v>
                </c:pt>
                <c:pt idx="1052">
                  <c:v>0.55703699999999989</c:v>
                </c:pt>
                <c:pt idx="1053">
                  <c:v>0.55756600000000001</c:v>
                </c:pt>
                <c:pt idx="1054">
                  <c:v>0.5580949999999999</c:v>
                </c:pt>
                <c:pt idx="1055">
                  <c:v>0.5586239999999999</c:v>
                </c:pt>
                <c:pt idx="1056">
                  <c:v>0.5591529999999999</c:v>
                </c:pt>
                <c:pt idx="1057">
                  <c:v>0.5596819999999999</c:v>
                </c:pt>
                <c:pt idx="1058">
                  <c:v>0.56021100000000001</c:v>
                </c:pt>
                <c:pt idx="1059">
                  <c:v>0.56073999999999991</c:v>
                </c:pt>
                <c:pt idx="1060">
                  <c:v>0.56126899999999991</c:v>
                </c:pt>
                <c:pt idx="1061">
                  <c:v>0.56179799999999991</c:v>
                </c:pt>
                <c:pt idx="1062">
                  <c:v>0.56232700000000002</c:v>
                </c:pt>
                <c:pt idx="1063">
                  <c:v>0.56285599999999991</c:v>
                </c:pt>
                <c:pt idx="1064">
                  <c:v>0.56338499999999991</c:v>
                </c:pt>
                <c:pt idx="1065">
                  <c:v>0.56391399999999992</c:v>
                </c:pt>
                <c:pt idx="1066">
                  <c:v>0.56444300000000003</c:v>
                </c:pt>
                <c:pt idx="1067">
                  <c:v>0.56497199999999992</c:v>
                </c:pt>
                <c:pt idx="1068">
                  <c:v>0.56550099999999992</c:v>
                </c:pt>
                <c:pt idx="1069">
                  <c:v>0.56602999999999992</c:v>
                </c:pt>
                <c:pt idx="1070">
                  <c:v>0.56655900000000003</c:v>
                </c:pt>
                <c:pt idx="1071">
                  <c:v>0.56708799999999993</c:v>
                </c:pt>
                <c:pt idx="1072">
                  <c:v>0.56761699999999993</c:v>
                </c:pt>
                <c:pt idx="1073">
                  <c:v>0.56814599999999993</c:v>
                </c:pt>
                <c:pt idx="1074">
                  <c:v>0.56867499999999993</c:v>
                </c:pt>
                <c:pt idx="1075">
                  <c:v>0.56920399999999993</c:v>
                </c:pt>
                <c:pt idx="1076">
                  <c:v>0.56973299999999993</c:v>
                </c:pt>
                <c:pt idx="1077">
                  <c:v>0.57026199999999994</c:v>
                </c:pt>
                <c:pt idx="1078">
                  <c:v>0.57079099999999994</c:v>
                </c:pt>
                <c:pt idx="1079">
                  <c:v>0.57131999999999994</c:v>
                </c:pt>
                <c:pt idx="1080">
                  <c:v>0.57184899999999994</c:v>
                </c:pt>
                <c:pt idx="1081">
                  <c:v>0.57237799999999994</c:v>
                </c:pt>
                <c:pt idx="1082">
                  <c:v>0.57290699999999994</c:v>
                </c:pt>
                <c:pt idx="1083">
                  <c:v>0.57343599999999983</c:v>
                </c:pt>
                <c:pt idx="1084">
                  <c:v>0.57396499999999995</c:v>
                </c:pt>
                <c:pt idx="1085">
                  <c:v>0.57449399999999995</c:v>
                </c:pt>
                <c:pt idx="1086">
                  <c:v>0.57502299999999995</c:v>
                </c:pt>
                <c:pt idx="1087">
                  <c:v>0.57555199999999984</c:v>
                </c:pt>
                <c:pt idx="1088">
                  <c:v>0.57608099999999995</c:v>
                </c:pt>
                <c:pt idx="1089">
                  <c:v>0.57660999999999996</c:v>
                </c:pt>
                <c:pt idx="1090">
                  <c:v>0.57713899999999996</c:v>
                </c:pt>
                <c:pt idx="1091">
                  <c:v>0.57766799999999985</c:v>
                </c:pt>
                <c:pt idx="1092">
                  <c:v>0.57819699999999985</c:v>
                </c:pt>
                <c:pt idx="1093">
                  <c:v>0.57872599999999996</c:v>
                </c:pt>
                <c:pt idx="1094">
                  <c:v>0.57925499999999996</c:v>
                </c:pt>
                <c:pt idx="1095">
                  <c:v>0.57978399999999986</c:v>
                </c:pt>
                <c:pt idx="1096">
                  <c:v>0.58031299999999986</c:v>
                </c:pt>
                <c:pt idx="1097">
                  <c:v>0.58084199999999997</c:v>
                </c:pt>
                <c:pt idx="1098">
                  <c:v>0.58137099999999997</c:v>
                </c:pt>
                <c:pt idx="1099">
                  <c:v>0.58189999999999986</c:v>
                </c:pt>
                <c:pt idx="1100">
                  <c:v>0.58242899999999986</c:v>
                </c:pt>
                <c:pt idx="1101">
                  <c:v>0.58295799999999987</c:v>
                </c:pt>
                <c:pt idx="1102">
                  <c:v>0.58348699999999998</c:v>
                </c:pt>
                <c:pt idx="1103">
                  <c:v>0.58401599999999998</c:v>
                </c:pt>
                <c:pt idx="1104">
                  <c:v>0.58454499999999987</c:v>
                </c:pt>
                <c:pt idx="1105">
                  <c:v>0.58507399999999987</c:v>
                </c:pt>
                <c:pt idx="1106">
                  <c:v>0.58560299999999998</c:v>
                </c:pt>
                <c:pt idx="1107">
                  <c:v>0.58613199999999999</c:v>
                </c:pt>
                <c:pt idx="1108">
                  <c:v>0.58666099999999988</c:v>
                </c:pt>
                <c:pt idx="1109">
                  <c:v>0.58718999999999988</c:v>
                </c:pt>
                <c:pt idx="1110">
                  <c:v>0.58771899999999988</c:v>
                </c:pt>
                <c:pt idx="1111">
                  <c:v>0.58824799999999999</c:v>
                </c:pt>
                <c:pt idx="1112">
                  <c:v>0.58877699999999988</c:v>
                </c:pt>
                <c:pt idx="1113">
                  <c:v>0.58930599999999989</c:v>
                </c:pt>
                <c:pt idx="1114">
                  <c:v>0.58983499999999989</c:v>
                </c:pt>
                <c:pt idx="1115">
                  <c:v>0.590364</c:v>
                </c:pt>
                <c:pt idx="1116">
                  <c:v>0.59089299999999989</c:v>
                </c:pt>
                <c:pt idx="1117">
                  <c:v>0.59142199999999989</c:v>
                </c:pt>
                <c:pt idx="1118">
                  <c:v>0.59195099999999989</c:v>
                </c:pt>
                <c:pt idx="1119">
                  <c:v>0.5924799999999999</c:v>
                </c:pt>
                <c:pt idx="1120">
                  <c:v>0.5930089999999999</c:v>
                </c:pt>
                <c:pt idx="1121">
                  <c:v>0.5935379999999999</c:v>
                </c:pt>
                <c:pt idx="1122">
                  <c:v>0.5940669999999999</c:v>
                </c:pt>
                <c:pt idx="1123">
                  <c:v>0.5945959999999999</c:v>
                </c:pt>
                <c:pt idx="1124">
                  <c:v>0.5951249999999999</c:v>
                </c:pt>
                <c:pt idx="1125">
                  <c:v>0.59565399999999991</c:v>
                </c:pt>
                <c:pt idx="1126">
                  <c:v>0.59618299999999991</c:v>
                </c:pt>
                <c:pt idx="1127">
                  <c:v>0.59671199999999991</c:v>
                </c:pt>
                <c:pt idx="1128">
                  <c:v>0.5972409999999998</c:v>
                </c:pt>
                <c:pt idx="1129">
                  <c:v>0.59776999999999991</c:v>
                </c:pt>
                <c:pt idx="1130">
                  <c:v>0.59829899999999991</c:v>
                </c:pt>
                <c:pt idx="1131">
                  <c:v>0.59882799999999992</c:v>
                </c:pt>
                <c:pt idx="1132">
                  <c:v>0.59935699999999981</c:v>
                </c:pt>
                <c:pt idx="1133">
                  <c:v>0.59988599999999992</c:v>
                </c:pt>
                <c:pt idx="1134">
                  <c:v>0.60041499999999992</c:v>
                </c:pt>
                <c:pt idx="1135">
                  <c:v>0.60094399999999992</c:v>
                </c:pt>
                <c:pt idx="1136">
                  <c:v>0.60147299999999981</c:v>
                </c:pt>
                <c:pt idx="1137">
                  <c:v>0.60200199999999982</c:v>
                </c:pt>
                <c:pt idx="1138">
                  <c:v>0.60253099999999993</c:v>
                </c:pt>
                <c:pt idx="1139">
                  <c:v>0.60305999999999993</c:v>
                </c:pt>
                <c:pt idx="1140">
                  <c:v>0.60358899999999982</c:v>
                </c:pt>
                <c:pt idx="1141">
                  <c:v>0.60411799999999982</c:v>
                </c:pt>
                <c:pt idx="1142">
                  <c:v>0.60464699999999993</c:v>
                </c:pt>
                <c:pt idx="1143">
                  <c:v>0.60517599999999994</c:v>
                </c:pt>
                <c:pt idx="1144">
                  <c:v>0.60570499999999983</c:v>
                </c:pt>
                <c:pt idx="1145">
                  <c:v>0.60623399999999983</c:v>
                </c:pt>
                <c:pt idx="1146">
                  <c:v>0.60676299999999994</c:v>
                </c:pt>
                <c:pt idx="1147">
                  <c:v>0.60729199999999994</c:v>
                </c:pt>
                <c:pt idx="1148">
                  <c:v>0.60782099999999983</c:v>
                </c:pt>
                <c:pt idx="1149">
                  <c:v>0.60834999999999984</c:v>
                </c:pt>
                <c:pt idx="1150">
                  <c:v>0.60887899999999995</c:v>
                </c:pt>
                <c:pt idx="1151">
                  <c:v>0.60940799999999995</c:v>
                </c:pt>
                <c:pt idx="1152">
                  <c:v>0.60993699999999995</c:v>
                </c:pt>
                <c:pt idx="1153">
                  <c:v>0.61046599999999984</c:v>
                </c:pt>
                <c:pt idx="1154">
                  <c:v>0.61099499999999984</c:v>
                </c:pt>
                <c:pt idx="1155">
                  <c:v>0.61152399999999996</c:v>
                </c:pt>
                <c:pt idx="1156">
                  <c:v>0.61205299999999996</c:v>
                </c:pt>
                <c:pt idx="1157">
                  <c:v>0.61258199999999985</c:v>
                </c:pt>
                <c:pt idx="1158">
                  <c:v>0.61311099999999985</c:v>
                </c:pt>
                <c:pt idx="1159">
                  <c:v>0.61363999999999996</c:v>
                </c:pt>
                <c:pt idx="1160">
                  <c:v>0.61416899999999996</c:v>
                </c:pt>
                <c:pt idx="1161">
                  <c:v>0.61469799999999986</c:v>
                </c:pt>
                <c:pt idx="1162">
                  <c:v>0.61522699999999986</c:v>
                </c:pt>
                <c:pt idx="1163">
                  <c:v>0.61575599999999997</c:v>
                </c:pt>
                <c:pt idx="1164">
                  <c:v>0.61628499999999997</c:v>
                </c:pt>
                <c:pt idx="1165">
                  <c:v>0.61681399999999986</c:v>
                </c:pt>
                <c:pt idx="1166">
                  <c:v>0.61734299999999986</c:v>
                </c:pt>
                <c:pt idx="1167">
                  <c:v>0.61787199999999987</c:v>
                </c:pt>
                <c:pt idx="1168">
                  <c:v>0.61840099999999998</c:v>
                </c:pt>
                <c:pt idx="1169">
                  <c:v>0.61892999999999987</c:v>
                </c:pt>
                <c:pt idx="1170">
                  <c:v>0.61945899999999987</c:v>
                </c:pt>
                <c:pt idx="1171">
                  <c:v>0.61998799999999987</c:v>
                </c:pt>
                <c:pt idx="1172">
                  <c:v>0.62051699999999999</c:v>
                </c:pt>
                <c:pt idx="1173">
                  <c:v>0.62104599999999988</c:v>
                </c:pt>
                <c:pt idx="1174">
                  <c:v>0.62157499999999988</c:v>
                </c:pt>
                <c:pt idx="1175">
                  <c:v>0.62210399999999988</c:v>
                </c:pt>
                <c:pt idx="1176">
                  <c:v>0.62263299999999999</c:v>
                </c:pt>
                <c:pt idx="1177">
                  <c:v>0.62316199999999988</c:v>
                </c:pt>
                <c:pt idx="1178">
                  <c:v>0.62369099999999988</c:v>
                </c:pt>
                <c:pt idx="1179">
                  <c:v>0.62421999999999989</c:v>
                </c:pt>
                <c:pt idx="1180">
                  <c:v>0.624749</c:v>
                </c:pt>
                <c:pt idx="1181">
                  <c:v>0.62527799999999989</c:v>
                </c:pt>
                <c:pt idx="1182">
                  <c:v>0.62580699999999989</c:v>
                </c:pt>
                <c:pt idx="1183">
                  <c:v>0.62633599999999989</c:v>
                </c:pt>
                <c:pt idx="1184">
                  <c:v>0.62686499999999989</c:v>
                </c:pt>
                <c:pt idx="1185">
                  <c:v>0.62739400000000001</c:v>
                </c:pt>
                <c:pt idx="1186">
                  <c:v>0.6279229999999999</c:v>
                </c:pt>
                <c:pt idx="1187">
                  <c:v>0.6284519999999999</c:v>
                </c:pt>
                <c:pt idx="1188">
                  <c:v>0.6289809999999999</c:v>
                </c:pt>
                <c:pt idx="1189">
                  <c:v>0.62951000000000001</c:v>
                </c:pt>
                <c:pt idx="1190">
                  <c:v>0.6300389999999999</c:v>
                </c:pt>
                <c:pt idx="1191">
                  <c:v>0.63056799999999991</c:v>
                </c:pt>
                <c:pt idx="1192">
                  <c:v>0.63109699999999991</c:v>
                </c:pt>
                <c:pt idx="1193">
                  <c:v>0.63162600000000002</c:v>
                </c:pt>
                <c:pt idx="1194">
                  <c:v>0.63215499999999991</c:v>
                </c:pt>
                <c:pt idx="1195">
                  <c:v>0.63268399999999991</c:v>
                </c:pt>
                <c:pt idx="1196">
                  <c:v>0.63321299999999991</c:v>
                </c:pt>
                <c:pt idx="1197">
                  <c:v>0.63374200000000003</c:v>
                </c:pt>
                <c:pt idx="1198">
                  <c:v>0.63427099999999992</c:v>
                </c:pt>
                <c:pt idx="1199">
                  <c:v>0.63479999999999992</c:v>
                </c:pt>
                <c:pt idx="1200">
                  <c:v>0.63532899999999992</c:v>
                </c:pt>
                <c:pt idx="1201">
                  <c:v>0.63585799999999992</c:v>
                </c:pt>
                <c:pt idx="1202">
                  <c:v>0.63638699999999992</c:v>
                </c:pt>
                <c:pt idx="1203">
                  <c:v>0.63691599999999993</c:v>
                </c:pt>
                <c:pt idx="1204">
                  <c:v>0.63744499999999993</c:v>
                </c:pt>
                <c:pt idx="1205">
                  <c:v>0.63797399999999993</c:v>
                </c:pt>
                <c:pt idx="1206">
                  <c:v>0.63850299999999993</c:v>
                </c:pt>
                <c:pt idx="1207">
                  <c:v>0.63903199999999993</c:v>
                </c:pt>
                <c:pt idx="1208">
                  <c:v>0.63956099999999994</c:v>
                </c:pt>
                <c:pt idx="1209">
                  <c:v>0.64008999999999994</c:v>
                </c:pt>
                <c:pt idx="1210">
                  <c:v>0.64061899999999994</c:v>
                </c:pt>
                <c:pt idx="1211">
                  <c:v>0.64114799999999994</c:v>
                </c:pt>
                <c:pt idx="1212">
                  <c:v>0.64167699999999994</c:v>
                </c:pt>
                <c:pt idx="1213">
                  <c:v>0.64220599999999994</c:v>
                </c:pt>
                <c:pt idx="1214">
                  <c:v>0.64273500000000006</c:v>
                </c:pt>
                <c:pt idx="1215">
                  <c:v>0.64326399999999995</c:v>
                </c:pt>
                <c:pt idx="1216">
                  <c:v>0.64379299999999995</c:v>
                </c:pt>
                <c:pt idx="1217">
                  <c:v>0.64432199999999995</c:v>
                </c:pt>
                <c:pt idx="1218">
                  <c:v>0.64485099999999984</c:v>
                </c:pt>
                <c:pt idx="1219">
                  <c:v>0.64537999999999995</c:v>
                </c:pt>
                <c:pt idx="1220">
                  <c:v>0.64590899999999996</c:v>
                </c:pt>
                <c:pt idx="1221">
                  <c:v>0.64643799999999996</c:v>
                </c:pt>
                <c:pt idx="1222">
                  <c:v>0.64696699999999985</c:v>
                </c:pt>
                <c:pt idx="1223">
                  <c:v>0.64749599999999996</c:v>
                </c:pt>
                <c:pt idx="1224">
                  <c:v>0.64802499999999996</c:v>
                </c:pt>
                <c:pt idx="1225">
                  <c:v>0.64855399999999996</c:v>
                </c:pt>
                <c:pt idx="1226">
                  <c:v>0.64908299999999985</c:v>
                </c:pt>
                <c:pt idx="1227">
                  <c:v>0.64961199999999997</c:v>
                </c:pt>
                <c:pt idx="1228">
                  <c:v>0.65014099999999997</c:v>
                </c:pt>
                <c:pt idx="1229">
                  <c:v>0.65066999999999997</c:v>
                </c:pt>
                <c:pt idx="1230">
                  <c:v>0.65119899999999997</c:v>
                </c:pt>
                <c:pt idx="1231">
                  <c:v>0.65172799999999997</c:v>
                </c:pt>
                <c:pt idx="1232">
                  <c:v>0.65225699999999998</c:v>
                </c:pt>
                <c:pt idx="1233">
                  <c:v>0.65278599999999998</c:v>
                </c:pt>
                <c:pt idx="1234">
                  <c:v>0.65331499999999998</c:v>
                </c:pt>
                <c:pt idx="1235">
                  <c:v>0.65384399999999987</c:v>
                </c:pt>
                <c:pt idx="1236">
                  <c:v>0.65437299999999987</c:v>
                </c:pt>
                <c:pt idx="1237">
                  <c:v>0.65490199999999987</c:v>
                </c:pt>
                <c:pt idx="1238">
                  <c:v>0.65543099999999999</c:v>
                </c:pt>
                <c:pt idx="1239">
                  <c:v>0.65595999999999988</c:v>
                </c:pt>
                <c:pt idx="1240">
                  <c:v>0.65648899999999999</c:v>
                </c:pt>
                <c:pt idx="1241">
                  <c:v>0.65701799999999999</c:v>
                </c:pt>
                <c:pt idx="1242">
                  <c:v>0.65754699999999999</c:v>
                </c:pt>
                <c:pt idx="1243">
                  <c:v>0.65807599999999988</c:v>
                </c:pt>
                <c:pt idx="1244">
                  <c:v>0.65860499999999988</c:v>
                </c:pt>
                <c:pt idx="1245">
                  <c:v>0.65913399999999989</c:v>
                </c:pt>
                <c:pt idx="1246">
                  <c:v>0.65966299999999989</c:v>
                </c:pt>
                <c:pt idx="1247">
                  <c:v>0.66019199999999989</c:v>
                </c:pt>
                <c:pt idx="1248">
                  <c:v>0.66072099999999989</c:v>
                </c:pt>
                <c:pt idx="1249">
                  <c:v>0.66125</c:v>
                </c:pt>
                <c:pt idx="1250">
                  <c:v>0.66177900000000001</c:v>
                </c:pt>
                <c:pt idx="1251">
                  <c:v>0.6623079999999999</c:v>
                </c:pt>
                <c:pt idx="1252">
                  <c:v>0.6628369999999999</c:v>
                </c:pt>
                <c:pt idx="1253">
                  <c:v>0.6633659999999999</c:v>
                </c:pt>
                <c:pt idx="1254">
                  <c:v>0.6638949999999999</c:v>
                </c:pt>
                <c:pt idx="1255">
                  <c:v>0.66442399999999979</c:v>
                </c:pt>
                <c:pt idx="1256">
                  <c:v>0.66495299999999991</c:v>
                </c:pt>
                <c:pt idx="1257">
                  <c:v>0.66548200000000002</c:v>
                </c:pt>
                <c:pt idx="1258">
                  <c:v>0.66601100000000002</c:v>
                </c:pt>
                <c:pt idx="1259">
                  <c:v>0.66653999999999991</c:v>
                </c:pt>
                <c:pt idx="1260">
                  <c:v>0.66706899999999991</c:v>
                </c:pt>
                <c:pt idx="1261">
                  <c:v>0.66759799999999991</c:v>
                </c:pt>
                <c:pt idx="1262">
                  <c:v>0.66812699999999992</c:v>
                </c:pt>
                <c:pt idx="1263">
                  <c:v>0.66865599999999981</c:v>
                </c:pt>
                <c:pt idx="1264">
                  <c:v>0.66918499999999981</c:v>
                </c:pt>
                <c:pt idx="1265">
                  <c:v>0.66971399999999992</c:v>
                </c:pt>
                <c:pt idx="1266">
                  <c:v>0.67024300000000003</c:v>
                </c:pt>
                <c:pt idx="1267">
                  <c:v>0.67077200000000003</c:v>
                </c:pt>
                <c:pt idx="1268">
                  <c:v>0.67130099999999993</c:v>
                </c:pt>
                <c:pt idx="1269">
                  <c:v>0.67182999999999993</c:v>
                </c:pt>
                <c:pt idx="1270">
                  <c:v>0.67235899999999993</c:v>
                </c:pt>
                <c:pt idx="1271">
                  <c:v>0.67288799999999982</c:v>
                </c:pt>
                <c:pt idx="1272">
                  <c:v>0.67341699999999982</c:v>
                </c:pt>
                <c:pt idx="1273">
                  <c:v>0.67394599999999982</c:v>
                </c:pt>
                <c:pt idx="1274">
                  <c:v>0.67447500000000005</c:v>
                </c:pt>
                <c:pt idx="1275">
                  <c:v>0.67500400000000005</c:v>
                </c:pt>
                <c:pt idx="1276">
                  <c:v>0.67553299999999994</c:v>
                </c:pt>
                <c:pt idx="1277">
                  <c:v>0.67606199999999994</c:v>
                </c:pt>
                <c:pt idx="1278">
                  <c:v>0.67659099999999994</c:v>
                </c:pt>
                <c:pt idx="1279">
                  <c:v>0.67711999999999994</c:v>
                </c:pt>
                <c:pt idx="1280">
                  <c:v>0.67764899999999983</c:v>
                </c:pt>
                <c:pt idx="1281">
                  <c:v>0.67817799999999984</c:v>
                </c:pt>
                <c:pt idx="1282">
                  <c:v>0.67870699999999984</c:v>
                </c:pt>
                <c:pt idx="1283">
                  <c:v>0.67923600000000006</c:v>
                </c:pt>
                <c:pt idx="1284">
                  <c:v>0.67976499999999995</c:v>
                </c:pt>
                <c:pt idx="1285">
                  <c:v>0.68029399999999995</c:v>
                </c:pt>
                <c:pt idx="1286">
                  <c:v>0.68082299999999996</c:v>
                </c:pt>
                <c:pt idx="1287">
                  <c:v>0.68135199999999996</c:v>
                </c:pt>
                <c:pt idx="1288">
                  <c:v>0.68188099999999985</c:v>
                </c:pt>
                <c:pt idx="1289">
                  <c:v>0.68240999999999985</c:v>
                </c:pt>
                <c:pt idx="1290">
                  <c:v>0.68293899999999985</c:v>
                </c:pt>
                <c:pt idx="1291">
                  <c:v>0.68346799999999974</c:v>
                </c:pt>
                <c:pt idx="1292">
                  <c:v>0.68399699999999997</c:v>
                </c:pt>
                <c:pt idx="1293">
                  <c:v>0.68452599999999997</c:v>
                </c:pt>
                <c:pt idx="1294">
                  <c:v>0.68505499999999997</c:v>
                </c:pt>
                <c:pt idx="1295">
                  <c:v>0.68558399999999997</c:v>
                </c:pt>
                <c:pt idx="1296">
                  <c:v>0.68611299999999986</c:v>
                </c:pt>
                <c:pt idx="1297">
                  <c:v>0.68664199999999986</c:v>
                </c:pt>
                <c:pt idx="1298">
                  <c:v>0.68717099999999987</c:v>
                </c:pt>
                <c:pt idx="1299">
                  <c:v>0.68769999999999987</c:v>
                </c:pt>
                <c:pt idx="1300">
                  <c:v>0.68822899999999976</c:v>
                </c:pt>
                <c:pt idx="1301">
                  <c:v>0.68875799999999998</c:v>
                </c:pt>
                <c:pt idx="1302">
                  <c:v>0.68928699999999998</c:v>
                </c:pt>
                <c:pt idx="1303">
                  <c:v>0.68981599999999998</c:v>
                </c:pt>
                <c:pt idx="1304">
                  <c:v>0.69034499999999988</c:v>
                </c:pt>
                <c:pt idx="1305">
                  <c:v>0.69087399999999988</c:v>
                </c:pt>
                <c:pt idx="1306">
                  <c:v>0.69140299999999988</c:v>
                </c:pt>
                <c:pt idx="1307">
                  <c:v>0.69193199999999988</c:v>
                </c:pt>
                <c:pt idx="1308">
                  <c:v>0.69246099999999977</c:v>
                </c:pt>
                <c:pt idx="1309">
                  <c:v>0.69298999999999977</c:v>
                </c:pt>
                <c:pt idx="1310">
                  <c:v>0.693519</c:v>
                </c:pt>
                <c:pt idx="1311">
                  <c:v>0.694048</c:v>
                </c:pt>
                <c:pt idx="1312">
                  <c:v>0.694577</c:v>
                </c:pt>
                <c:pt idx="1313">
                  <c:v>0.69510599999999989</c:v>
                </c:pt>
                <c:pt idx="1314">
                  <c:v>0.69563499999999989</c:v>
                </c:pt>
                <c:pt idx="1315">
                  <c:v>0.69616399999999989</c:v>
                </c:pt>
                <c:pt idx="1316">
                  <c:v>0.69669299999999978</c:v>
                </c:pt>
                <c:pt idx="1317">
                  <c:v>0.69722199999999979</c:v>
                </c:pt>
                <c:pt idx="1318">
                  <c:v>0.6977509999999999</c:v>
                </c:pt>
                <c:pt idx="1319">
                  <c:v>0.69828000000000001</c:v>
                </c:pt>
                <c:pt idx="1320">
                  <c:v>0.69880900000000001</c:v>
                </c:pt>
                <c:pt idx="1321">
                  <c:v>0.6993379999999999</c:v>
                </c:pt>
                <c:pt idx="1322">
                  <c:v>0.69986699999999991</c:v>
                </c:pt>
                <c:pt idx="1323">
                  <c:v>0.70039599999999991</c:v>
                </c:pt>
                <c:pt idx="1324">
                  <c:v>0.7009249999999998</c:v>
                </c:pt>
                <c:pt idx="1325">
                  <c:v>0.7014539999999998</c:v>
                </c:pt>
                <c:pt idx="1326">
                  <c:v>0.7019829999999998</c:v>
                </c:pt>
                <c:pt idx="1327">
                  <c:v>0.70251199999999991</c:v>
                </c:pt>
                <c:pt idx="1328">
                  <c:v>0.70304100000000003</c:v>
                </c:pt>
                <c:pt idx="1329">
                  <c:v>0.70356999999999992</c:v>
                </c:pt>
                <c:pt idx="1330">
                  <c:v>0.70409899999999992</c:v>
                </c:pt>
                <c:pt idx="1331">
                  <c:v>0.70462799999999992</c:v>
                </c:pt>
                <c:pt idx="1332">
                  <c:v>0.70515699999999992</c:v>
                </c:pt>
                <c:pt idx="1333">
                  <c:v>0.70568599999999981</c:v>
                </c:pt>
                <c:pt idx="1334">
                  <c:v>0.70621499999999982</c:v>
                </c:pt>
                <c:pt idx="1335">
                  <c:v>0.70674399999999993</c:v>
                </c:pt>
                <c:pt idx="1336">
                  <c:v>0.70727299999999993</c:v>
                </c:pt>
                <c:pt idx="1337">
                  <c:v>0.70780199999999993</c:v>
                </c:pt>
                <c:pt idx="1338">
                  <c:v>0.70833099999999993</c:v>
                </c:pt>
                <c:pt idx="1339">
                  <c:v>0.70885999999999993</c:v>
                </c:pt>
                <c:pt idx="1340">
                  <c:v>0.70938899999999994</c:v>
                </c:pt>
                <c:pt idx="1341">
                  <c:v>0.70991799999999983</c:v>
                </c:pt>
                <c:pt idx="1342">
                  <c:v>0.71044699999999983</c:v>
                </c:pt>
                <c:pt idx="1343">
                  <c:v>0.71097599999999983</c:v>
                </c:pt>
                <c:pt idx="1344">
                  <c:v>0.71150499999999994</c:v>
                </c:pt>
                <c:pt idx="1345">
                  <c:v>0.71203400000000006</c:v>
                </c:pt>
                <c:pt idx="1346">
                  <c:v>0.71256299999999995</c:v>
                </c:pt>
                <c:pt idx="1347">
                  <c:v>0.71309199999999995</c:v>
                </c:pt>
                <c:pt idx="1348">
                  <c:v>0.71362099999999995</c:v>
                </c:pt>
                <c:pt idx="1349">
                  <c:v>0.71414999999999984</c:v>
                </c:pt>
                <c:pt idx="1350">
                  <c:v>0.71467899999999984</c:v>
                </c:pt>
                <c:pt idx="1351">
                  <c:v>0.71520799999999984</c:v>
                </c:pt>
                <c:pt idx="1352">
                  <c:v>0.71573699999999996</c:v>
                </c:pt>
                <c:pt idx="1353">
                  <c:v>0.71626599999999985</c:v>
                </c:pt>
                <c:pt idx="1354">
                  <c:v>0.71679499999999996</c:v>
                </c:pt>
                <c:pt idx="1355">
                  <c:v>0.71732399999999996</c:v>
                </c:pt>
                <c:pt idx="1356">
                  <c:v>0.71785299999999996</c:v>
                </c:pt>
                <c:pt idx="1357">
                  <c:v>0.71838199999999997</c:v>
                </c:pt>
                <c:pt idx="1358">
                  <c:v>0.71891099999999986</c:v>
                </c:pt>
                <c:pt idx="1359">
                  <c:v>0.71943999999999986</c:v>
                </c:pt>
                <c:pt idx="1360">
                  <c:v>0.71996899999999986</c:v>
                </c:pt>
                <c:pt idx="1361">
                  <c:v>0.72049799999999997</c:v>
                </c:pt>
                <c:pt idx="1362">
                  <c:v>0.72102699999999986</c:v>
                </c:pt>
                <c:pt idx="1363">
                  <c:v>0.72155599999999998</c:v>
                </c:pt>
                <c:pt idx="1364">
                  <c:v>0.72208499999999998</c:v>
                </c:pt>
                <c:pt idx="1365">
                  <c:v>0.72261399999999998</c:v>
                </c:pt>
                <c:pt idx="1366">
                  <c:v>0.72314299999999987</c:v>
                </c:pt>
                <c:pt idx="1367">
                  <c:v>0.72367199999999987</c:v>
                </c:pt>
                <c:pt idx="1368">
                  <c:v>0.72420099999999987</c:v>
                </c:pt>
                <c:pt idx="1369">
                  <c:v>0.72472999999999999</c:v>
                </c:pt>
                <c:pt idx="1370">
                  <c:v>0.72525899999999988</c:v>
                </c:pt>
                <c:pt idx="1371">
                  <c:v>0.72578799999999988</c:v>
                </c:pt>
                <c:pt idx="1372">
                  <c:v>0.72631699999999999</c:v>
                </c:pt>
                <c:pt idx="1373">
                  <c:v>0.72684599999999999</c:v>
                </c:pt>
                <c:pt idx="1374">
                  <c:v>0.72737499999999988</c:v>
                </c:pt>
                <c:pt idx="1375">
                  <c:v>0.72790399999999988</c:v>
                </c:pt>
                <c:pt idx="1376">
                  <c:v>0.72843299999999989</c:v>
                </c:pt>
                <c:pt idx="1377">
                  <c:v>0.72896199999999989</c:v>
                </c:pt>
                <c:pt idx="1378">
                  <c:v>0.72949099999999989</c:v>
                </c:pt>
                <c:pt idx="1379">
                  <c:v>0.73001999999999989</c:v>
                </c:pt>
                <c:pt idx="1380">
                  <c:v>0.73054899999999989</c:v>
                </c:pt>
                <c:pt idx="1381">
                  <c:v>0.73107800000000001</c:v>
                </c:pt>
                <c:pt idx="1382">
                  <c:v>0.7316069999999999</c:v>
                </c:pt>
                <c:pt idx="1383">
                  <c:v>0.7321359999999999</c:v>
                </c:pt>
                <c:pt idx="1384">
                  <c:v>0.7326649999999999</c:v>
                </c:pt>
                <c:pt idx="1385">
                  <c:v>0.7331939999999999</c:v>
                </c:pt>
                <c:pt idx="1386">
                  <c:v>0.7337229999999999</c:v>
                </c:pt>
                <c:pt idx="1387">
                  <c:v>0.7342519999999999</c:v>
                </c:pt>
                <c:pt idx="1388">
                  <c:v>0.73478099999999991</c:v>
                </c:pt>
                <c:pt idx="1389">
                  <c:v>0.73530999999999991</c:v>
                </c:pt>
                <c:pt idx="1390">
                  <c:v>0.73583900000000002</c:v>
                </c:pt>
                <c:pt idx="1391">
                  <c:v>0.73636799999999991</c:v>
                </c:pt>
                <c:pt idx="1392">
                  <c:v>0.73689699999999991</c:v>
                </c:pt>
                <c:pt idx="1393">
                  <c:v>0.73742599999999991</c:v>
                </c:pt>
                <c:pt idx="1394">
                  <c:v>0.73795499999999981</c:v>
                </c:pt>
                <c:pt idx="1395">
                  <c:v>0.73848399999999992</c:v>
                </c:pt>
                <c:pt idx="1396">
                  <c:v>0.73901299999999992</c:v>
                </c:pt>
                <c:pt idx="1397">
                  <c:v>0.73954199999999992</c:v>
                </c:pt>
                <c:pt idx="1398">
                  <c:v>0.74007099999999981</c:v>
                </c:pt>
                <c:pt idx="1399">
                  <c:v>0.74059999999999993</c:v>
                </c:pt>
                <c:pt idx="1400">
                  <c:v>0.74112899999999993</c:v>
                </c:pt>
                <c:pt idx="1401">
                  <c:v>0.74165799999999993</c:v>
                </c:pt>
                <c:pt idx="1402">
                  <c:v>0.74218699999999982</c:v>
                </c:pt>
                <c:pt idx="1403">
                  <c:v>0.74271599999999982</c:v>
                </c:pt>
                <c:pt idx="1404">
                  <c:v>0.74324499999999993</c:v>
                </c:pt>
                <c:pt idx="1405">
                  <c:v>0.74377399999999994</c:v>
                </c:pt>
                <c:pt idx="1406">
                  <c:v>0.74430299999999994</c:v>
                </c:pt>
                <c:pt idx="1407">
                  <c:v>0.74483199999999983</c:v>
                </c:pt>
                <c:pt idx="1408">
                  <c:v>0.74536099999999994</c:v>
                </c:pt>
                <c:pt idx="1409">
                  <c:v>0.74588999999999994</c:v>
                </c:pt>
                <c:pt idx="1410">
                  <c:v>0.74641899999999994</c:v>
                </c:pt>
                <c:pt idx="1411">
                  <c:v>0.74694799999999983</c:v>
                </c:pt>
                <c:pt idx="1412">
                  <c:v>0.74747699999999995</c:v>
                </c:pt>
                <c:pt idx="1413">
                  <c:v>0.74800599999999995</c:v>
                </c:pt>
                <c:pt idx="1414">
                  <c:v>0.74853499999999995</c:v>
                </c:pt>
                <c:pt idx="1415">
                  <c:v>0.74906399999999984</c:v>
                </c:pt>
                <c:pt idx="1416">
                  <c:v>0.74959299999999984</c:v>
                </c:pt>
                <c:pt idx="1417">
                  <c:v>0.75012199999999996</c:v>
                </c:pt>
                <c:pt idx="1418">
                  <c:v>0.75065099999999996</c:v>
                </c:pt>
                <c:pt idx="1419">
                  <c:v>0.75117999999999985</c:v>
                </c:pt>
                <c:pt idx="1420">
                  <c:v>0.75170899999999985</c:v>
                </c:pt>
                <c:pt idx="1421">
                  <c:v>0.75223799999999996</c:v>
                </c:pt>
                <c:pt idx="1422">
                  <c:v>0.75276699999999996</c:v>
                </c:pt>
                <c:pt idx="1423">
                  <c:v>0.75329599999999985</c:v>
                </c:pt>
                <c:pt idx="1424">
                  <c:v>0.75382499999999986</c:v>
                </c:pt>
                <c:pt idx="1425">
                  <c:v>0.75435399999999986</c:v>
                </c:pt>
                <c:pt idx="1426">
                  <c:v>0.75488299999999997</c:v>
                </c:pt>
                <c:pt idx="1427">
                  <c:v>0.75541199999999986</c:v>
                </c:pt>
                <c:pt idx="1428">
                  <c:v>0.75594099999999986</c:v>
                </c:pt>
                <c:pt idx="1429">
                  <c:v>0.75646999999999998</c:v>
                </c:pt>
                <c:pt idx="1430">
                  <c:v>0.75699899999999998</c:v>
                </c:pt>
                <c:pt idx="1431">
                  <c:v>0.75752799999999987</c:v>
                </c:pt>
                <c:pt idx="1432">
                  <c:v>0.75805699999999987</c:v>
                </c:pt>
                <c:pt idx="1433">
                  <c:v>0.75858599999999987</c:v>
                </c:pt>
                <c:pt idx="1434">
                  <c:v>0.75911499999999987</c:v>
                </c:pt>
                <c:pt idx="1435">
                  <c:v>0.75964399999999987</c:v>
                </c:pt>
                <c:pt idx="1436">
                  <c:v>0.76017299999999988</c:v>
                </c:pt>
                <c:pt idx="1437">
                  <c:v>0.76070199999999988</c:v>
                </c:pt>
                <c:pt idx="1438">
                  <c:v>0.76123099999999999</c:v>
                </c:pt>
                <c:pt idx="1439">
                  <c:v>0.76175999999999999</c:v>
                </c:pt>
                <c:pt idx="1440">
                  <c:v>0.76228899999999988</c:v>
                </c:pt>
                <c:pt idx="1441">
                  <c:v>0.76281799999999989</c:v>
                </c:pt>
                <c:pt idx="1442">
                  <c:v>0.76334699999999989</c:v>
                </c:pt>
                <c:pt idx="1443">
                  <c:v>0.76387599999999978</c:v>
                </c:pt>
                <c:pt idx="1444">
                  <c:v>0.76440499999999989</c:v>
                </c:pt>
                <c:pt idx="1445">
                  <c:v>0.76493399999999989</c:v>
                </c:pt>
                <c:pt idx="1446">
                  <c:v>0.765463</c:v>
                </c:pt>
                <c:pt idx="1447">
                  <c:v>0.76599200000000001</c:v>
                </c:pt>
                <c:pt idx="1448">
                  <c:v>0.7665209999999999</c:v>
                </c:pt>
                <c:pt idx="1449">
                  <c:v>0.7670499999999999</c:v>
                </c:pt>
                <c:pt idx="1450">
                  <c:v>0.7675789999999999</c:v>
                </c:pt>
                <c:pt idx="1451">
                  <c:v>0.76810799999999979</c:v>
                </c:pt>
                <c:pt idx="1452">
                  <c:v>0.76863699999999979</c:v>
                </c:pt>
                <c:pt idx="1453">
                  <c:v>0.76916599999999991</c:v>
                </c:pt>
                <c:pt idx="1454">
                  <c:v>0.76969499999999991</c:v>
                </c:pt>
                <c:pt idx="1455">
                  <c:v>0.77022400000000002</c:v>
                </c:pt>
                <c:pt idx="1456">
                  <c:v>0.77075299999999991</c:v>
                </c:pt>
                <c:pt idx="1457">
                  <c:v>0.77128199999999991</c:v>
                </c:pt>
                <c:pt idx="1458">
                  <c:v>0.77181099999999991</c:v>
                </c:pt>
                <c:pt idx="1459">
                  <c:v>0.77233999999999992</c:v>
                </c:pt>
                <c:pt idx="1460">
                  <c:v>0.77286899999999981</c:v>
                </c:pt>
                <c:pt idx="1461">
                  <c:v>0.77339799999999981</c:v>
                </c:pt>
                <c:pt idx="1462">
                  <c:v>0.77392699999999992</c:v>
                </c:pt>
                <c:pt idx="1463">
                  <c:v>0.77445600000000003</c:v>
                </c:pt>
                <c:pt idx="1464">
                  <c:v>0.77498499999999992</c:v>
                </c:pt>
                <c:pt idx="1465">
                  <c:v>0.77551399999999993</c:v>
                </c:pt>
                <c:pt idx="1466">
                  <c:v>0.77604299999999993</c:v>
                </c:pt>
                <c:pt idx="1467">
                  <c:v>0.77657199999999993</c:v>
                </c:pt>
                <c:pt idx="1468">
                  <c:v>0.77710099999999982</c:v>
                </c:pt>
                <c:pt idx="1469">
                  <c:v>0.77762999999999982</c:v>
                </c:pt>
                <c:pt idx="1470">
                  <c:v>0.77815899999999982</c:v>
                </c:pt>
                <c:pt idx="1471">
                  <c:v>0.77868799999999994</c:v>
                </c:pt>
                <c:pt idx="1472">
                  <c:v>0.77921700000000005</c:v>
                </c:pt>
                <c:pt idx="1473">
                  <c:v>0.77974599999999994</c:v>
                </c:pt>
                <c:pt idx="1474">
                  <c:v>0.78027499999999994</c:v>
                </c:pt>
                <c:pt idx="1475">
                  <c:v>0.78080399999999994</c:v>
                </c:pt>
                <c:pt idx="1476">
                  <c:v>0.78133299999999983</c:v>
                </c:pt>
                <c:pt idx="1477">
                  <c:v>0.78186199999999983</c:v>
                </c:pt>
                <c:pt idx="1478">
                  <c:v>0.78239099999999984</c:v>
                </c:pt>
                <c:pt idx="1479">
                  <c:v>0.78291999999999984</c:v>
                </c:pt>
                <c:pt idx="1480">
                  <c:v>0.78344900000000006</c:v>
                </c:pt>
                <c:pt idx="1481">
                  <c:v>0.78397799999999995</c:v>
                </c:pt>
                <c:pt idx="1482">
                  <c:v>0.78450699999999995</c:v>
                </c:pt>
                <c:pt idx="1483">
                  <c:v>0.78503599999999996</c:v>
                </c:pt>
                <c:pt idx="1484">
                  <c:v>0.78556499999999996</c:v>
                </c:pt>
                <c:pt idx="1485">
                  <c:v>0.78609399999999985</c:v>
                </c:pt>
                <c:pt idx="1486">
                  <c:v>0.78662299999999985</c:v>
                </c:pt>
                <c:pt idx="1487">
                  <c:v>0.78715199999999985</c:v>
                </c:pt>
                <c:pt idx="1488">
                  <c:v>0.78768099999999974</c:v>
                </c:pt>
                <c:pt idx="1489">
                  <c:v>0.78820999999999997</c:v>
                </c:pt>
                <c:pt idx="1490">
                  <c:v>0.78873899999999997</c:v>
                </c:pt>
                <c:pt idx="1491">
                  <c:v>0.78926799999999997</c:v>
                </c:pt>
                <c:pt idx="1492">
                  <c:v>0.78979699999999997</c:v>
                </c:pt>
                <c:pt idx="1493">
                  <c:v>0.79032599999999986</c:v>
                </c:pt>
                <c:pt idx="1494">
                  <c:v>0.79085499999999986</c:v>
                </c:pt>
                <c:pt idx="1495">
                  <c:v>0.79138399999999987</c:v>
                </c:pt>
                <c:pt idx="1496">
                  <c:v>0.79191299999999976</c:v>
                </c:pt>
                <c:pt idx="1497">
                  <c:v>0.79244199999999998</c:v>
                </c:pt>
                <c:pt idx="1498">
                  <c:v>0.79297099999999998</c:v>
                </c:pt>
                <c:pt idx="1499">
                  <c:v>0.79349999999999998</c:v>
                </c:pt>
                <c:pt idx="1500">
                  <c:v>0.79402899999999998</c:v>
                </c:pt>
                <c:pt idx="1501">
                  <c:v>0.79455799999999988</c:v>
                </c:pt>
                <c:pt idx="1502">
                  <c:v>0.79508699999999988</c:v>
                </c:pt>
                <c:pt idx="1503">
                  <c:v>0.79561599999999988</c:v>
                </c:pt>
                <c:pt idx="1504">
                  <c:v>0.79614499999999988</c:v>
                </c:pt>
                <c:pt idx="1505">
                  <c:v>0.79667399999999977</c:v>
                </c:pt>
                <c:pt idx="1506">
                  <c:v>0.79720299999999999</c:v>
                </c:pt>
                <c:pt idx="1507">
                  <c:v>0.797732</c:v>
                </c:pt>
                <c:pt idx="1508">
                  <c:v>0.798261</c:v>
                </c:pt>
                <c:pt idx="1509">
                  <c:v>0.79878999999999989</c:v>
                </c:pt>
                <c:pt idx="1510">
                  <c:v>0.79931899999999989</c:v>
                </c:pt>
                <c:pt idx="1511">
                  <c:v>0.79984799999999989</c:v>
                </c:pt>
                <c:pt idx="1512">
                  <c:v>0.80037699999999989</c:v>
                </c:pt>
                <c:pt idx="1513">
                  <c:v>0.80090599999999978</c:v>
                </c:pt>
                <c:pt idx="1514">
                  <c:v>0.80143499999999979</c:v>
                </c:pt>
                <c:pt idx="1515">
                  <c:v>0.80196400000000001</c:v>
                </c:pt>
                <c:pt idx="1516">
                  <c:v>0.80249300000000001</c:v>
                </c:pt>
                <c:pt idx="1517">
                  <c:v>0.80302200000000001</c:v>
                </c:pt>
                <c:pt idx="1518">
                  <c:v>0.8035509999999999</c:v>
                </c:pt>
                <c:pt idx="1519">
                  <c:v>0.80407999999999991</c:v>
                </c:pt>
                <c:pt idx="1520">
                  <c:v>0.80460899999999991</c:v>
                </c:pt>
                <c:pt idx="1521">
                  <c:v>0.8051379999999998</c:v>
                </c:pt>
                <c:pt idx="1522">
                  <c:v>0.8056669999999998</c:v>
                </c:pt>
                <c:pt idx="1523">
                  <c:v>0.8061959999999998</c:v>
                </c:pt>
                <c:pt idx="1524">
                  <c:v>0.80672500000000003</c:v>
                </c:pt>
                <c:pt idx="1525">
                  <c:v>0.80725400000000003</c:v>
                </c:pt>
                <c:pt idx="1526">
                  <c:v>0.80778299999999992</c:v>
                </c:pt>
                <c:pt idx="1527">
                  <c:v>0.80831199999999992</c:v>
                </c:pt>
                <c:pt idx="1528">
                  <c:v>0.80884099999999992</c:v>
                </c:pt>
                <c:pt idx="1529">
                  <c:v>0.80936999999999981</c:v>
                </c:pt>
                <c:pt idx="1530">
                  <c:v>0.80989899999999981</c:v>
                </c:pt>
                <c:pt idx="1531">
                  <c:v>0.81042799999999982</c:v>
                </c:pt>
                <c:pt idx="1532">
                  <c:v>0.81095699999999982</c:v>
                </c:pt>
                <c:pt idx="1533">
                  <c:v>0.81148600000000004</c:v>
                </c:pt>
                <c:pt idx="1534">
                  <c:v>0.81201499999999993</c:v>
                </c:pt>
                <c:pt idx="1535">
                  <c:v>0.81254399999999993</c:v>
                </c:pt>
                <c:pt idx="1536">
                  <c:v>0.81307299999999993</c:v>
                </c:pt>
                <c:pt idx="1537">
                  <c:v>0.81360199999999994</c:v>
                </c:pt>
                <c:pt idx="1538">
                  <c:v>0.81413099999999983</c:v>
                </c:pt>
                <c:pt idx="1539">
                  <c:v>0.81465999999999983</c:v>
                </c:pt>
                <c:pt idx="1540">
                  <c:v>0.81518899999999983</c:v>
                </c:pt>
                <c:pt idx="1541">
                  <c:v>0.81571799999999994</c:v>
                </c:pt>
                <c:pt idx="1542">
                  <c:v>0.81624699999999994</c:v>
                </c:pt>
                <c:pt idx="1543">
                  <c:v>0.81677599999999995</c:v>
                </c:pt>
                <c:pt idx="1544">
                  <c:v>0.81730499999999995</c:v>
                </c:pt>
                <c:pt idx="1545">
                  <c:v>0.81783399999999995</c:v>
                </c:pt>
                <c:pt idx="1546">
                  <c:v>0.81836299999999984</c:v>
                </c:pt>
                <c:pt idx="1547">
                  <c:v>0.81889199999999984</c:v>
                </c:pt>
                <c:pt idx="1548">
                  <c:v>0.81942099999999984</c:v>
                </c:pt>
                <c:pt idx="1549">
                  <c:v>0.81994999999999985</c:v>
                </c:pt>
                <c:pt idx="1550">
                  <c:v>0.82047899999999985</c:v>
                </c:pt>
                <c:pt idx="1551">
                  <c:v>0.82100799999999996</c:v>
                </c:pt>
                <c:pt idx="1552">
                  <c:v>0.82153699999999996</c:v>
                </c:pt>
                <c:pt idx="1553">
                  <c:v>0.82206599999999996</c:v>
                </c:pt>
                <c:pt idx="1554">
                  <c:v>0.82259499999999985</c:v>
                </c:pt>
                <c:pt idx="1555">
                  <c:v>0.82312399999999986</c:v>
                </c:pt>
                <c:pt idx="1556">
                  <c:v>0.82365299999999986</c:v>
                </c:pt>
                <c:pt idx="1557">
                  <c:v>0.82418199999999986</c:v>
                </c:pt>
                <c:pt idx="1558">
                  <c:v>0.82471099999999975</c:v>
                </c:pt>
                <c:pt idx="1559">
                  <c:v>0.82523999999999986</c:v>
                </c:pt>
                <c:pt idx="1560">
                  <c:v>0.82576899999999998</c:v>
                </c:pt>
                <c:pt idx="1561">
                  <c:v>0.82629799999999998</c:v>
                </c:pt>
                <c:pt idx="1562">
                  <c:v>0.82682699999999987</c:v>
                </c:pt>
                <c:pt idx="1563">
                  <c:v>0.82735599999999987</c:v>
                </c:pt>
                <c:pt idx="1564">
                  <c:v>0.82788499999999987</c:v>
                </c:pt>
                <c:pt idx="1565">
                  <c:v>0.82841399999999987</c:v>
                </c:pt>
                <c:pt idx="1566">
                  <c:v>0.82894299999999976</c:v>
                </c:pt>
                <c:pt idx="1567">
                  <c:v>0.82947199999999988</c:v>
                </c:pt>
                <c:pt idx="1568">
                  <c:v>0.83000099999999988</c:v>
                </c:pt>
                <c:pt idx="1569">
                  <c:v>0.83052999999999999</c:v>
                </c:pt>
                <c:pt idx="1570">
                  <c:v>0.83105899999999999</c:v>
                </c:pt>
                <c:pt idx="1571">
                  <c:v>0.83158799999999988</c:v>
                </c:pt>
                <c:pt idx="1572">
                  <c:v>0.83211699999999988</c:v>
                </c:pt>
                <c:pt idx="1573">
                  <c:v>0.83264599999999989</c:v>
                </c:pt>
                <c:pt idx="1574">
                  <c:v>0.83317499999999978</c:v>
                </c:pt>
                <c:pt idx="1575">
                  <c:v>0.83370399999999978</c:v>
                </c:pt>
                <c:pt idx="1576">
                  <c:v>0.83423299999999989</c:v>
                </c:pt>
                <c:pt idx="1577">
                  <c:v>0.83476199999999989</c:v>
                </c:pt>
                <c:pt idx="1578">
                  <c:v>0.83529100000000001</c:v>
                </c:pt>
                <c:pt idx="1579">
                  <c:v>0.8358199999999999</c:v>
                </c:pt>
                <c:pt idx="1580">
                  <c:v>0.8363489999999999</c:v>
                </c:pt>
                <c:pt idx="1581">
                  <c:v>0.8368779999999999</c:v>
                </c:pt>
                <c:pt idx="1582">
                  <c:v>0.8374069999999999</c:v>
                </c:pt>
                <c:pt idx="1583">
                  <c:v>0.83793599999999979</c:v>
                </c:pt>
                <c:pt idx="1584">
                  <c:v>0.8384649999999999</c:v>
                </c:pt>
                <c:pt idx="1585">
                  <c:v>0.83899399999999991</c:v>
                </c:pt>
                <c:pt idx="1586">
                  <c:v>0.83952299999999991</c:v>
                </c:pt>
                <c:pt idx="1587">
                  <c:v>0.84005199999999991</c:v>
                </c:pt>
                <c:pt idx="1588">
                  <c:v>0.84058099999999991</c:v>
                </c:pt>
                <c:pt idx="1589">
                  <c:v>0.84110999999999991</c:v>
                </c:pt>
                <c:pt idx="1590">
                  <c:v>0.84163899999999991</c:v>
                </c:pt>
                <c:pt idx="1591">
                  <c:v>0.84216799999999981</c:v>
                </c:pt>
                <c:pt idx="1592">
                  <c:v>0.84269699999999981</c:v>
                </c:pt>
                <c:pt idx="1593">
                  <c:v>0.84322599999999992</c:v>
                </c:pt>
                <c:pt idx="1594">
                  <c:v>0.84375499999999992</c:v>
                </c:pt>
                <c:pt idx="1595">
                  <c:v>0.84428399999999981</c:v>
                </c:pt>
                <c:pt idx="1596">
                  <c:v>0.84481299999999993</c:v>
                </c:pt>
                <c:pt idx="1597">
                  <c:v>0.84534199999999993</c:v>
                </c:pt>
                <c:pt idx="1598">
                  <c:v>0.84587099999999993</c:v>
                </c:pt>
                <c:pt idx="1599">
                  <c:v>0.84639999999999982</c:v>
                </c:pt>
                <c:pt idx="1600">
                  <c:v>0.84692899999999982</c:v>
                </c:pt>
                <c:pt idx="1601">
                  <c:v>0.84745799999999993</c:v>
                </c:pt>
                <c:pt idx="1602">
                  <c:v>0.84798699999999994</c:v>
                </c:pt>
                <c:pt idx="1603">
                  <c:v>0.84851599999999983</c:v>
                </c:pt>
                <c:pt idx="1604">
                  <c:v>0.84904499999999983</c:v>
                </c:pt>
                <c:pt idx="1605">
                  <c:v>0.84957399999999994</c:v>
                </c:pt>
                <c:pt idx="1606">
                  <c:v>0.85010299999999994</c:v>
                </c:pt>
                <c:pt idx="1607">
                  <c:v>0.85063199999999983</c:v>
                </c:pt>
                <c:pt idx="1608">
                  <c:v>0.85116099999999983</c:v>
                </c:pt>
                <c:pt idx="1609">
                  <c:v>0.85168999999999984</c:v>
                </c:pt>
                <c:pt idx="1610">
                  <c:v>0.85221899999999995</c:v>
                </c:pt>
                <c:pt idx="1611">
                  <c:v>0.85274799999999995</c:v>
                </c:pt>
                <c:pt idx="1612">
                  <c:v>0.85327699999999984</c:v>
                </c:pt>
                <c:pt idx="1613">
                  <c:v>0.85380599999999984</c:v>
                </c:pt>
                <c:pt idx="1614">
                  <c:v>0.85433499999999996</c:v>
                </c:pt>
                <c:pt idx="1615">
                  <c:v>0.85486399999999996</c:v>
                </c:pt>
                <c:pt idx="1616">
                  <c:v>0.85539299999999985</c:v>
                </c:pt>
                <c:pt idx="1617">
                  <c:v>0.85592199999999985</c:v>
                </c:pt>
                <c:pt idx="1618">
                  <c:v>0.85645099999999996</c:v>
                </c:pt>
                <c:pt idx="1619">
                  <c:v>0.85697999999999996</c:v>
                </c:pt>
                <c:pt idx="1620">
                  <c:v>0.85750899999999985</c:v>
                </c:pt>
                <c:pt idx="1621">
                  <c:v>0.85803799999999986</c:v>
                </c:pt>
                <c:pt idx="1622">
                  <c:v>0.85856699999999986</c:v>
                </c:pt>
                <c:pt idx="1623">
                  <c:v>0.85909599999999997</c:v>
                </c:pt>
                <c:pt idx="1624">
                  <c:v>0.85962499999999986</c:v>
                </c:pt>
                <c:pt idx="1625">
                  <c:v>0.86015399999999986</c:v>
                </c:pt>
                <c:pt idx="1626">
                  <c:v>0.86068299999999986</c:v>
                </c:pt>
                <c:pt idx="1627">
                  <c:v>0.86121199999999998</c:v>
                </c:pt>
                <c:pt idx="1628">
                  <c:v>0.86174099999999987</c:v>
                </c:pt>
                <c:pt idx="1629">
                  <c:v>0.86226999999999987</c:v>
                </c:pt>
                <c:pt idx="1630">
                  <c:v>0.86279899999999987</c:v>
                </c:pt>
                <c:pt idx="1631">
                  <c:v>0.86332799999999987</c:v>
                </c:pt>
                <c:pt idx="1632">
                  <c:v>0.86385699999999987</c:v>
                </c:pt>
                <c:pt idx="1633">
                  <c:v>0.86438599999999988</c:v>
                </c:pt>
                <c:pt idx="1634">
                  <c:v>0.86491499999999988</c:v>
                </c:pt>
                <c:pt idx="1635">
                  <c:v>0.86544399999999999</c:v>
                </c:pt>
                <c:pt idx="1636">
                  <c:v>0.86597299999999988</c:v>
                </c:pt>
                <c:pt idx="1637">
                  <c:v>0.86650199999999988</c:v>
                </c:pt>
                <c:pt idx="1638">
                  <c:v>0.86703099999999989</c:v>
                </c:pt>
                <c:pt idx="1639">
                  <c:v>0.86755999999999989</c:v>
                </c:pt>
                <c:pt idx="1640">
                  <c:v>0.86808899999999978</c:v>
                </c:pt>
                <c:pt idx="1641">
                  <c:v>0.86861799999999989</c:v>
                </c:pt>
                <c:pt idx="1642">
                  <c:v>0.86914699999999989</c:v>
                </c:pt>
                <c:pt idx="1643">
                  <c:v>0.86967599999999989</c:v>
                </c:pt>
                <c:pt idx="1644">
                  <c:v>0.87020500000000001</c:v>
                </c:pt>
                <c:pt idx="1645">
                  <c:v>0.8707339999999999</c:v>
                </c:pt>
                <c:pt idx="1646">
                  <c:v>0.8712629999999999</c:v>
                </c:pt>
                <c:pt idx="1647">
                  <c:v>0.8717919999999999</c:v>
                </c:pt>
                <c:pt idx="1648">
                  <c:v>0.87232099999999979</c:v>
                </c:pt>
                <c:pt idx="1649">
                  <c:v>0.87284999999999979</c:v>
                </c:pt>
                <c:pt idx="1650">
                  <c:v>0.87337899999999991</c:v>
                </c:pt>
                <c:pt idx="1651">
                  <c:v>0.87390799999999991</c:v>
                </c:pt>
                <c:pt idx="1652">
                  <c:v>0.87443700000000002</c:v>
                </c:pt>
                <c:pt idx="1653">
                  <c:v>0.87496599999999991</c:v>
                </c:pt>
                <c:pt idx="1654">
                  <c:v>0.87549499999999991</c:v>
                </c:pt>
                <c:pt idx="1655">
                  <c:v>0.87602399999999991</c:v>
                </c:pt>
                <c:pt idx="1656">
                  <c:v>0.8765529999999998</c:v>
                </c:pt>
                <c:pt idx="1657">
                  <c:v>0.87708199999999981</c:v>
                </c:pt>
                <c:pt idx="1658">
                  <c:v>0.87761099999999992</c:v>
                </c:pt>
                <c:pt idx="1659">
                  <c:v>0.87813999999999992</c:v>
                </c:pt>
                <c:pt idx="1660">
                  <c:v>0.87866899999999992</c:v>
                </c:pt>
                <c:pt idx="1661">
                  <c:v>0.87919799999999992</c:v>
                </c:pt>
                <c:pt idx="1662">
                  <c:v>0.87972699999999993</c:v>
                </c:pt>
                <c:pt idx="1663">
                  <c:v>0.88025599999999993</c:v>
                </c:pt>
                <c:pt idx="1664">
                  <c:v>0.88078499999999993</c:v>
                </c:pt>
                <c:pt idx="1665">
                  <c:v>0.88131399999999982</c:v>
                </c:pt>
                <c:pt idx="1666">
                  <c:v>0.88184299999999982</c:v>
                </c:pt>
                <c:pt idx="1667">
                  <c:v>0.88237199999999993</c:v>
                </c:pt>
                <c:pt idx="1668">
                  <c:v>0.88290099999999994</c:v>
                </c:pt>
                <c:pt idx="1669">
                  <c:v>0.88342999999999994</c:v>
                </c:pt>
                <c:pt idx="1670">
                  <c:v>0.88395899999999994</c:v>
                </c:pt>
                <c:pt idx="1671">
                  <c:v>0.88448799999999994</c:v>
                </c:pt>
                <c:pt idx="1672">
                  <c:v>0.88501699999999994</c:v>
                </c:pt>
                <c:pt idx="1673">
                  <c:v>0.88554599999999983</c:v>
                </c:pt>
                <c:pt idx="1674">
                  <c:v>0.88607499999999983</c:v>
                </c:pt>
                <c:pt idx="1675">
                  <c:v>0.88660399999999984</c:v>
                </c:pt>
                <c:pt idx="1676">
                  <c:v>0.88713299999999995</c:v>
                </c:pt>
                <c:pt idx="1677">
                  <c:v>0.88766199999999984</c:v>
                </c:pt>
                <c:pt idx="1678">
                  <c:v>0.88819099999999995</c:v>
                </c:pt>
                <c:pt idx="1679">
                  <c:v>0.88871999999999995</c:v>
                </c:pt>
                <c:pt idx="1680">
                  <c:v>0.88924899999999996</c:v>
                </c:pt>
                <c:pt idx="1681">
                  <c:v>0.88977799999999985</c:v>
                </c:pt>
                <c:pt idx="1682">
                  <c:v>0.89030699999999985</c:v>
                </c:pt>
                <c:pt idx="1683">
                  <c:v>0.89083599999999985</c:v>
                </c:pt>
                <c:pt idx="1684">
                  <c:v>0.89136499999999985</c:v>
                </c:pt>
                <c:pt idx="1685">
                  <c:v>0.89189399999999985</c:v>
                </c:pt>
                <c:pt idx="1686">
                  <c:v>0.89242299999999997</c:v>
                </c:pt>
                <c:pt idx="1687">
                  <c:v>0.89295199999999997</c:v>
                </c:pt>
                <c:pt idx="1688">
                  <c:v>0.89348099999999997</c:v>
                </c:pt>
                <c:pt idx="1689">
                  <c:v>0.89400999999999986</c:v>
                </c:pt>
                <c:pt idx="1690">
                  <c:v>0.89453899999999986</c:v>
                </c:pt>
                <c:pt idx="1691">
                  <c:v>0.89506799999999986</c:v>
                </c:pt>
                <c:pt idx="1692">
                  <c:v>0.89559699999999987</c:v>
                </c:pt>
                <c:pt idx="1693">
                  <c:v>0.89612599999999976</c:v>
                </c:pt>
                <c:pt idx="1694">
                  <c:v>0.89665499999999987</c:v>
                </c:pt>
                <c:pt idx="1695">
                  <c:v>0.89718399999999998</c:v>
                </c:pt>
                <c:pt idx="1696">
                  <c:v>0.89771299999999998</c:v>
                </c:pt>
                <c:pt idx="1697">
                  <c:v>0.89824199999999998</c:v>
                </c:pt>
                <c:pt idx="1698">
                  <c:v>0.89877099999999988</c:v>
                </c:pt>
                <c:pt idx="1699">
                  <c:v>0.89929999999999988</c:v>
                </c:pt>
                <c:pt idx="1700">
                  <c:v>0.89982899999999988</c:v>
                </c:pt>
                <c:pt idx="1701">
                  <c:v>0.90035799999999977</c:v>
                </c:pt>
                <c:pt idx="1702">
                  <c:v>0.90088699999999977</c:v>
                </c:pt>
                <c:pt idx="1703">
                  <c:v>0.90141599999999988</c:v>
                </c:pt>
                <c:pt idx="1704">
                  <c:v>0.901945</c:v>
                </c:pt>
                <c:pt idx="1705">
                  <c:v>0.902474</c:v>
                </c:pt>
                <c:pt idx="1706">
                  <c:v>0.90300299999999989</c:v>
                </c:pt>
                <c:pt idx="1707">
                  <c:v>0.90353199999999989</c:v>
                </c:pt>
                <c:pt idx="1708">
                  <c:v>0.90406099999999989</c:v>
                </c:pt>
                <c:pt idx="1709">
                  <c:v>0.90458999999999989</c:v>
                </c:pt>
                <c:pt idx="1710">
                  <c:v>0.90511899999999978</c:v>
                </c:pt>
                <c:pt idx="1711">
                  <c:v>0.90564799999999979</c:v>
                </c:pt>
                <c:pt idx="1712">
                  <c:v>0.90617700000000001</c:v>
                </c:pt>
                <c:pt idx="1713">
                  <c:v>0.90670600000000001</c:v>
                </c:pt>
                <c:pt idx="1714">
                  <c:v>0.9072349999999999</c:v>
                </c:pt>
                <c:pt idx="1715">
                  <c:v>0.9077639999999999</c:v>
                </c:pt>
                <c:pt idx="1716">
                  <c:v>0.90829299999999991</c:v>
                </c:pt>
                <c:pt idx="1717">
                  <c:v>0.90882199999999991</c:v>
                </c:pt>
                <c:pt idx="1718">
                  <c:v>0.9093509999999998</c:v>
                </c:pt>
                <c:pt idx="1719">
                  <c:v>0.9098799999999998</c:v>
                </c:pt>
                <c:pt idx="1720">
                  <c:v>0.9104089999999998</c:v>
                </c:pt>
                <c:pt idx="1721">
                  <c:v>0.91093800000000003</c:v>
                </c:pt>
                <c:pt idx="1722">
                  <c:v>0.91146700000000003</c:v>
                </c:pt>
                <c:pt idx="1723">
                  <c:v>0.91199599999999992</c:v>
                </c:pt>
                <c:pt idx="1724">
                  <c:v>0.91252499999999992</c:v>
                </c:pt>
                <c:pt idx="1725">
                  <c:v>0.91305399999999992</c:v>
                </c:pt>
                <c:pt idx="1726">
                  <c:v>0.91358299999999981</c:v>
                </c:pt>
                <c:pt idx="1727">
                  <c:v>0.91411199999999981</c:v>
                </c:pt>
                <c:pt idx="1728">
                  <c:v>0.91464099999999982</c:v>
                </c:pt>
                <c:pt idx="1729">
                  <c:v>0.91516999999999982</c:v>
                </c:pt>
                <c:pt idx="1730">
                  <c:v>0.91569900000000004</c:v>
                </c:pt>
                <c:pt idx="1731">
                  <c:v>0.91622799999999993</c:v>
                </c:pt>
                <c:pt idx="1732">
                  <c:v>0.91675699999999993</c:v>
                </c:pt>
                <c:pt idx="1733">
                  <c:v>0.91728599999999993</c:v>
                </c:pt>
                <c:pt idx="1734">
                  <c:v>0.91781499999999983</c:v>
                </c:pt>
                <c:pt idx="1735">
                  <c:v>0.91834399999999983</c:v>
                </c:pt>
                <c:pt idx="1736">
                  <c:v>0.91887299999999983</c:v>
                </c:pt>
                <c:pt idx="1737">
                  <c:v>0.91940199999999983</c:v>
                </c:pt>
                <c:pt idx="1738">
                  <c:v>0.91993099999999972</c:v>
                </c:pt>
                <c:pt idx="1739">
                  <c:v>0.92045999999999994</c:v>
                </c:pt>
                <c:pt idx="1740">
                  <c:v>0.92098899999999995</c:v>
                </c:pt>
                <c:pt idx="1741">
                  <c:v>0.92151799999999995</c:v>
                </c:pt>
                <c:pt idx="1742">
                  <c:v>0.92204699999999995</c:v>
                </c:pt>
                <c:pt idx="1743">
                  <c:v>0.92257599999999984</c:v>
                </c:pt>
                <c:pt idx="1744">
                  <c:v>0.92310499999999984</c:v>
                </c:pt>
                <c:pt idx="1745">
                  <c:v>0.92363399999999984</c:v>
                </c:pt>
                <c:pt idx="1746">
                  <c:v>0.92416299999999973</c:v>
                </c:pt>
                <c:pt idx="1747">
                  <c:v>0.92469199999999974</c:v>
                </c:pt>
                <c:pt idx="1748">
                  <c:v>0.92522099999999996</c:v>
                </c:pt>
                <c:pt idx="1749">
                  <c:v>0.92574999999999996</c:v>
                </c:pt>
                <c:pt idx="1750">
                  <c:v>0.92627899999999996</c:v>
                </c:pt>
                <c:pt idx="1751">
                  <c:v>0.92680799999999985</c:v>
                </c:pt>
                <c:pt idx="1752">
                  <c:v>0.92733699999999986</c:v>
                </c:pt>
                <c:pt idx="1753">
                  <c:v>0.92786599999999986</c:v>
                </c:pt>
                <c:pt idx="1754">
                  <c:v>0.92839499999999986</c:v>
                </c:pt>
                <c:pt idx="1755">
                  <c:v>0.92892399999999975</c:v>
                </c:pt>
                <c:pt idx="1756">
                  <c:v>0.92945299999999986</c:v>
                </c:pt>
                <c:pt idx="1757">
                  <c:v>0.92998199999999998</c:v>
                </c:pt>
                <c:pt idx="1758">
                  <c:v>0.93051099999999998</c:v>
                </c:pt>
                <c:pt idx="1759">
                  <c:v>0.93103999999999987</c:v>
                </c:pt>
                <c:pt idx="1760">
                  <c:v>0.93156899999999987</c:v>
                </c:pt>
                <c:pt idx="1761">
                  <c:v>0.93209799999999987</c:v>
                </c:pt>
                <c:pt idx="1762">
                  <c:v>0.93262699999999987</c:v>
                </c:pt>
                <c:pt idx="1763">
                  <c:v>0.93315599999999976</c:v>
                </c:pt>
                <c:pt idx="1764">
                  <c:v>0.93368499999999977</c:v>
                </c:pt>
                <c:pt idx="1765">
                  <c:v>0.93421399999999988</c:v>
                </c:pt>
                <c:pt idx="1766">
                  <c:v>0.93474299999999999</c:v>
                </c:pt>
                <c:pt idx="1767">
                  <c:v>0.93527199999999988</c:v>
                </c:pt>
                <c:pt idx="1768">
                  <c:v>0.93580099999999988</c:v>
                </c:pt>
                <c:pt idx="1769">
                  <c:v>0.93632999999999988</c:v>
                </c:pt>
                <c:pt idx="1770">
                  <c:v>0.93685899999999989</c:v>
                </c:pt>
                <c:pt idx="1771">
                  <c:v>0.93738799999999978</c:v>
                </c:pt>
                <c:pt idx="1772">
                  <c:v>0.93791699999999978</c:v>
                </c:pt>
                <c:pt idx="1773">
                  <c:v>0.93844599999999989</c:v>
                </c:pt>
                <c:pt idx="1774">
                  <c:v>0.93897499999999989</c:v>
                </c:pt>
                <c:pt idx="1775">
                  <c:v>0.93950400000000001</c:v>
                </c:pt>
                <c:pt idx="1776">
                  <c:v>0.9400329999999999</c:v>
                </c:pt>
                <c:pt idx="1777">
                  <c:v>0.9405619999999999</c:v>
                </c:pt>
                <c:pt idx="1778">
                  <c:v>0.9410909999999999</c:v>
                </c:pt>
                <c:pt idx="1779">
                  <c:v>0.94161999999999979</c:v>
                </c:pt>
                <c:pt idx="1780">
                  <c:v>0.94214899999999979</c:v>
                </c:pt>
                <c:pt idx="1781">
                  <c:v>0.94267799999999979</c:v>
                </c:pt>
                <c:pt idx="1782">
                  <c:v>0.94320699999999991</c:v>
                </c:pt>
                <c:pt idx="1783">
                  <c:v>0.9437359999999998</c:v>
                </c:pt>
                <c:pt idx="1784">
                  <c:v>0.94426499999999991</c:v>
                </c:pt>
                <c:pt idx="1785">
                  <c:v>0.94479399999999991</c:v>
                </c:pt>
                <c:pt idx="1786">
                  <c:v>0.94532299999999991</c:v>
                </c:pt>
                <c:pt idx="1787">
                  <c:v>0.94585199999999992</c:v>
                </c:pt>
                <c:pt idx="1788">
                  <c:v>0.94638099999999981</c:v>
                </c:pt>
                <c:pt idx="1789">
                  <c:v>0.94690999999999981</c:v>
                </c:pt>
                <c:pt idx="1790">
                  <c:v>0.94743899999999992</c:v>
                </c:pt>
                <c:pt idx="1791">
                  <c:v>0.94796799999999992</c:v>
                </c:pt>
                <c:pt idx="1792">
                  <c:v>0.94849699999999981</c:v>
                </c:pt>
                <c:pt idx="1793">
                  <c:v>0.94902599999999993</c:v>
                </c:pt>
                <c:pt idx="1794">
                  <c:v>0.94955499999999993</c:v>
                </c:pt>
                <c:pt idx="1795">
                  <c:v>0.95008399999999993</c:v>
                </c:pt>
                <c:pt idx="1796">
                  <c:v>0.95061299999999982</c:v>
                </c:pt>
                <c:pt idx="1797">
                  <c:v>0.95114199999999982</c:v>
                </c:pt>
                <c:pt idx="1798">
                  <c:v>0.95167099999999982</c:v>
                </c:pt>
                <c:pt idx="1799">
                  <c:v>0.95219999999999994</c:v>
                </c:pt>
                <c:pt idx="1800">
                  <c:v>0.95272899999999983</c:v>
                </c:pt>
                <c:pt idx="1801">
                  <c:v>0.95325799999999983</c:v>
                </c:pt>
                <c:pt idx="1802">
                  <c:v>0.95378699999999994</c:v>
                </c:pt>
                <c:pt idx="1803">
                  <c:v>0.95431599999999994</c:v>
                </c:pt>
                <c:pt idx="1804">
                  <c:v>0.95484499999999983</c:v>
                </c:pt>
                <c:pt idx="1805">
                  <c:v>0.95537399999999983</c:v>
                </c:pt>
                <c:pt idx="1806">
                  <c:v>0.95590299999999984</c:v>
                </c:pt>
                <c:pt idx="1807">
                  <c:v>0.95643199999999995</c:v>
                </c:pt>
                <c:pt idx="1808">
                  <c:v>0.95696099999999984</c:v>
                </c:pt>
                <c:pt idx="1809">
                  <c:v>0.95748999999999984</c:v>
                </c:pt>
                <c:pt idx="1810">
                  <c:v>0.95801899999999984</c:v>
                </c:pt>
                <c:pt idx="1811">
                  <c:v>0.95854799999999996</c:v>
                </c:pt>
                <c:pt idx="1812">
                  <c:v>0.95907699999999985</c:v>
                </c:pt>
                <c:pt idx="1813">
                  <c:v>0.95960599999999985</c:v>
                </c:pt>
                <c:pt idx="1814">
                  <c:v>0.96013499999999985</c:v>
                </c:pt>
                <c:pt idx="1815">
                  <c:v>0.96066399999999985</c:v>
                </c:pt>
                <c:pt idx="1816">
                  <c:v>0.96119299999999985</c:v>
                </c:pt>
                <c:pt idx="1817">
                  <c:v>0.96172199999999985</c:v>
                </c:pt>
                <c:pt idx="1818">
                  <c:v>0.96225099999999986</c:v>
                </c:pt>
                <c:pt idx="1819">
                  <c:v>0.96277999999999997</c:v>
                </c:pt>
                <c:pt idx="1820">
                  <c:v>0.96330899999999997</c:v>
                </c:pt>
                <c:pt idx="1821">
                  <c:v>0.96383799999999986</c:v>
                </c:pt>
                <c:pt idx="1822">
                  <c:v>0.96436699999999986</c:v>
                </c:pt>
                <c:pt idx="1823">
                  <c:v>0.96489599999999986</c:v>
                </c:pt>
                <c:pt idx="1824">
                  <c:v>0.96542499999999998</c:v>
                </c:pt>
                <c:pt idx="1825">
                  <c:v>0.96595399999999987</c:v>
                </c:pt>
                <c:pt idx="1826">
                  <c:v>0.96648299999999987</c:v>
                </c:pt>
                <c:pt idx="1827">
                  <c:v>0.96701199999999987</c:v>
                </c:pt>
                <c:pt idx="1828">
                  <c:v>0.96754099999999998</c:v>
                </c:pt>
                <c:pt idx="1829">
                  <c:v>0.96806999999999988</c:v>
                </c:pt>
                <c:pt idx="1830">
                  <c:v>0.96859899999999988</c:v>
                </c:pt>
                <c:pt idx="1831">
                  <c:v>0.96912799999999988</c:v>
                </c:pt>
                <c:pt idx="1832">
                  <c:v>0.96965699999999977</c:v>
                </c:pt>
                <c:pt idx="1833">
                  <c:v>0.97018599999999988</c:v>
                </c:pt>
                <c:pt idx="1834">
                  <c:v>0.97071499999999988</c:v>
                </c:pt>
                <c:pt idx="1835">
                  <c:v>0.97124399999999989</c:v>
                </c:pt>
                <c:pt idx="1836">
                  <c:v>0.97177299999999989</c:v>
                </c:pt>
                <c:pt idx="1837">
                  <c:v>0.97230199999999989</c:v>
                </c:pt>
                <c:pt idx="1838">
                  <c:v>0.97283099999999989</c:v>
                </c:pt>
                <c:pt idx="1839">
                  <c:v>0.97335999999999989</c:v>
                </c:pt>
                <c:pt idx="1840">
                  <c:v>0.97388899999999989</c:v>
                </c:pt>
                <c:pt idx="1841">
                  <c:v>0.9744179999999999</c:v>
                </c:pt>
                <c:pt idx="1842">
                  <c:v>0.9749469999999999</c:v>
                </c:pt>
                <c:pt idx="1843">
                  <c:v>0.9754759999999999</c:v>
                </c:pt>
                <c:pt idx="1844">
                  <c:v>0.9760049999999999</c:v>
                </c:pt>
                <c:pt idx="1845">
                  <c:v>0.97653399999999979</c:v>
                </c:pt>
                <c:pt idx="1846">
                  <c:v>0.9770629999999999</c:v>
                </c:pt>
                <c:pt idx="1847">
                  <c:v>0.97759199999999991</c:v>
                </c:pt>
                <c:pt idx="1848">
                  <c:v>0.97812099999999991</c:v>
                </c:pt>
                <c:pt idx="1849">
                  <c:v>0.9786499999999998</c:v>
                </c:pt>
                <c:pt idx="1850">
                  <c:v>0.97917899999999991</c:v>
                </c:pt>
                <c:pt idx="1851">
                  <c:v>0.97970799999999991</c:v>
                </c:pt>
                <c:pt idx="1852">
                  <c:v>0.98023699999999991</c:v>
                </c:pt>
                <c:pt idx="1853">
                  <c:v>0.9807659999999998</c:v>
                </c:pt>
                <c:pt idx="1854">
                  <c:v>0.98129499999999981</c:v>
                </c:pt>
                <c:pt idx="1855">
                  <c:v>0.98182399999999992</c:v>
                </c:pt>
                <c:pt idx="1856">
                  <c:v>0.98235299999999992</c:v>
                </c:pt>
                <c:pt idx="1857">
                  <c:v>0.98288199999999981</c:v>
                </c:pt>
                <c:pt idx="1858">
                  <c:v>0.98341099999999981</c:v>
                </c:pt>
                <c:pt idx="1859">
                  <c:v>0.98393999999999993</c:v>
                </c:pt>
                <c:pt idx="1860">
                  <c:v>0.98446899999999993</c:v>
                </c:pt>
                <c:pt idx="1861">
                  <c:v>0.98499799999999982</c:v>
                </c:pt>
                <c:pt idx="1862">
                  <c:v>0.98552699999999982</c:v>
                </c:pt>
                <c:pt idx="1863">
                  <c:v>0.98605599999999982</c:v>
                </c:pt>
                <c:pt idx="1864">
                  <c:v>0.98658499999999993</c:v>
                </c:pt>
                <c:pt idx="1865">
                  <c:v>0.98711399999999994</c:v>
                </c:pt>
                <c:pt idx="1866">
                  <c:v>0.98764299999999983</c:v>
                </c:pt>
                <c:pt idx="1867">
                  <c:v>0.98817199999999994</c:v>
                </c:pt>
                <c:pt idx="1868">
                  <c:v>0.98870099999999994</c:v>
                </c:pt>
                <c:pt idx="1869">
                  <c:v>0.98922999999999994</c:v>
                </c:pt>
                <c:pt idx="1870">
                  <c:v>0.98975899999999983</c:v>
                </c:pt>
                <c:pt idx="1871">
                  <c:v>0.99028799999999984</c:v>
                </c:pt>
                <c:pt idx="1872">
                  <c:v>0.99081699999999984</c:v>
                </c:pt>
                <c:pt idx="1873">
                  <c:v>0.99134599999999995</c:v>
                </c:pt>
                <c:pt idx="1874">
                  <c:v>0.99187499999999984</c:v>
                </c:pt>
                <c:pt idx="1875">
                  <c:v>0.99240399999999984</c:v>
                </c:pt>
                <c:pt idx="1876">
                  <c:v>0.99293299999999995</c:v>
                </c:pt>
                <c:pt idx="1877">
                  <c:v>0.99346199999999996</c:v>
                </c:pt>
                <c:pt idx="1878">
                  <c:v>0.99399099999999985</c:v>
                </c:pt>
                <c:pt idx="1879">
                  <c:v>0.99451999999999985</c:v>
                </c:pt>
                <c:pt idx="1880">
                  <c:v>0.99504899999999985</c:v>
                </c:pt>
                <c:pt idx="1881">
                  <c:v>0.99557799999999985</c:v>
                </c:pt>
                <c:pt idx="1882">
                  <c:v>0.99610699999999985</c:v>
                </c:pt>
                <c:pt idx="1883">
                  <c:v>0.99663599999999986</c:v>
                </c:pt>
                <c:pt idx="1884">
                  <c:v>0.99716499999999997</c:v>
                </c:pt>
                <c:pt idx="1885">
                  <c:v>0.99769399999999997</c:v>
                </c:pt>
                <c:pt idx="1886">
                  <c:v>0.99822299999999986</c:v>
                </c:pt>
                <c:pt idx="1887">
                  <c:v>0.99875199999999986</c:v>
                </c:pt>
                <c:pt idx="1888">
                  <c:v>0.99928099999999986</c:v>
                </c:pt>
                <c:pt idx="1889">
                  <c:v>0.99980999999999987</c:v>
                </c:pt>
                <c:pt idx="1890">
                  <c:v>1.0003389999999999</c:v>
                </c:pt>
                <c:pt idx="1891">
                  <c:v>1.0008679999999999</c:v>
                </c:pt>
                <c:pt idx="1892">
                  <c:v>1.0013969999999999</c:v>
                </c:pt>
                <c:pt idx="1893">
                  <c:v>1.0019259999999999</c:v>
                </c:pt>
                <c:pt idx="1894">
                  <c:v>1.0024549999999999</c:v>
                </c:pt>
                <c:pt idx="1895">
                  <c:v>1.0029839999999999</c:v>
                </c:pt>
                <c:pt idx="1896">
                  <c:v>1.0035129999999999</c:v>
                </c:pt>
                <c:pt idx="1897">
                  <c:v>1.0040419999999999</c:v>
                </c:pt>
                <c:pt idx="1898">
                  <c:v>1.0045709999999999</c:v>
                </c:pt>
                <c:pt idx="1899">
                  <c:v>1.0050999999999999</c:v>
                </c:pt>
                <c:pt idx="1900">
                  <c:v>1.0056289999999999</c:v>
                </c:pt>
                <c:pt idx="1901">
                  <c:v>1.0061579999999999</c:v>
                </c:pt>
                <c:pt idx="1902">
                  <c:v>1.0066869999999999</c:v>
                </c:pt>
                <c:pt idx="1903">
                  <c:v>1.0072159999999999</c:v>
                </c:pt>
                <c:pt idx="1904">
                  <c:v>1.0077449999999999</c:v>
                </c:pt>
                <c:pt idx="1905">
                  <c:v>1.0082739999999999</c:v>
                </c:pt>
                <c:pt idx="1906">
                  <c:v>1.0088029999999999</c:v>
                </c:pt>
                <c:pt idx="1907">
                  <c:v>1.0093319999999999</c:v>
                </c:pt>
                <c:pt idx="1908">
                  <c:v>1.0098609999999997</c:v>
                </c:pt>
                <c:pt idx="1909">
                  <c:v>1.0103899999999999</c:v>
                </c:pt>
                <c:pt idx="1910">
                  <c:v>1.0109189999999999</c:v>
                </c:pt>
                <c:pt idx="1911">
                  <c:v>1.0114479999999999</c:v>
                </c:pt>
                <c:pt idx="1912">
                  <c:v>1.0119769999999999</c:v>
                </c:pt>
                <c:pt idx="1913">
                  <c:v>1.0125059999999999</c:v>
                </c:pt>
                <c:pt idx="1914">
                  <c:v>1.0130349999999999</c:v>
                </c:pt>
                <c:pt idx="1915">
                  <c:v>1.0135639999999999</c:v>
                </c:pt>
                <c:pt idx="1916">
                  <c:v>1.0140929999999997</c:v>
                </c:pt>
                <c:pt idx="1917">
                  <c:v>1.0146219999999997</c:v>
                </c:pt>
                <c:pt idx="1918">
                  <c:v>1.0151509999999999</c:v>
                </c:pt>
                <c:pt idx="1919">
                  <c:v>1.0156799999999999</c:v>
                </c:pt>
                <c:pt idx="1920">
                  <c:v>1.0162089999999999</c:v>
                </c:pt>
                <c:pt idx="1921">
                  <c:v>1.0167379999999999</c:v>
                </c:pt>
                <c:pt idx="1922">
                  <c:v>1.0172669999999999</c:v>
                </c:pt>
                <c:pt idx="1923">
                  <c:v>1.0177959999999999</c:v>
                </c:pt>
                <c:pt idx="1924">
                  <c:v>1.0183249999999999</c:v>
                </c:pt>
                <c:pt idx="1925">
                  <c:v>1.0188539999999997</c:v>
                </c:pt>
                <c:pt idx="1926">
                  <c:v>1.0193829999999997</c:v>
                </c:pt>
                <c:pt idx="1927">
                  <c:v>1.0199119999999999</c:v>
                </c:pt>
                <c:pt idx="1928">
                  <c:v>1.0204409999999999</c:v>
                </c:pt>
                <c:pt idx="1929">
                  <c:v>1.0209699999999999</c:v>
                </c:pt>
                <c:pt idx="1930">
                  <c:v>1.0214989999999999</c:v>
                </c:pt>
                <c:pt idx="1931">
                  <c:v>1.0220279999999999</c:v>
                </c:pt>
                <c:pt idx="1932">
                  <c:v>1.0225569999999999</c:v>
                </c:pt>
                <c:pt idx="1933">
                  <c:v>1.0230859999999997</c:v>
                </c:pt>
                <c:pt idx="1934">
                  <c:v>1.0236149999999997</c:v>
                </c:pt>
                <c:pt idx="1935">
                  <c:v>1.0241439999999997</c:v>
                </c:pt>
                <c:pt idx="1936">
                  <c:v>1.0246729999999999</c:v>
                </c:pt>
                <c:pt idx="1937">
                  <c:v>1.0252019999999999</c:v>
                </c:pt>
                <c:pt idx="1938">
                  <c:v>1.0257309999999999</c:v>
                </c:pt>
                <c:pt idx="1939">
                  <c:v>1.02626</c:v>
                </c:pt>
                <c:pt idx="1940">
                  <c:v>1.026789</c:v>
                </c:pt>
                <c:pt idx="1941">
                  <c:v>1.0273179999999997</c:v>
                </c:pt>
                <c:pt idx="1942">
                  <c:v>1.0278469999999997</c:v>
                </c:pt>
                <c:pt idx="1943">
                  <c:v>1.0283759999999997</c:v>
                </c:pt>
                <c:pt idx="1944">
                  <c:v>1.0289049999999997</c:v>
                </c:pt>
                <c:pt idx="1945">
                  <c:v>1.029434</c:v>
                </c:pt>
                <c:pt idx="1946">
                  <c:v>1.029963</c:v>
                </c:pt>
                <c:pt idx="1947">
                  <c:v>1.030492</c:v>
                </c:pt>
                <c:pt idx="1948">
                  <c:v>1.031021</c:v>
                </c:pt>
                <c:pt idx="1949">
                  <c:v>1.0315499999999997</c:v>
                </c:pt>
                <c:pt idx="1950">
                  <c:v>1.0320789999999997</c:v>
                </c:pt>
                <c:pt idx="1951">
                  <c:v>1.0326079999999997</c:v>
                </c:pt>
                <c:pt idx="1952">
                  <c:v>1.0331369999999997</c:v>
                </c:pt>
                <c:pt idx="1953">
                  <c:v>1.0336659999999998</c:v>
                </c:pt>
                <c:pt idx="1954">
                  <c:v>1.034195</c:v>
                </c:pt>
                <c:pt idx="1955">
                  <c:v>1.034724</c:v>
                </c:pt>
                <c:pt idx="1956">
                  <c:v>1.035253</c:v>
                </c:pt>
                <c:pt idx="1957">
                  <c:v>1.035782</c:v>
                </c:pt>
                <c:pt idx="1958">
                  <c:v>1.0363109999999998</c:v>
                </c:pt>
                <c:pt idx="1959">
                  <c:v>1.0368399999999998</c:v>
                </c:pt>
                <c:pt idx="1960">
                  <c:v>1.0373689999999998</c:v>
                </c:pt>
                <c:pt idx="1961">
                  <c:v>1.0378979999999998</c:v>
                </c:pt>
                <c:pt idx="1962">
                  <c:v>1.0384269999999998</c:v>
                </c:pt>
                <c:pt idx="1963">
                  <c:v>1.038956</c:v>
                </c:pt>
                <c:pt idx="1964">
                  <c:v>1.039485</c:v>
                </c:pt>
                <c:pt idx="1965">
                  <c:v>1.040014</c:v>
                </c:pt>
                <c:pt idx="1966">
                  <c:v>1.0405429999999998</c:v>
                </c:pt>
                <c:pt idx="1967">
                  <c:v>1.0410719999999998</c:v>
                </c:pt>
                <c:pt idx="1968">
                  <c:v>1.0416009999999998</c:v>
                </c:pt>
                <c:pt idx="1969">
                  <c:v>1.0421299999999998</c:v>
                </c:pt>
                <c:pt idx="1970">
                  <c:v>1.0426589999999998</c:v>
                </c:pt>
                <c:pt idx="1971">
                  <c:v>1.043188</c:v>
                </c:pt>
                <c:pt idx="1972">
                  <c:v>1.043717</c:v>
                </c:pt>
                <c:pt idx="1973">
                  <c:v>1.044246</c:v>
                </c:pt>
                <c:pt idx="1974">
                  <c:v>1.0447749999999998</c:v>
                </c:pt>
                <c:pt idx="1975">
                  <c:v>1.0453039999999998</c:v>
                </c:pt>
                <c:pt idx="1976">
                  <c:v>1.0458329999999998</c:v>
                </c:pt>
                <c:pt idx="1977">
                  <c:v>1.0463619999999998</c:v>
                </c:pt>
                <c:pt idx="1978">
                  <c:v>1.0468909999999998</c:v>
                </c:pt>
                <c:pt idx="1979">
                  <c:v>1.0474199999999998</c:v>
                </c:pt>
                <c:pt idx="1980">
                  <c:v>1.047949</c:v>
                </c:pt>
                <c:pt idx="1981">
                  <c:v>1.048478</c:v>
                </c:pt>
                <c:pt idx="1982">
                  <c:v>1.0490069999999998</c:v>
                </c:pt>
                <c:pt idx="1983">
                  <c:v>1.0495359999999998</c:v>
                </c:pt>
                <c:pt idx="1984">
                  <c:v>1.0500649999999998</c:v>
                </c:pt>
                <c:pt idx="1985">
                  <c:v>1.0505939999999998</c:v>
                </c:pt>
                <c:pt idx="1986">
                  <c:v>1.0511229999999998</c:v>
                </c:pt>
                <c:pt idx="1987">
                  <c:v>1.0516519999999998</c:v>
                </c:pt>
                <c:pt idx="1988">
                  <c:v>1.0521809999999998</c:v>
                </c:pt>
                <c:pt idx="1989">
                  <c:v>1.05271</c:v>
                </c:pt>
                <c:pt idx="1990">
                  <c:v>1.053239</c:v>
                </c:pt>
                <c:pt idx="1991">
                  <c:v>1.0537679999999998</c:v>
                </c:pt>
                <c:pt idx="1992">
                  <c:v>1.0542969999999998</c:v>
                </c:pt>
                <c:pt idx="1993">
                  <c:v>1.0548259999999998</c:v>
                </c:pt>
                <c:pt idx="1994">
                  <c:v>1.0553549999999998</c:v>
                </c:pt>
                <c:pt idx="1995">
                  <c:v>1.0558839999999998</c:v>
                </c:pt>
                <c:pt idx="1996">
                  <c:v>1.0564129999999998</c:v>
                </c:pt>
                <c:pt idx="1997">
                  <c:v>1.0569419999999998</c:v>
                </c:pt>
                <c:pt idx="1998">
                  <c:v>1.057471</c:v>
                </c:pt>
                <c:pt idx="1999">
                  <c:v>1.0579999999999998</c:v>
                </c:pt>
                <c:pt idx="2000">
                  <c:v>1.0585289999999998</c:v>
                </c:pt>
                <c:pt idx="2001">
                  <c:v>1.0590579999999998</c:v>
                </c:pt>
                <c:pt idx="2002">
                  <c:v>1.0595869999999998</c:v>
                </c:pt>
                <c:pt idx="2003">
                  <c:v>1.0601159999999998</c:v>
                </c:pt>
                <c:pt idx="2004">
                  <c:v>1.0606449999999998</c:v>
                </c:pt>
                <c:pt idx="2005">
                  <c:v>1.0611739999999998</c:v>
                </c:pt>
                <c:pt idx="2006">
                  <c:v>1.0617029999999998</c:v>
                </c:pt>
                <c:pt idx="2007">
                  <c:v>1.0622319999999998</c:v>
                </c:pt>
                <c:pt idx="2008">
                  <c:v>1.0627609999999998</c:v>
                </c:pt>
                <c:pt idx="2009">
                  <c:v>1.0632899999999998</c:v>
                </c:pt>
                <c:pt idx="2010">
                  <c:v>1.0638189999999998</c:v>
                </c:pt>
                <c:pt idx="2011">
                  <c:v>1.0643479999999998</c:v>
                </c:pt>
                <c:pt idx="2012">
                  <c:v>1.0648769999999999</c:v>
                </c:pt>
                <c:pt idx="2013">
                  <c:v>1.0654059999999999</c:v>
                </c:pt>
                <c:pt idx="2014">
                  <c:v>1.0659349999999999</c:v>
                </c:pt>
                <c:pt idx="2015">
                  <c:v>1.0664639999999999</c:v>
                </c:pt>
                <c:pt idx="2016">
                  <c:v>1.0669929999999999</c:v>
                </c:pt>
                <c:pt idx="2017">
                  <c:v>1.0675219999999999</c:v>
                </c:pt>
                <c:pt idx="2018">
                  <c:v>1.0680509999999999</c:v>
                </c:pt>
                <c:pt idx="2019">
                  <c:v>1.0685799999999999</c:v>
                </c:pt>
                <c:pt idx="2020">
                  <c:v>1.0691089999999999</c:v>
                </c:pt>
                <c:pt idx="2021">
                  <c:v>1.0696379999999999</c:v>
                </c:pt>
                <c:pt idx="2022">
                  <c:v>1.0701669999999999</c:v>
                </c:pt>
                <c:pt idx="2023">
                  <c:v>1.0706959999999999</c:v>
                </c:pt>
                <c:pt idx="2024">
                  <c:v>1.0712249999999999</c:v>
                </c:pt>
                <c:pt idx="2025">
                  <c:v>1.0717539999999999</c:v>
                </c:pt>
                <c:pt idx="2026">
                  <c:v>1.0722829999999999</c:v>
                </c:pt>
                <c:pt idx="2027">
                  <c:v>1.0728119999999999</c:v>
                </c:pt>
                <c:pt idx="2028">
                  <c:v>1.0733409999999999</c:v>
                </c:pt>
                <c:pt idx="2029">
                  <c:v>1.0738699999999999</c:v>
                </c:pt>
                <c:pt idx="2030">
                  <c:v>1.0743989999999999</c:v>
                </c:pt>
                <c:pt idx="2031">
                  <c:v>1.0749279999999999</c:v>
                </c:pt>
                <c:pt idx="2032">
                  <c:v>1.0754569999999999</c:v>
                </c:pt>
                <c:pt idx="2033">
                  <c:v>1.0759859999999999</c:v>
                </c:pt>
                <c:pt idx="2034">
                  <c:v>1.0765149999999999</c:v>
                </c:pt>
                <c:pt idx="2035">
                  <c:v>1.0770439999999999</c:v>
                </c:pt>
                <c:pt idx="2036">
                  <c:v>1.0775729999999999</c:v>
                </c:pt>
                <c:pt idx="2037">
                  <c:v>1.0781019999999999</c:v>
                </c:pt>
                <c:pt idx="2038">
                  <c:v>1.0786309999999999</c:v>
                </c:pt>
                <c:pt idx="2039">
                  <c:v>1.0791599999999999</c:v>
                </c:pt>
                <c:pt idx="2040">
                  <c:v>1.0796889999999999</c:v>
                </c:pt>
                <c:pt idx="2041">
                  <c:v>1.0802179999999999</c:v>
                </c:pt>
                <c:pt idx="2042">
                  <c:v>1.0807469999999999</c:v>
                </c:pt>
                <c:pt idx="2043">
                  <c:v>1.0812759999999999</c:v>
                </c:pt>
                <c:pt idx="2044">
                  <c:v>1.0818049999999999</c:v>
                </c:pt>
                <c:pt idx="2045">
                  <c:v>1.0823339999999999</c:v>
                </c:pt>
                <c:pt idx="2046">
                  <c:v>1.0828629999999999</c:v>
                </c:pt>
                <c:pt idx="2047">
                  <c:v>1.0833919999999999</c:v>
                </c:pt>
                <c:pt idx="2048">
                  <c:v>1.0839209999999999</c:v>
                </c:pt>
                <c:pt idx="2049">
                  <c:v>1.0844499999999999</c:v>
                </c:pt>
                <c:pt idx="2050">
                  <c:v>1.0849789999999999</c:v>
                </c:pt>
                <c:pt idx="2051">
                  <c:v>1.0855079999999999</c:v>
                </c:pt>
                <c:pt idx="2052">
                  <c:v>1.0860369999999999</c:v>
                </c:pt>
                <c:pt idx="2053">
                  <c:v>1.0865659999999999</c:v>
                </c:pt>
                <c:pt idx="2054">
                  <c:v>1.0870949999999999</c:v>
                </c:pt>
                <c:pt idx="2055">
                  <c:v>1.0876239999999999</c:v>
                </c:pt>
                <c:pt idx="2056">
                  <c:v>1.0881529999999999</c:v>
                </c:pt>
                <c:pt idx="2057">
                  <c:v>1.0886819999999999</c:v>
                </c:pt>
                <c:pt idx="2058">
                  <c:v>1.0892109999999999</c:v>
                </c:pt>
                <c:pt idx="2059">
                  <c:v>1.0897399999999999</c:v>
                </c:pt>
                <c:pt idx="2060">
                  <c:v>1.0902689999999997</c:v>
                </c:pt>
                <c:pt idx="2061">
                  <c:v>1.0907979999999999</c:v>
                </c:pt>
                <c:pt idx="2062">
                  <c:v>1.0913269999999999</c:v>
                </c:pt>
                <c:pt idx="2063">
                  <c:v>1.0918559999999999</c:v>
                </c:pt>
                <c:pt idx="2064">
                  <c:v>1.0923849999999997</c:v>
                </c:pt>
                <c:pt idx="2065">
                  <c:v>1.0929139999999999</c:v>
                </c:pt>
                <c:pt idx="2066">
                  <c:v>1.0934429999999999</c:v>
                </c:pt>
                <c:pt idx="2067">
                  <c:v>1.0939719999999999</c:v>
                </c:pt>
                <c:pt idx="2068">
                  <c:v>1.0945009999999997</c:v>
                </c:pt>
                <c:pt idx="2069">
                  <c:v>1.0950299999999997</c:v>
                </c:pt>
                <c:pt idx="2070">
                  <c:v>1.0955589999999999</c:v>
                </c:pt>
                <c:pt idx="2071">
                  <c:v>1.096088</c:v>
                </c:pt>
                <c:pt idx="2072">
                  <c:v>1.0966169999999997</c:v>
                </c:pt>
                <c:pt idx="2073">
                  <c:v>1.097146</c:v>
                </c:pt>
                <c:pt idx="2074">
                  <c:v>1.097675</c:v>
                </c:pt>
                <c:pt idx="2075">
                  <c:v>1.098204</c:v>
                </c:pt>
                <c:pt idx="2076">
                  <c:v>1.0987329999999997</c:v>
                </c:pt>
                <c:pt idx="2077">
                  <c:v>1.0992619999999997</c:v>
                </c:pt>
                <c:pt idx="2078">
                  <c:v>1.0997909999999997</c:v>
                </c:pt>
                <c:pt idx="2079">
                  <c:v>1.10032</c:v>
                </c:pt>
                <c:pt idx="2080">
                  <c:v>1.100849</c:v>
                </c:pt>
                <c:pt idx="2081">
                  <c:v>1.1013779999999997</c:v>
                </c:pt>
                <c:pt idx="2082">
                  <c:v>1.101907</c:v>
                </c:pt>
                <c:pt idx="2083">
                  <c:v>1.102436</c:v>
                </c:pt>
                <c:pt idx="2084">
                  <c:v>1.102965</c:v>
                </c:pt>
                <c:pt idx="2085">
                  <c:v>1.1034939999999998</c:v>
                </c:pt>
                <c:pt idx="2086">
                  <c:v>1.1040229999999998</c:v>
                </c:pt>
                <c:pt idx="2087">
                  <c:v>1.1045519999999998</c:v>
                </c:pt>
                <c:pt idx="2088">
                  <c:v>1.105081</c:v>
                </c:pt>
                <c:pt idx="2089">
                  <c:v>1.1056099999999998</c:v>
                </c:pt>
                <c:pt idx="2090">
                  <c:v>1.106139</c:v>
                </c:pt>
                <c:pt idx="2091">
                  <c:v>1.106668</c:v>
                </c:pt>
                <c:pt idx="2092">
                  <c:v>1.107197</c:v>
                </c:pt>
                <c:pt idx="2093">
                  <c:v>1.1077259999999998</c:v>
                </c:pt>
                <c:pt idx="2094">
                  <c:v>1.1082549999999998</c:v>
                </c:pt>
                <c:pt idx="2095">
                  <c:v>1.1087839999999998</c:v>
                </c:pt>
                <c:pt idx="2096">
                  <c:v>1.1093129999999998</c:v>
                </c:pt>
                <c:pt idx="2097">
                  <c:v>1.1098419999999998</c:v>
                </c:pt>
                <c:pt idx="2098">
                  <c:v>1.1103709999999998</c:v>
                </c:pt>
                <c:pt idx="2099">
                  <c:v>1.1109</c:v>
                </c:pt>
                <c:pt idx="2100">
                  <c:v>1.111429</c:v>
                </c:pt>
                <c:pt idx="2101">
                  <c:v>1.1119579999999998</c:v>
                </c:pt>
                <c:pt idx="2102">
                  <c:v>1.1124869999999998</c:v>
                </c:pt>
                <c:pt idx="2103">
                  <c:v>1.1130159999999998</c:v>
                </c:pt>
                <c:pt idx="2104">
                  <c:v>1.1135449999999998</c:v>
                </c:pt>
                <c:pt idx="2105">
                  <c:v>1.1140739999999998</c:v>
                </c:pt>
                <c:pt idx="2106">
                  <c:v>1.1146029999999998</c:v>
                </c:pt>
                <c:pt idx="2107">
                  <c:v>1.115132</c:v>
                </c:pt>
                <c:pt idx="2108">
                  <c:v>1.115661</c:v>
                </c:pt>
                <c:pt idx="2109">
                  <c:v>1.1161899999999998</c:v>
                </c:pt>
                <c:pt idx="2110">
                  <c:v>1.1167189999999998</c:v>
                </c:pt>
                <c:pt idx="2111">
                  <c:v>1.1172479999999998</c:v>
                </c:pt>
                <c:pt idx="2112">
                  <c:v>1.1177769999999998</c:v>
                </c:pt>
                <c:pt idx="2113">
                  <c:v>1.1183059999999998</c:v>
                </c:pt>
                <c:pt idx="2114">
                  <c:v>1.1188349999999998</c:v>
                </c:pt>
                <c:pt idx="2115">
                  <c:v>1.1193639999999998</c:v>
                </c:pt>
                <c:pt idx="2116">
                  <c:v>1.119893</c:v>
                </c:pt>
                <c:pt idx="2117">
                  <c:v>1.120422</c:v>
                </c:pt>
                <c:pt idx="2118">
                  <c:v>1.1209509999999998</c:v>
                </c:pt>
                <c:pt idx="2119">
                  <c:v>1.1214799999999998</c:v>
                </c:pt>
                <c:pt idx="2120">
                  <c:v>1.1220089999999998</c:v>
                </c:pt>
                <c:pt idx="2121">
                  <c:v>1.1225379999999998</c:v>
                </c:pt>
                <c:pt idx="2122">
                  <c:v>1.1230669999999998</c:v>
                </c:pt>
                <c:pt idx="2123">
                  <c:v>1.1235959999999998</c:v>
                </c:pt>
                <c:pt idx="2124">
                  <c:v>1.124125</c:v>
                </c:pt>
                <c:pt idx="2125">
                  <c:v>1.124654</c:v>
                </c:pt>
                <c:pt idx="2126">
                  <c:v>1.1251829999999998</c:v>
                </c:pt>
                <c:pt idx="2127">
                  <c:v>1.1257119999999998</c:v>
                </c:pt>
                <c:pt idx="2128">
                  <c:v>1.1262409999999998</c:v>
                </c:pt>
                <c:pt idx="2129">
                  <c:v>1.1267699999999998</c:v>
                </c:pt>
                <c:pt idx="2130">
                  <c:v>1.1272989999999998</c:v>
                </c:pt>
                <c:pt idx="2131">
                  <c:v>1.1278279999999998</c:v>
                </c:pt>
                <c:pt idx="2132">
                  <c:v>1.1283569999999998</c:v>
                </c:pt>
                <c:pt idx="2133">
                  <c:v>1.1288860000000001</c:v>
                </c:pt>
                <c:pt idx="2134">
                  <c:v>1.1294149999999998</c:v>
                </c:pt>
                <c:pt idx="2135">
                  <c:v>1.1299439999999998</c:v>
                </c:pt>
                <c:pt idx="2136">
                  <c:v>1.1304729999999998</c:v>
                </c:pt>
                <c:pt idx="2137">
                  <c:v>1.1310019999999998</c:v>
                </c:pt>
                <c:pt idx="2138">
                  <c:v>1.1315309999999998</c:v>
                </c:pt>
                <c:pt idx="2139">
                  <c:v>1.1320599999999998</c:v>
                </c:pt>
                <c:pt idx="2140">
                  <c:v>1.1325889999999998</c:v>
                </c:pt>
                <c:pt idx="2141">
                  <c:v>1.1331180000000001</c:v>
                </c:pt>
                <c:pt idx="2142">
                  <c:v>1.1336469999999998</c:v>
                </c:pt>
                <c:pt idx="2143">
                  <c:v>1.1341759999999999</c:v>
                </c:pt>
                <c:pt idx="2144">
                  <c:v>1.1347049999999999</c:v>
                </c:pt>
                <c:pt idx="2145">
                  <c:v>1.1352339999999999</c:v>
                </c:pt>
                <c:pt idx="2146">
                  <c:v>1.1357629999999999</c:v>
                </c:pt>
                <c:pt idx="2147">
                  <c:v>1.1362919999999999</c:v>
                </c:pt>
                <c:pt idx="2148">
                  <c:v>1.1368209999999999</c:v>
                </c:pt>
                <c:pt idx="2149">
                  <c:v>1.1373499999999999</c:v>
                </c:pt>
                <c:pt idx="2150">
                  <c:v>1.1378789999999999</c:v>
                </c:pt>
                <c:pt idx="2151">
                  <c:v>1.1384079999999999</c:v>
                </c:pt>
                <c:pt idx="2152">
                  <c:v>1.1389369999999999</c:v>
                </c:pt>
                <c:pt idx="2153">
                  <c:v>1.1394659999999999</c:v>
                </c:pt>
                <c:pt idx="2154">
                  <c:v>1.1399949999999996</c:v>
                </c:pt>
                <c:pt idx="2155">
                  <c:v>1.1405239999999999</c:v>
                </c:pt>
                <c:pt idx="2156">
                  <c:v>1.1410529999999999</c:v>
                </c:pt>
                <c:pt idx="2157">
                  <c:v>1.1415819999999999</c:v>
                </c:pt>
                <c:pt idx="2158">
                  <c:v>1.1421109999999999</c:v>
                </c:pt>
                <c:pt idx="2159">
                  <c:v>1.1426399999999999</c:v>
                </c:pt>
                <c:pt idx="2160">
                  <c:v>1.1431689999999999</c:v>
                </c:pt>
                <c:pt idx="2161">
                  <c:v>1.1436979999999999</c:v>
                </c:pt>
                <c:pt idx="2162">
                  <c:v>1.1442269999999997</c:v>
                </c:pt>
                <c:pt idx="2163">
                  <c:v>1.1447559999999999</c:v>
                </c:pt>
                <c:pt idx="2164">
                  <c:v>1.1452849999999999</c:v>
                </c:pt>
                <c:pt idx="2165">
                  <c:v>1.1458139999999999</c:v>
                </c:pt>
                <c:pt idx="2166">
                  <c:v>1.1463429999999999</c:v>
                </c:pt>
                <c:pt idx="2167">
                  <c:v>1.1468719999999997</c:v>
                </c:pt>
                <c:pt idx="2168">
                  <c:v>1.1474009999999999</c:v>
                </c:pt>
                <c:pt idx="2169">
                  <c:v>1.1479299999999999</c:v>
                </c:pt>
                <c:pt idx="2170">
                  <c:v>1.1484589999999997</c:v>
                </c:pt>
                <c:pt idx="2171">
                  <c:v>1.1489879999999999</c:v>
                </c:pt>
                <c:pt idx="2172">
                  <c:v>1.1495169999999999</c:v>
                </c:pt>
                <c:pt idx="2173">
                  <c:v>1.1500459999999999</c:v>
                </c:pt>
                <c:pt idx="2174">
                  <c:v>1.1505749999999999</c:v>
                </c:pt>
                <c:pt idx="2175">
                  <c:v>1.1511039999999997</c:v>
                </c:pt>
                <c:pt idx="2176">
                  <c:v>1.1516329999999999</c:v>
                </c:pt>
                <c:pt idx="2177">
                  <c:v>1.1521619999999999</c:v>
                </c:pt>
                <c:pt idx="2178">
                  <c:v>1.1526909999999999</c:v>
                </c:pt>
                <c:pt idx="2179">
                  <c:v>1.1532199999999999</c:v>
                </c:pt>
                <c:pt idx="2180">
                  <c:v>1.1537489999999997</c:v>
                </c:pt>
                <c:pt idx="2181">
                  <c:v>1.1542779999999999</c:v>
                </c:pt>
                <c:pt idx="2182">
                  <c:v>1.1548069999999999</c:v>
                </c:pt>
                <c:pt idx="2183">
                  <c:v>1.1553359999999997</c:v>
                </c:pt>
                <c:pt idx="2184">
                  <c:v>1.1558649999999999</c:v>
                </c:pt>
                <c:pt idx="2185">
                  <c:v>1.1563939999999997</c:v>
                </c:pt>
                <c:pt idx="2186">
                  <c:v>1.1569229999999999</c:v>
                </c:pt>
                <c:pt idx="2187">
                  <c:v>1.1574519999999999</c:v>
                </c:pt>
                <c:pt idx="2188">
                  <c:v>1.1579809999999997</c:v>
                </c:pt>
                <c:pt idx="2189">
                  <c:v>1.1585099999999999</c:v>
                </c:pt>
                <c:pt idx="2190">
                  <c:v>1.1590389999999999</c:v>
                </c:pt>
                <c:pt idx="2191">
                  <c:v>1.1595679999999997</c:v>
                </c:pt>
                <c:pt idx="2192">
                  <c:v>1.1600969999999999</c:v>
                </c:pt>
                <c:pt idx="2193">
                  <c:v>1.1606259999999997</c:v>
                </c:pt>
                <c:pt idx="2194">
                  <c:v>1.1611549999999999</c:v>
                </c:pt>
                <c:pt idx="2195">
                  <c:v>1.1616839999999999</c:v>
                </c:pt>
                <c:pt idx="2196">
                  <c:v>1.1622129999999997</c:v>
                </c:pt>
                <c:pt idx="2197">
                  <c:v>1.1627419999999999</c:v>
                </c:pt>
                <c:pt idx="2198">
                  <c:v>1.1632709999999999</c:v>
                </c:pt>
                <c:pt idx="2199">
                  <c:v>1.1637999999999997</c:v>
                </c:pt>
                <c:pt idx="2200">
                  <c:v>1.1643289999999999</c:v>
                </c:pt>
                <c:pt idx="2201">
                  <c:v>1.1648579999999997</c:v>
                </c:pt>
                <c:pt idx="2202">
                  <c:v>1.165387</c:v>
                </c:pt>
                <c:pt idx="2203">
                  <c:v>1.1659159999999997</c:v>
                </c:pt>
                <c:pt idx="2204">
                  <c:v>1.1664449999999997</c:v>
                </c:pt>
                <c:pt idx="2205">
                  <c:v>1.166974</c:v>
                </c:pt>
                <c:pt idx="2206">
                  <c:v>1.167503</c:v>
                </c:pt>
                <c:pt idx="2207">
                  <c:v>1.168032</c:v>
                </c:pt>
                <c:pt idx="2208">
                  <c:v>1.168561</c:v>
                </c:pt>
                <c:pt idx="2209">
                  <c:v>1.1690899999999997</c:v>
                </c:pt>
                <c:pt idx="2210">
                  <c:v>1.169619</c:v>
                </c:pt>
                <c:pt idx="2211">
                  <c:v>1.1701479999999997</c:v>
                </c:pt>
                <c:pt idx="2212">
                  <c:v>1.1706769999999997</c:v>
                </c:pt>
                <c:pt idx="2213">
                  <c:v>1.171206</c:v>
                </c:pt>
                <c:pt idx="2214">
                  <c:v>1.1717349999999997</c:v>
                </c:pt>
                <c:pt idx="2215">
                  <c:v>1.172264</c:v>
                </c:pt>
                <c:pt idx="2216">
                  <c:v>1.172793</c:v>
                </c:pt>
                <c:pt idx="2217">
                  <c:v>1.1733219999999998</c:v>
                </c:pt>
                <c:pt idx="2218">
                  <c:v>1.173851</c:v>
                </c:pt>
                <c:pt idx="2219">
                  <c:v>1.1743799999999998</c:v>
                </c:pt>
                <c:pt idx="2220">
                  <c:v>1.1749089999999998</c:v>
                </c:pt>
                <c:pt idx="2221">
                  <c:v>1.1754379999999998</c:v>
                </c:pt>
                <c:pt idx="2222">
                  <c:v>1.1759669999999998</c:v>
                </c:pt>
                <c:pt idx="2223">
                  <c:v>1.176496</c:v>
                </c:pt>
                <c:pt idx="2224">
                  <c:v>1.177025</c:v>
                </c:pt>
                <c:pt idx="2225">
                  <c:v>1.1775539999999998</c:v>
                </c:pt>
                <c:pt idx="2226">
                  <c:v>1.178083</c:v>
                </c:pt>
                <c:pt idx="2227">
                  <c:v>1.1786119999999998</c:v>
                </c:pt>
                <c:pt idx="2228">
                  <c:v>1.1791409999999998</c:v>
                </c:pt>
                <c:pt idx="2229">
                  <c:v>1.1796699999999998</c:v>
                </c:pt>
                <c:pt idx="2230">
                  <c:v>1.1801989999999998</c:v>
                </c:pt>
                <c:pt idx="2231">
                  <c:v>1.180728</c:v>
                </c:pt>
                <c:pt idx="2232">
                  <c:v>1.181257</c:v>
                </c:pt>
                <c:pt idx="2233">
                  <c:v>1.1817859999999998</c:v>
                </c:pt>
                <c:pt idx="2234">
                  <c:v>1.182315</c:v>
                </c:pt>
                <c:pt idx="2235">
                  <c:v>1.1828439999999998</c:v>
                </c:pt>
                <c:pt idx="2236">
                  <c:v>1.1833729999999998</c:v>
                </c:pt>
                <c:pt idx="2237">
                  <c:v>1.1839019999999998</c:v>
                </c:pt>
                <c:pt idx="2238">
                  <c:v>1.1844309999999998</c:v>
                </c:pt>
                <c:pt idx="2239">
                  <c:v>1.1849599999999998</c:v>
                </c:pt>
                <c:pt idx="2240">
                  <c:v>1.185489</c:v>
                </c:pt>
                <c:pt idx="2241">
                  <c:v>1.1860179999999998</c:v>
                </c:pt>
                <c:pt idx="2242">
                  <c:v>1.186547</c:v>
                </c:pt>
                <c:pt idx="2243">
                  <c:v>1.1870759999999998</c:v>
                </c:pt>
                <c:pt idx="2244">
                  <c:v>1.187605</c:v>
                </c:pt>
                <c:pt idx="2245">
                  <c:v>1.1881339999999998</c:v>
                </c:pt>
                <c:pt idx="2246">
                  <c:v>1.1886629999999998</c:v>
                </c:pt>
                <c:pt idx="2247">
                  <c:v>1.1891919999999998</c:v>
                </c:pt>
                <c:pt idx="2248">
                  <c:v>1.1897209999999998</c:v>
                </c:pt>
                <c:pt idx="2249">
                  <c:v>1.1902499999999998</c:v>
                </c:pt>
                <c:pt idx="2250">
                  <c:v>1.190779</c:v>
                </c:pt>
                <c:pt idx="2251">
                  <c:v>1.1913079999999998</c:v>
                </c:pt>
                <c:pt idx="2252">
                  <c:v>1.191837</c:v>
                </c:pt>
                <c:pt idx="2253">
                  <c:v>1.1923659999999998</c:v>
                </c:pt>
                <c:pt idx="2254">
                  <c:v>1.1928949999999998</c:v>
                </c:pt>
                <c:pt idx="2255">
                  <c:v>1.1934239999999998</c:v>
                </c:pt>
                <c:pt idx="2256">
                  <c:v>1.1939529999999998</c:v>
                </c:pt>
                <c:pt idx="2257">
                  <c:v>1.1944819999999996</c:v>
                </c:pt>
                <c:pt idx="2258">
                  <c:v>1.195011</c:v>
                </c:pt>
                <c:pt idx="2259">
                  <c:v>1.1955399999999998</c:v>
                </c:pt>
                <c:pt idx="2260">
                  <c:v>1.196069</c:v>
                </c:pt>
                <c:pt idx="2261">
                  <c:v>1.1965979999999998</c:v>
                </c:pt>
                <c:pt idx="2262">
                  <c:v>1.1971269999999998</c:v>
                </c:pt>
                <c:pt idx="2263">
                  <c:v>1.1976559999999998</c:v>
                </c:pt>
                <c:pt idx="2264">
                  <c:v>1.1981849999999998</c:v>
                </c:pt>
                <c:pt idx="2265">
                  <c:v>1.1987139999999996</c:v>
                </c:pt>
                <c:pt idx="2266">
                  <c:v>1.1992429999999998</c:v>
                </c:pt>
                <c:pt idx="2267">
                  <c:v>1.1997719999999998</c:v>
                </c:pt>
                <c:pt idx="2268">
                  <c:v>1.2003010000000001</c:v>
                </c:pt>
                <c:pt idx="2269">
                  <c:v>1.2008299999999998</c:v>
                </c:pt>
                <c:pt idx="2270">
                  <c:v>1.2013589999999998</c:v>
                </c:pt>
                <c:pt idx="2271">
                  <c:v>1.2018879999999998</c:v>
                </c:pt>
                <c:pt idx="2272">
                  <c:v>1.2024169999999998</c:v>
                </c:pt>
                <c:pt idx="2273">
                  <c:v>1.2029459999999996</c:v>
                </c:pt>
                <c:pt idx="2274">
                  <c:v>1.2034749999999999</c:v>
                </c:pt>
                <c:pt idx="2275">
                  <c:v>1.2040039999999996</c:v>
                </c:pt>
                <c:pt idx="2276">
                  <c:v>1.2045330000000001</c:v>
                </c:pt>
                <c:pt idx="2277">
                  <c:v>1.2050619999999999</c:v>
                </c:pt>
                <c:pt idx="2278">
                  <c:v>1.2055909999999999</c:v>
                </c:pt>
                <c:pt idx="2279">
                  <c:v>1.2061199999999999</c:v>
                </c:pt>
                <c:pt idx="2280">
                  <c:v>1.2066489999999999</c:v>
                </c:pt>
                <c:pt idx="2281">
                  <c:v>1.2071779999999996</c:v>
                </c:pt>
                <c:pt idx="2282">
                  <c:v>1.2077069999999999</c:v>
                </c:pt>
                <c:pt idx="2283">
                  <c:v>1.2082359999999996</c:v>
                </c:pt>
                <c:pt idx="2284">
                  <c:v>1.2087650000000001</c:v>
                </c:pt>
                <c:pt idx="2285">
                  <c:v>1.2092939999999999</c:v>
                </c:pt>
                <c:pt idx="2286">
                  <c:v>1.2098229999999999</c:v>
                </c:pt>
                <c:pt idx="2287">
                  <c:v>1.2103519999999999</c:v>
                </c:pt>
                <c:pt idx="2288">
                  <c:v>1.2108809999999999</c:v>
                </c:pt>
                <c:pt idx="2289">
                  <c:v>1.2114099999999997</c:v>
                </c:pt>
                <c:pt idx="2290">
                  <c:v>1.2119389999999999</c:v>
                </c:pt>
                <c:pt idx="2291">
                  <c:v>1.2124679999999997</c:v>
                </c:pt>
                <c:pt idx="2292">
                  <c:v>1.2129969999999999</c:v>
                </c:pt>
                <c:pt idx="2293">
                  <c:v>1.2135259999999999</c:v>
                </c:pt>
                <c:pt idx="2294">
                  <c:v>1.2140549999999999</c:v>
                </c:pt>
                <c:pt idx="2295">
                  <c:v>1.2145839999999999</c:v>
                </c:pt>
                <c:pt idx="2296">
                  <c:v>1.2151129999999999</c:v>
                </c:pt>
                <c:pt idx="2297">
                  <c:v>1.2156419999999997</c:v>
                </c:pt>
                <c:pt idx="2298">
                  <c:v>1.2161709999999999</c:v>
                </c:pt>
                <c:pt idx="2299">
                  <c:v>1.2166999999999997</c:v>
                </c:pt>
                <c:pt idx="2300">
                  <c:v>1.2172289999999999</c:v>
                </c:pt>
                <c:pt idx="2301">
                  <c:v>1.2177579999999999</c:v>
                </c:pt>
                <c:pt idx="2302">
                  <c:v>1.2182870000000001</c:v>
                </c:pt>
                <c:pt idx="2303">
                  <c:v>1.2188159999999999</c:v>
                </c:pt>
                <c:pt idx="2304">
                  <c:v>1.2193449999999999</c:v>
                </c:pt>
                <c:pt idx="2305">
                  <c:v>1.2198739999999999</c:v>
                </c:pt>
                <c:pt idx="2306">
                  <c:v>1.2204029999999999</c:v>
                </c:pt>
                <c:pt idx="2307">
                  <c:v>1.2209319999999997</c:v>
                </c:pt>
                <c:pt idx="2308">
                  <c:v>1.2214609999999999</c:v>
                </c:pt>
                <c:pt idx="2309">
                  <c:v>1.2219899999999997</c:v>
                </c:pt>
                <c:pt idx="2310">
                  <c:v>1.2225189999999997</c:v>
                </c:pt>
                <c:pt idx="2311">
                  <c:v>1.2230479999999999</c:v>
                </c:pt>
                <c:pt idx="2312">
                  <c:v>1.2235769999999999</c:v>
                </c:pt>
                <c:pt idx="2313">
                  <c:v>1.2241059999999999</c:v>
                </c:pt>
                <c:pt idx="2314">
                  <c:v>1.2246349999999999</c:v>
                </c:pt>
                <c:pt idx="2315">
                  <c:v>1.2251639999999997</c:v>
                </c:pt>
                <c:pt idx="2316">
                  <c:v>1.2256929999999999</c:v>
                </c:pt>
                <c:pt idx="2317">
                  <c:v>1.2262219999999997</c:v>
                </c:pt>
                <c:pt idx="2318">
                  <c:v>1.2267509999999997</c:v>
                </c:pt>
                <c:pt idx="2319">
                  <c:v>1.2272799999999999</c:v>
                </c:pt>
                <c:pt idx="2320">
                  <c:v>1.2278089999999999</c:v>
                </c:pt>
                <c:pt idx="2321">
                  <c:v>1.2283379999999999</c:v>
                </c:pt>
                <c:pt idx="2322">
                  <c:v>1.2288669999999999</c:v>
                </c:pt>
                <c:pt idx="2323">
                  <c:v>1.2293959999999997</c:v>
                </c:pt>
                <c:pt idx="2324">
                  <c:v>1.2299249999999999</c:v>
                </c:pt>
                <c:pt idx="2325">
                  <c:v>1.2304539999999997</c:v>
                </c:pt>
                <c:pt idx="2326">
                  <c:v>1.2309829999999997</c:v>
                </c:pt>
                <c:pt idx="2327">
                  <c:v>1.2315119999999999</c:v>
                </c:pt>
                <c:pt idx="2328">
                  <c:v>1.2320409999999997</c:v>
                </c:pt>
                <c:pt idx="2329">
                  <c:v>1.2325699999999999</c:v>
                </c:pt>
                <c:pt idx="2330">
                  <c:v>1.2330989999999999</c:v>
                </c:pt>
                <c:pt idx="2331">
                  <c:v>1.2336279999999997</c:v>
                </c:pt>
                <c:pt idx="2332">
                  <c:v>1.2341569999999999</c:v>
                </c:pt>
                <c:pt idx="2333">
                  <c:v>1.2346859999999997</c:v>
                </c:pt>
                <c:pt idx="2334">
                  <c:v>1.235215</c:v>
                </c:pt>
                <c:pt idx="2335">
                  <c:v>1.2357439999999997</c:v>
                </c:pt>
                <c:pt idx="2336">
                  <c:v>1.2362729999999997</c:v>
                </c:pt>
                <c:pt idx="2337">
                  <c:v>1.236802</c:v>
                </c:pt>
                <c:pt idx="2338">
                  <c:v>1.237331</c:v>
                </c:pt>
                <c:pt idx="2339">
                  <c:v>1.2378599999999997</c:v>
                </c:pt>
                <c:pt idx="2340">
                  <c:v>1.238389</c:v>
                </c:pt>
                <c:pt idx="2341">
                  <c:v>1.2389179999999997</c:v>
                </c:pt>
                <c:pt idx="2342">
                  <c:v>1.239447</c:v>
                </c:pt>
                <c:pt idx="2343">
                  <c:v>1.2399759999999997</c:v>
                </c:pt>
                <c:pt idx="2344">
                  <c:v>1.2405049999999997</c:v>
                </c:pt>
                <c:pt idx="2345">
                  <c:v>1.241034</c:v>
                </c:pt>
                <c:pt idx="2346">
                  <c:v>1.2415629999999998</c:v>
                </c:pt>
                <c:pt idx="2347">
                  <c:v>1.2420919999999998</c:v>
                </c:pt>
                <c:pt idx="2348">
                  <c:v>1.242621</c:v>
                </c:pt>
                <c:pt idx="2349">
                  <c:v>1.2431499999999998</c:v>
                </c:pt>
                <c:pt idx="2350">
                  <c:v>1.243679</c:v>
                </c:pt>
                <c:pt idx="2351">
                  <c:v>1.2442079999999998</c:v>
                </c:pt>
                <c:pt idx="2352">
                  <c:v>1.2447369999999998</c:v>
                </c:pt>
                <c:pt idx="2353">
                  <c:v>1.245266</c:v>
                </c:pt>
                <c:pt idx="2354">
                  <c:v>1.2457949999999998</c:v>
                </c:pt>
                <c:pt idx="2355">
                  <c:v>1.2463239999999998</c:v>
                </c:pt>
                <c:pt idx="2356">
                  <c:v>1.246853</c:v>
                </c:pt>
                <c:pt idx="2357">
                  <c:v>1.2473819999999998</c:v>
                </c:pt>
                <c:pt idx="2358">
                  <c:v>1.247911</c:v>
                </c:pt>
                <c:pt idx="2359">
                  <c:v>1.2484399999999998</c:v>
                </c:pt>
                <c:pt idx="2360">
                  <c:v>1.2489689999999998</c:v>
                </c:pt>
                <c:pt idx="2361">
                  <c:v>1.249498</c:v>
                </c:pt>
                <c:pt idx="2362">
                  <c:v>1.2500269999999998</c:v>
                </c:pt>
                <c:pt idx="2363">
                  <c:v>1.2505559999999998</c:v>
                </c:pt>
                <c:pt idx="2364">
                  <c:v>1.2510849999999998</c:v>
                </c:pt>
                <c:pt idx="2365">
                  <c:v>1.2516139999999998</c:v>
                </c:pt>
                <c:pt idx="2366">
                  <c:v>1.252143</c:v>
                </c:pt>
                <c:pt idx="2367">
                  <c:v>1.2526719999999998</c:v>
                </c:pt>
                <c:pt idx="2368">
                  <c:v>1.2532009999999998</c:v>
                </c:pt>
                <c:pt idx="2369">
                  <c:v>1.2537299999999998</c:v>
                </c:pt>
                <c:pt idx="2370">
                  <c:v>1.2542589999999998</c:v>
                </c:pt>
                <c:pt idx="2371">
                  <c:v>1.254788</c:v>
                </c:pt>
                <c:pt idx="2372">
                  <c:v>1.2553169999999998</c:v>
                </c:pt>
                <c:pt idx="2373">
                  <c:v>1.2558459999999998</c:v>
                </c:pt>
                <c:pt idx="2374">
                  <c:v>1.256375</c:v>
                </c:pt>
                <c:pt idx="2375">
                  <c:v>1.2569039999999998</c:v>
                </c:pt>
                <c:pt idx="2376">
                  <c:v>1.2574329999999998</c:v>
                </c:pt>
                <c:pt idx="2377">
                  <c:v>1.2579619999999998</c:v>
                </c:pt>
                <c:pt idx="2378">
                  <c:v>1.2584909999999998</c:v>
                </c:pt>
                <c:pt idx="2379">
                  <c:v>1.25902</c:v>
                </c:pt>
                <c:pt idx="2380">
                  <c:v>1.2595489999999998</c:v>
                </c:pt>
                <c:pt idx="2381">
                  <c:v>1.2600779999999998</c:v>
                </c:pt>
                <c:pt idx="2382">
                  <c:v>1.2606069999999998</c:v>
                </c:pt>
                <c:pt idx="2383">
                  <c:v>1.2611359999999998</c:v>
                </c:pt>
                <c:pt idx="2384">
                  <c:v>1.2616649999999998</c:v>
                </c:pt>
                <c:pt idx="2385">
                  <c:v>1.2621939999999998</c:v>
                </c:pt>
                <c:pt idx="2386">
                  <c:v>1.2627229999999998</c:v>
                </c:pt>
                <c:pt idx="2387">
                  <c:v>1.263252</c:v>
                </c:pt>
                <c:pt idx="2388">
                  <c:v>1.2637809999999998</c:v>
                </c:pt>
                <c:pt idx="2389">
                  <c:v>1.2643099999999998</c:v>
                </c:pt>
                <c:pt idx="2390">
                  <c:v>1.2648389999999998</c:v>
                </c:pt>
                <c:pt idx="2391">
                  <c:v>1.2653679999999998</c:v>
                </c:pt>
                <c:pt idx="2392">
                  <c:v>1.2658969999999998</c:v>
                </c:pt>
                <c:pt idx="2393">
                  <c:v>1.2664259999999998</c:v>
                </c:pt>
                <c:pt idx="2394">
                  <c:v>1.2669549999999998</c:v>
                </c:pt>
                <c:pt idx="2395">
                  <c:v>1.2674840000000001</c:v>
                </c:pt>
                <c:pt idx="2396">
                  <c:v>1.2680129999999998</c:v>
                </c:pt>
                <c:pt idx="2397">
                  <c:v>1.2685419999999998</c:v>
                </c:pt>
                <c:pt idx="2398">
                  <c:v>1.2690709999999998</c:v>
                </c:pt>
                <c:pt idx="2399">
                  <c:v>1.2695999999999998</c:v>
                </c:pt>
                <c:pt idx="2400">
                  <c:v>1.2701289999999996</c:v>
                </c:pt>
                <c:pt idx="2401">
                  <c:v>1.2706579999999998</c:v>
                </c:pt>
                <c:pt idx="2402">
                  <c:v>1.2711869999999998</c:v>
                </c:pt>
                <c:pt idx="2403">
                  <c:v>1.2717159999999998</c:v>
                </c:pt>
                <c:pt idx="2404">
                  <c:v>1.2722449999999998</c:v>
                </c:pt>
                <c:pt idx="2405">
                  <c:v>1.2727739999999998</c:v>
                </c:pt>
                <c:pt idx="2406">
                  <c:v>1.2733029999999999</c:v>
                </c:pt>
                <c:pt idx="2407">
                  <c:v>1.2738319999999999</c:v>
                </c:pt>
                <c:pt idx="2408">
                  <c:v>1.2743609999999996</c:v>
                </c:pt>
                <c:pt idx="2409">
                  <c:v>1.2748899999999999</c:v>
                </c:pt>
                <c:pt idx="2410">
                  <c:v>1.2754189999999999</c:v>
                </c:pt>
                <c:pt idx="2411">
                  <c:v>1.2759479999999999</c:v>
                </c:pt>
                <c:pt idx="2412">
                  <c:v>1.2764769999999999</c:v>
                </c:pt>
                <c:pt idx="2413">
                  <c:v>1.2770059999999999</c:v>
                </c:pt>
                <c:pt idx="2414">
                  <c:v>1.2775349999999999</c:v>
                </c:pt>
                <c:pt idx="2415">
                  <c:v>1.2780639999999999</c:v>
                </c:pt>
                <c:pt idx="2416">
                  <c:v>1.2785929999999996</c:v>
                </c:pt>
                <c:pt idx="2417">
                  <c:v>1.2791219999999999</c:v>
                </c:pt>
                <c:pt idx="2418">
                  <c:v>1.2796509999999996</c:v>
                </c:pt>
                <c:pt idx="2419">
                  <c:v>1.2801799999999999</c:v>
                </c:pt>
                <c:pt idx="2420">
                  <c:v>1.2807089999999999</c:v>
                </c:pt>
                <c:pt idx="2421">
                  <c:v>1.2812379999999999</c:v>
                </c:pt>
                <c:pt idx="2422">
                  <c:v>1.2817669999999999</c:v>
                </c:pt>
                <c:pt idx="2423">
                  <c:v>1.2822959999999999</c:v>
                </c:pt>
                <c:pt idx="2424">
                  <c:v>1.2828249999999997</c:v>
                </c:pt>
                <c:pt idx="2425">
                  <c:v>1.2833539999999999</c:v>
                </c:pt>
                <c:pt idx="2426">
                  <c:v>1.2838829999999997</c:v>
                </c:pt>
                <c:pt idx="2427">
                  <c:v>1.2844119999999999</c:v>
                </c:pt>
                <c:pt idx="2428">
                  <c:v>1.2849409999999999</c:v>
                </c:pt>
                <c:pt idx="2429">
                  <c:v>1.2854700000000001</c:v>
                </c:pt>
                <c:pt idx="2430">
                  <c:v>1.2859989999999999</c:v>
                </c:pt>
                <c:pt idx="2431">
                  <c:v>1.2865279999999999</c:v>
                </c:pt>
                <c:pt idx="2432">
                  <c:v>1.2870569999999999</c:v>
                </c:pt>
                <c:pt idx="2433">
                  <c:v>1.2875859999999999</c:v>
                </c:pt>
                <c:pt idx="2434">
                  <c:v>1.2881149999999997</c:v>
                </c:pt>
                <c:pt idx="2435">
                  <c:v>1.2886439999999999</c:v>
                </c:pt>
                <c:pt idx="2436">
                  <c:v>1.2891729999999997</c:v>
                </c:pt>
                <c:pt idx="2437">
                  <c:v>1.2897019999999997</c:v>
                </c:pt>
                <c:pt idx="2438">
                  <c:v>1.2902309999999999</c:v>
                </c:pt>
                <c:pt idx="2439">
                  <c:v>1.2907599999999999</c:v>
                </c:pt>
                <c:pt idx="2440">
                  <c:v>1.2912889999999999</c:v>
                </c:pt>
                <c:pt idx="2441">
                  <c:v>1.2918179999999999</c:v>
                </c:pt>
                <c:pt idx="2442">
                  <c:v>1.2923469999999997</c:v>
                </c:pt>
                <c:pt idx="2443">
                  <c:v>1.2928759999999999</c:v>
                </c:pt>
                <c:pt idx="2444">
                  <c:v>1.2934049999999997</c:v>
                </c:pt>
                <c:pt idx="2445">
                  <c:v>1.2939339999999997</c:v>
                </c:pt>
                <c:pt idx="2446">
                  <c:v>1.2944629999999999</c:v>
                </c:pt>
                <c:pt idx="2447">
                  <c:v>1.2949919999999999</c:v>
                </c:pt>
                <c:pt idx="2448">
                  <c:v>1.2955209999999999</c:v>
                </c:pt>
                <c:pt idx="2449">
                  <c:v>1.2960499999999999</c:v>
                </c:pt>
                <c:pt idx="2450">
                  <c:v>1.2965789999999997</c:v>
                </c:pt>
                <c:pt idx="2451">
                  <c:v>1.2971079999999999</c:v>
                </c:pt>
                <c:pt idx="2452">
                  <c:v>1.2976369999999997</c:v>
                </c:pt>
                <c:pt idx="2453">
                  <c:v>1.2981659999999997</c:v>
                </c:pt>
                <c:pt idx="2454">
                  <c:v>1.2986949999999999</c:v>
                </c:pt>
                <c:pt idx="2455">
                  <c:v>1.2992239999999999</c:v>
                </c:pt>
                <c:pt idx="2456">
                  <c:v>1.2997529999999999</c:v>
                </c:pt>
                <c:pt idx="2457">
                  <c:v>1.3002819999999999</c:v>
                </c:pt>
                <c:pt idx="2458">
                  <c:v>1.3008109999999997</c:v>
                </c:pt>
                <c:pt idx="2459">
                  <c:v>1.3013399999999999</c:v>
                </c:pt>
                <c:pt idx="2460">
                  <c:v>1.3018689999999997</c:v>
                </c:pt>
                <c:pt idx="2461">
                  <c:v>1.3023979999999999</c:v>
                </c:pt>
                <c:pt idx="2462">
                  <c:v>1.3029269999999997</c:v>
                </c:pt>
                <c:pt idx="2463">
                  <c:v>1.3034559999999999</c:v>
                </c:pt>
                <c:pt idx="2464">
                  <c:v>1.3039849999999999</c:v>
                </c:pt>
                <c:pt idx="2465">
                  <c:v>1.304514</c:v>
                </c:pt>
                <c:pt idx="2466">
                  <c:v>1.3050429999999997</c:v>
                </c:pt>
                <c:pt idx="2467">
                  <c:v>1.305572</c:v>
                </c:pt>
                <c:pt idx="2468">
                  <c:v>1.3061009999999997</c:v>
                </c:pt>
                <c:pt idx="2469">
                  <c:v>1.30663</c:v>
                </c:pt>
                <c:pt idx="2470">
                  <c:v>1.3071589999999997</c:v>
                </c:pt>
                <c:pt idx="2471">
                  <c:v>1.3076879999999997</c:v>
                </c:pt>
                <c:pt idx="2472">
                  <c:v>1.308217</c:v>
                </c:pt>
                <c:pt idx="2473">
                  <c:v>1.3087459999999997</c:v>
                </c:pt>
                <c:pt idx="2474">
                  <c:v>1.3092749999999997</c:v>
                </c:pt>
                <c:pt idx="2475">
                  <c:v>1.3098039999999997</c:v>
                </c:pt>
                <c:pt idx="2476">
                  <c:v>1.3103329999999997</c:v>
                </c:pt>
                <c:pt idx="2477">
                  <c:v>1.310862</c:v>
                </c:pt>
                <c:pt idx="2478">
                  <c:v>1.311391</c:v>
                </c:pt>
                <c:pt idx="2479">
                  <c:v>1.3119199999999998</c:v>
                </c:pt>
                <c:pt idx="2480">
                  <c:v>1.312449</c:v>
                </c:pt>
                <c:pt idx="2481">
                  <c:v>1.312978</c:v>
                </c:pt>
                <c:pt idx="2482">
                  <c:v>1.3135069999999998</c:v>
                </c:pt>
                <c:pt idx="2483">
                  <c:v>1.314036</c:v>
                </c:pt>
                <c:pt idx="2484">
                  <c:v>1.3145649999999998</c:v>
                </c:pt>
                <c:pt idx="2485">
                  <c:v>1.315094</c:v>
                </c:pt>
                <c:pt idx="2486">
                  <c:v>1.3156229999999998</c:v>
                </c:pt>
                <c:pt idx="2487">
                  <c:v>1.3161519999999998</c:v>
                </c:pt>
                <c:pt idx="2488">
                  <c:v>1.3166809999999998</c:v>
                </c:pt>
                <c:pt idx="2489">
                  <c:v>1.3172099999999998</c:v>
                </c:pt>
                <c:pt idx="2490">
                  <c:v>1.3177389999999995</c:v>
                </c:pt>
                <c:pt idx="2491">
                  <c:v>1.3182679999999998</c:v>
                </c:pt>
                <c:pt idx="2492">
                  <c:v>1.3187969999999998</c:v>
                </c:pt>
                <c:pt idx="2493">
                  <c:v>1.3193259999999998</c:v>
                </c:pt>
                <c:pt idx="2494">
                  <c:v>1.3198549999999998</c:v>
                </c:pt>
                <c:pt idx="2495">
                  <c:v>1.3203839999999998</c:v>
                </c:pt>
                <c:pt idx="2496">
                  <c:v>1.320913</c:v>
                </c:pt>
                <c:pt idx="2497">
                  <c:v>1.3214419999999998</c:v>
                </c:pt>
                <c:pt idx="2498">
                  <c:v>1.321971</c:v>
                </c:pt>
                <c:pt idx="2499">
                  <c:v>1.3225</c:v>
                </c:pt>
                <c:pt idx="2500">
                  <c:v>1.3230289999999998</c:v>
                </c:pt>
                <c:pt idx="2501">
                  <c:v>1.323558</c:v>
                </c:pt>
                <c:pt idx="2502">
                  <c:v>1.3240869999999998</c:v>
                </c:pt>
                <c:pt idx="2503">
                  <c:v>1.3246159999999998</c:v>
                </c:pt>
                <c:pt idx="2504">
                  <c:v>1.3251449999999998</c:v>
                </c:pt>
                <c:pt idx="2505">
                  <c:v>1.3256739999999998</c:v>
                </c:pt>
                <c:pt idx="2506">
                  <c:v>1.3262029999999996</c:v>
                </c:pt>
                <c:pt idx="2507">
                  <c:v>1.3267319999999998</c:v>
                </c:pt>
                <c:pt idx="2508">
                  <c:v>1.3272609999999998</c:v>
                </c:pt>
                <c:pt idx="2509">
                  <c:v>1.3277899999999998</c:v>
                </c:pt>
                <c:pt idx="2510">
                  <c:v>1.3283189999999998</c:v>
                </c:pt>
                <c:pt idx="2511">
                  <c:v>1.3288479999999996</c:v>
                </c:pt>
                <c:pt idx="2512">
                  <c:v>1.3293769999999998</c:v>
                </c:pt>
                <c:pt idx="2513">
                  <c:v>1.3299059999999998</c:v>
                </c:pt>
                <c:pt idx="2514">
                  <c:v>1.330435</c:v>
                </c:pt>
                <c:pt idx="2515">
                  <c:v>1.330964</c:v>
                </c:pt>
                <c:pt idx="2516">
                  <c:v>1.3314929999999998</c:v>
                </c:pt>
                <c:pt idx="2517">
                  <c:v>1.332022</c:v>
                </c:pt>
                <c:pt idx="2518">
                  <c:v>1.3325509999999998</c:v>
                </c:pt>
                <c:pt idx="2519">
                  <c:v>1.3330799999999998</c:v>
                </c:pt>
                <c:pt idx="2520">
                  <c:v>1.3336089999999998</c:v>
                </c:pt>
                <c:pt idx="2521">
                  <c:v>1.3341379999999998</c:v>
                </c:pt>
                <c:pt idx="2522">
                  <c:v>1.3346669999999996</c:v>
                </c:pt>
                <c:pt idx="2523">
                  <c:v>1.3351959999999998</c:v>
                </c:pt>
                <c:pt idx="2524">
                  <c:v>1.3357249999999996</c:v>
                </c:pt>
                <c:pt idx="2525">
                  <c:v>1.3362539999999998</c:v>
                </c:pt>
                <c:pt idx="2526">
                  <c:v>1.3367829999999998</c:v>
                </c:pt>
                <c:pt idx="2527">
                  <c:v>1.3373119999999996</c:v>
                </c:pt>
                <c:pt idx="2528">
                  <c:v>1.3378409999999998</c:v>
                </c:pt>
                <c:pt idx="2529">
                  <c:v>1.3383699999999996</c:v>
                </c:pt>
                <c:pt idx="2530">
                  <c:v>1.3388990000000001</c:v>
                </c:pt>
                <c:pt idx="2531">
                  <c:v>1.3394279999999998</c:v>
                </c:pt>
                <c:pt idx="2532">
                  <c:v>1.3399569999999998</c:v>
                </c:pt>
                <c:pt idx="2533">
                  <c:v>1.3404860000000001</c:v>
                </c:pt>
                <c:pt idx="2534">
                  <c:v>1.3410149999999998</c:v>
                </c:pt>
                <c:pt idx="2535">
                  <c:v>1.3415440000000001</c:v>
                </c:pt>
                <c:pt idx="2536">
                  <c:v>1.3420729999999998</c:v>
                </c:pt>
                <c:pt idx="2537">
                  <c:v>1.3426019999999999</c:v>
                </c:pt>
                <c:pt idx="2538">
                  <c:v>1.3431309999999999</c:v>
                </c:pt>
                <c:pt idx="2539">
                  <c:v>1.3436599999999999</c:v>
                </c:pt>
                <c:pt idx="2540">
                  <c:v>1.3441889999999996</c:v>
                </c:pt>
                <c:pt idx="2541">
                  <c:v>1.3447179999999999</c:v>
                </c:pt>
                <c:pt idx="2542">
                  <c:v>1.3452469999999999</c:v>
                </c:pt>
                <c:pt idx="2543">
                  <c:v>1.3457759999999996</c:v>
                </c:pt>
                <c:pt idx="2544">
                  <c:v>1.3463049999999999</c:v>
                </c:pt>
                <c:pt idx="2545">
                  <c:v>1.3468339999999996</c:v>
                </c:pt>
                <c:pt idx="2546">
                  <c:v>1.3473629999999999</c:v>
                </c:pt>
                <c:pt idx="2547">
                  <c:v>1.3478919999999996</c:v>
                </c:pt>
                <c:pt idx="2548">
                  <c:v>1.3484209999999999</c:v>
                </c:pt>
                <c:pt idx="2549">
                  <c:v>1.3489500000000001</c:v>
                </c:pt>
                <c:pt idx="2550">
                  <c:v>1.3494789999999999</c:v>
                </c:pt>
                <c:pt idx="2551">
                  <c:v>1.3500080000000001</c:v>
                </c:pt>
                <c:pt idx="2552">
                  <c:v>1.3505369999999999</c:v>
                </c:pt>
                <c:pt idx="2553">
                  <c:v>1.3510659999999999</c:v>
                </c:pt>
                <c:pt idx="2554">
                  <c:v>1.3515949999999999</c:v>
                </c:pt>
                <c:pt idx="2555">
                  <c:v>1.3521239999999999</c:v>
                </c:pt>
                <c:pt idx="2556">
                  <c:v>1.3526529999999997</c:v>
                </c:pt>
                <c:pt idx="2557">
                  <c:v>1.3531819999999999</c:v>
                </c:pt>
                <c:pt idx="2558">
                  <c:v>1.3537109999999997</c:v>
                </c:pt>
                <c:pt idx="2559">
                  <c:v>1.3542399999999999</c:v>
                </c:pt>
                <c:pt idx="2560">
                  <c:v>1.3547689999999999</c:v>
                </c:pt>
                <c:pt idx="2561">
                  <c:v>1.3552979999999997</c:v>
                </c:pt>
                <c:pt idx="2562">
                  <c:v>1.3558269999999999</c:v>
                </c:pt>
                <c:pt idx="2563">
                  <c:v>1.3563559999999997</c:v>
                </c:pt>
                <c:pt idx="2564">
                  <c:v>1.3568849999999997</c:v>
                </c:pt>
                <c:pt idx="2565">
                  <c:v>1.3574139999999997</c:v>
                </c:pt>
                <c:pt idx="2566">
                  <c:v>1.3579429999999999</c:v>
                </c:pt>
                <c:pt idx="2567">
                  <c:v>1.3584720000000001</c:v>
                </c:pt>
                <c:pt idx="2568">
                  <c:v>1.3590009999999999</c:v>
                </c:pt>
                <c:pt idx="2569">
                  <c:v>1.3595299999999999</c:v>
                </c:pt>
                <c:pt idx="2570">
                  <c:v>1.3600589999999999</c:v>
                </c:pt>
                <c:pt idx="2571">
                  <c:v>1.3605879999999999</c:v>
                </c:pt>
                <c:pt idx="2572">
                  <c:v>1.3611169999999997</c:v>
                </c:pt>
                <c:pt idx="2573">
                  <c:v>1.3616459999999999</c:v>
                </c:pt>
                <c:pt idx="2574">
                  <c:v>1.3621749999999997</c:v>
                </c:pt>
                <c:pt idx="2575">
                  <c:v>1.3627039999999999</c:v>
                </c:pt>
                <c:pt idx="2576">
                  <c:v>1.3632329999999999</c:v>
                </c:pt>
                <c:pt idx="2577">
                  <c:v>1.3637619999999997</c:v>
                </c:pt>
                <c:pt idx="2578">
                  <c:v>1.3642909999999999</c:v>
                </c:pt>
                <c:pt idx="2579">
                  <c:v>1.3648199999999997</c:v>
                </c:pt>
                <c:pt idx="2580">
                  <c:v>1.3653489999999997</c:v>
                </c:pt>
                <c:pt idx="2581">
                  <c:v>1.3658779999999997</c:v>
                </c:pt>
                <c:pt idx="2582">
                  <c:v>1.3664069999999997</c:v>
                </c:pt>
                <c:pt idx="2583">
                  <c:v>1.3669359999999995</c:v>
                </c:pt>
                <c:pt idx="2584">
                  <c:v>1.3674649999999999</c:v>
                </c:pt>
                <c:pt idx="2585">
                  <c:v>1.3679939999999999</c:v>
                </c:pt>
                <c:pt idx="2586">
                  <c:v>1.3685229999999999</c:v>
                </c:pt>
                <c:pt idx="2587">
                  <c:v>1.3690519999999999</c:v>
                </c:pt>
                <c:pt idx="2588">
                  <c:v>1.3695809999999999</c:v>
                </c:pt>
                <c:pt idx="2589">
                  <c:v>1.3701099999999999</c:v>
                </c:pt>
                <c:pt idx="2590">
                  <c:v>1.3706389999999997</c:v>
                </c:pt>
                <c:pt idx="2591">
                  <c:v>1.3711679999999999</c:v>
                </c:pt>
                <c:pt idx="2592">
                  <c:v>1.3716969999999997</c:v>
                </c:pt>
                <c:pt idx="2593">
                  <c:v>1.3722259999999997</c:v>
                </c:pt>
                <c:pt idx="2594">
                  <c:v>1.3727549999999999</c:v>
                </c:pt>
                <c:pt idx="2595">
                  <c:v>1.3732839999999997</c:v>
                </c:pt>
                <c:pt idx="2596">
                  <c:v>1.373813</c:v>
                </c:pt>
                <c:pt idx="2597">
                  <c:v>1.3743419999999997</c:v>
                </c:pt>
                <c:pt idx="2598">
                  <c:v>1.3748709999999997</c:v>
                </c:pt>
                <c:pt idx="2599">
                  <c:v>1.3753999999999997</c:v>
                </c:pt>
                <c:pt idx="2600">
                  <c:v>1.3759289999999997</c:v>
                </c:pt>
                <c:pt idx="2601">
                  <c:v>1.3764579999999995</c:v>
                </c:pt>
                <c:pt idx="2602">
                  <c:v>1.376987</c:v>
                </c:pt>
                <c:pt idx="2603">
                  <c:v>1.377516</c:v>
                </c:pt>
                <c:pt idx="2604">
                  <c:v>1.378045</c:v>
                </c:pt>
                <c:pt idx="2605">
                  <c:v>1.378574</c:v>
                </c:pt>
                <c:pt idx="2606">
                  <c:v>1.3791029999999997</c:v>
                </c:pt>
                <c:pt idx="2607">
                  <c:v>1.379632</c:v>
                </c:pt>
                <c:pt idx="2608">
                  <c:v>1.3801609999999997</c:v>
                </c:pt>
                <c:pt idx="2609">
                  <c:v>1.3806899999999998</c:v>
                </c:pt>
                <c:pt idx="2610">
                  <c:v>1.381219</c:v>
                </c:pt>
                <c:pt idx="2611">
                  <c:v>1.3817479999999998</c:v>
                </c:pt>
                <c:pt idx="2612">
                  <c:v>1.382277</c:v>
                </c:pt>
                <c:pt idx="2613">
                  <c:v>1.3828059999999998</c:v>
                </c:pt>
                <c:pt idx="2614">
                  <c:v>1.3833349999999998</c:v>
                </c:pt>
                <c:pt idx="2615">
                  <c:v>1.3838639999999998</c:v>
                </c:pt>
                <c:pt idx="2616">
                  <c:v>1.3843929999999998</c:v>
                </c:pt>
                <c:pt idx="2617">
                  <c:v>1.3849219999999995</c:v>
                </c:pt>
                <c:pt idx="2618">
                  <c:v>1.3854509999999998</c:v>
                </c:pt>
                <c:pt idx="2619">
                  <c:v>1.3859799999999995</c:v>
                </c:pt>
                <c:pt idx="2620">
                  <c:v>1.386509</c:v>
                </c:pt>
                <c:pt idx="2621">
                  <c:v>1.387038</c:v>
                </c:pt>
                <c:pt idx="2622">
                  <c:v>1.3875669999999998</c:v>
                </c:pt>
                <c:pt idx="2623">
                  <c:v>1.388096</c:v>
                </c:pt>
                <c:pt idx="2624">
                  <c:v>1.3886249999999998</c:v>
                </c:pt>
                <c:pt idx="2625">
                  <c:v>1.389154</c:v>
                </c:pt>
                <c:pt idx="2626">
                  <c:v>1.3896829999999998</c:v>
                </c:pt>
                <c:pt idx="2627">
                  <c:v>1.3902119999999998</c:v>
                </c:pt>
                <c:pt idx="2628">
                  <c:v>1.390741</c:v>
                </c:pt>
                <c:pt idx="2629">
                  <c:v>1.3912699999999998</c:v>
                </c:pt>
                <c:pt idx="2630">
                  <c:v>1.3917989999999998</c:v>
                </c:pt>
                <c:pt idx="2631">
                  <c:v>1.3923279999999998</c:v>
                </c:pt>
                <c:pt idx="2632">
                  <c:v>1.3928569999999998</c:v>
                </c:pt>
                <c:pt idx="2633">
                  <c:v>1.3933859999999996</c:v>
                </c:pt>
                <c:pt idx="2634">
                  <c:v>1.3939149999999998</c:v>
                </c:pt>
                <c:pt idx="2635">
                  <c:v>1.3944439999999996</c:v>
                </c:pt>
                <c:pt idx="2636">
                  <c:v>1.3949729999999998</c:v>
                </c:pt>
                <c:pt idx="2637">
                  <c:v>1.3955019999999998</c:v>
                </c:pt>
                <c:pt idx="2638">
                  <c:v>1.3960309999999998</c:v>
                </c:pt>
                <c:pt idx="2639">
                  <c:v>1.39656</c:v>
                </c:pt>
                <c:pt idx="2640">
                  <c:v>1.3970889999999998</c:v>
                </c:pt>
                <c:pt idx="2641">
                  <c:v>1.397618</c:v>
                </c:pt>
                <c:pt idx="2642">
                  <c:v>1.3981469999999998</c:v>
                </c:pt>
                <c:pt idx="2643">
                  <c:v>1.3986759999999998</c:v>
                </c:pt>
                <c:pt idx="2644">
                  <c:v>1.399205</c:v>
                </c:pt>
                <c:pt idx="2645">
                  <c:v>1.3997339999999998</c:v>
                </c:pt>
                <c:pt idx="2646">
                  <c:v>1.4002629999999998</c:v>
                </c:pt>
                <c:pt idx="2647">
                  <c:v>1.4007919999999998</c:v>
                </c:pt>
                <c:pt idx="2648">
                  <c:v>1.4013209999999998</c:v>
                </c:pt>
                <c:pt idx="2649">
                  <c:v>1.4018499999999996</c:v>
                </c:pt>
                <c:pt idx="2650">
                  <c:v>1.4023789999999998</c:v>
                </c:pt>
                <c:pt idx="2651">
                  <c:v>1.4029079999999996</c:v>
                </c:pt>
                <c:pt idx="2652">
                  <c:v>1.4034369999999998</c:v>
                </c:pt>
                <c:pt idx="2653">
                  <c:v>1.4039659999999996</c:v>
                </c:pt>
                <c:pt idx="2654">
                  <c:v>1.4044949999999996</c:v>
                </c:pt>
                <c:pt idx="2655">
                  <c:v>1.4050239999999998</c:v>
                </c:pt>
                <c:pt idx="2656">
                  <c:v>1.4055529999999998</c:v>
                </c:pt>
                <c:pt idx="2657">
                  <c:v>1.4060820000000001</c:v>
                </c:pt>
                <c:pt idx="2658">
                  <c:v>1.4066109999999998</c:v>
                </c:pt>
                <c:pt idx="2659">
                  <c:v>1.4071399999999998</c:v>
                </c:pt>
                <c:pt idx="2660">
                  <c:v>1.4076689999999998</c:v>
                </c:pt>
                <c:pt idx="2661">
                  <c:v>1.4081979999999998</c:v>
                </c:pt>
                <c:pt idx="2662">
                  <c:v>1.4087270000000001</c:v>
                </c:pt>
                <c:pt idx="2663">
                  <c:v>1.4092559999999998</c:v>
                </c:pt>
                <c:pt idx="2664">
                  <c:v>1.4097849999999998</c:v>
                </c:pt>
                <c:pt idx="2665">
                  <c:v>1.4103139999999998</c:v>
                </c:pt>
                <c:pt idx="2666">
                  <c:v>1.4108429999999998</c:v>
                </c:pt>
                <c:pt idx="2667">
                  <c:v>1.4113719999999996</c:v>
                </c:pt>
                <c:pt idx="2668">
                  <c:v>1.4119009999999999</c:v>
                </c:pt>
                <c:pt idx="2669">
                  <c:v>1.4124299999999996</c:v>
                </c:pt>
                <c:pt idx="2670">
                  <c:v>1.4129589999999996</c:v>
                </c:pt>
                <c:pt idx="2671">
                  <c:v>1.4134879999999999</c:v>
                </c:pt>
                <c:pt idx="2672">
                  <c:v>1.4140169999999996</c:v>
                </c:pt>
                <c:pt idx="2673">
                  <c:v>1.4145459999999999</c:v>
                </c:pt>
                <c:pt idx="2674">
                  <c:v>1.4150749999999999</c:v>
                </c:pt>
                <c:pt idx="2675">
                  <c:v>1.4156039999999999</c:v>
                </c:pt>
                <c:pt idx="2676">
                  <c:v>1.4161329999999999</c:v>
                </c:pt>
                <c:pt idx="2677">
                  <c:v>1.4166619999999999</c:v>
                </c:pt>
                <c:pt idx="2678">
                  <c:v>1.4171910000000001</c:v>
                </c:pt>
                <c:pt idx="2679">
                  <c:v>1.4177199999999999</c:v>
                </c:pt>
                <c:pt idx="2680">
                  <c:v>1.4182489999999999</c:v>
                </c:pt>
                <c:pt idx="2681">
                  <c:v>1.4187779999999999</c:v>
                </c:pt>
                <c:pt idx="2682">
                  <c:v>1.4193069999999999</c:v>
                </c:pt>
                <c:pt idx="2683">
                  <c:v>1.4198359999999997</c:v>
                </c:pt>
                <c:pt idx="2684">
                  <c:v>1.4203649999999999</c:v>
                </c:pt>
                <c:pt idx="2685">
                  <c:v>1.4208939999999997</c:v>
                </c:pt>
                <c:pt idx="2686">
                  <c:v>1.4214229999999999</c:v>
                </c:pt>
                <c:pt idx="2687">
                  <c:v>1.4219519999999997</c:v>
                </c:pt>
                <c:pt idx="2688">
                  <c:v>1.4224809999999997</c:v>
                </c:pt>
                <c:pt idx="2689">
                  <c:v>1.4230099999999999</c:v>
                </c:pt>
                <c:pt idx="2690">
                  <c:v>1.4235389999999997</c:v>
                </c:pt>
                <c:pt idx="2691">
                  <c:v>1.4240680000000001</c:v>
                </c:pt>
                <c:pt idx="2692">
                  <c:v>1.4245969999999999</c:v>
                </c:pt>
                <c:pt idx="2693">
                  <c:v>1.4251259999999999</c:v>
                </c:pt>
                <c:pt idx="2694">
                  <c:v>1.4256549999999999</c:v>
                </c:pt>
                <c:pt idx="2695">
                  <c:v>1.4261839999999999</c:v>
                </c:pt>
                <c:pt idx="2696">
                  <c:v>1.4267129999999999</c:v>
                </c:pt>
                <c:pt idx="2697">
                  <c:v>1.4272419999999999</c:v>
                </c:pt>
                <c:pt idx="2698">
                  <c:v>1.4277709999999999</c:v>
                </c:pt>
                <c:pt idx="2699">
                  <c:v>1.4282999999999997</c:v>
                </c:pt>
                <c:pt idx="2700">
                  <c:v>1.4288289999999999</c:v>
                </c:pt>
                <c:pt idx="2701">
                  <c:v>1.4293579999999997</c:v>
                </c:pt>
                <c:pt idx="2702">
                  <c:v>1.4298869999999999</c:v>
                </c:pt>
                <c:pt idx="2703">
                  <c:v>1.4304159999999997</c:v>
                </c:pt>
                <c:pt idx="2704">
                  <c:v>1.4309449999999997</c:v>
                </c:pt>
                <c:pt idx="2705">
                  <c:v>1.4314739999999999</c:v>
                </c:pt>
                <c:pt idx="2706">
                  <c:v>1.4320029999999997</c:v>
                </c:pt>
                <c:pt idx="2707">
                  <c:v>1.4325319999999997</c:v>
                </c:pt>
                <c:pt idx="2708">
                  <c:v>1.4330609999999997</c:v>
                </c:pt>
                <c:pt idx="2709">
                  <c:v>1.4335899999999999</c:v>
                </c:pt>
                <c:pt idx="2710">
                  <c:v>1.4341189999999999</c:v>
                </c:pt>
                <c:pt idx="2711">
                  <c:v>1.4346479999999999</c:v>
                </c:pt>
                <c:pt idx="2712">
                  <c:v>1.4351769999999999</c:v>
                </c:pt>
                <c:pt idx="2713">
                  <c:v>1.4357059999999999</c:v>
                </c:pt>
                <c:pt idx="2714">
                  <c:v>1.4362349999999999</c:v>
                </c:pt>
                <c:pt idx="2715">
                  <c:v>1.4367639999999999</c:v>
                </c:pt>
                <c:pt idx="2716">
                  <c:v>1.4372929999999999</c:v>
                </c:pt>
                <c:pt idx="2717">
                  <c:v>1.4378219999999997</c:v>
                </c:pt>
                <c:pt idx="2718">
                  <c:v>1.4383509999999999</c:v>
                </c:pt>
                <c:pt idx="2719">
                  <c:v>1.4388799999999997</c:v>
                </c:pt>
                <c:pt idx="2720">
                  <c:v>1.4394089999999997</c:v>
                </c:pt>
                <c:pt idx="2721">
                  <c:v>1.4399379999999997</c:v>
                </c:pt>
                <c:pt idx="2722">
                  <c:v>1.4404669999999997</c:v>
                </c:pt>
                <c:pt idx="2723">
                  <c:v>1.4409959999999999</c:v>
                </c:pt>
                <c:pt idx="2724">
                  <c:v>1.4415249999999997</c:v>
                </c:pt>
                <c:pt idx="2725">
                  <c:v>1.4420539999999997</c:v>
                </c:pt>
                <c:pt idx="2726">
                  <c:v>1.4425829999999997</c:v>
                </c:pt>
                <c:pt idx="2727">
                  <c:v>1.443112</c:v>
                </c:pt>
                <c:pt idx="2728">
                  <c:v>1.4436409999999997</c:v>
                </c:pt>
                <c:pt idx="2729">
                  <c:v>1.44417</c:v>
                </c:pt>
                <c:pt idx="2730">
                  <c:v>1.444699</c:v>
                </c:pt>
                <c:pt idx="2731">
                  <c:v>1.445228</c:v>
                </c:pt>
                <c:pt idx="2732">
                  <c:v>1.445757</c:v>
                </c:pt>
                <c:pt idx="2733">
                  <c:v>1.4462859999999997</c:v>
                </c:pt>
                <c:pt idx="2734">
                  <c:v>1.446815</c:v>
                </c:pt>
                <c:pt idx="2735">
                  <c:v>1.4473439999999997</c:v>
                </c:pt>
                <c:pt idx="2736">
                  <c:v>1.4478729999999997</c:v>
                </c:pt>
                <c:pt idx="2737">
                  <c:v>1.4484019999999997</c:v>
                </c:pt>
                <c:pt idx="2738">
                  <c:v>1.4489309999999997</c:v>
                </c:pt>
                <c:pt idx="2739">
                  <c:v>1.44946</c:v>
                </c:pt>
                <c:pt idx="2740">
                  <c:v>1.4499889999999998</c:v>
                </c:pt>
                <c:pt idx="2741">
                  <c:v>1.4505179999999998</c:v>
                </c:pt>
                <c:pt idx="2742">
                  <c:v>1.4510469999999998</c:v>
                </c:pt>
                <c:pt idx="2743">
                  <c:v>1.4515759999999998</c:v>
                </c:pt>
                <c:pt idx="2744">
                  <c:v>1.4521049999999995</c:v>
                </c:pt>
                <c:pt idx="2745">
                  <c:v>1.452634</c:v>
                </c:pt>
                <c:pt idx="2746">
                  <c:v>1.453163</c:v>
                </c:pt>
                <c:pt idx="2747">
                  <c:v>1.453692</c:v>
                </c:pt>
                <c:pt idx="2748">
                  <c:v>1.454221</c:v>
                </c:pt>
                <c:pt idx="2749">
                  <c:v>1.4547499999999998</c:v>
                </c:pt>
                <c:pt idx="2750">
                  <c:v>1.455279</c:v>
                </c:pt>
                <c:pt idx="2751">
                  <c:v>1.4558079999999998</c:v>
                </c:pt>
                <c:pt idx="2752">
                  <c:v>1.456337</c:v>
                </c:pt>
                <c:pt idx="2753">
                  <c:v>1.4568659999999998</c:v>
                </c:pt>
                <c:pt idx="2754">
                  <c:v>1.4573949999999998</c:v>
                </c:pt>
                <c:pt idx="2755">
                  <c:v>1.4579239999999998</c:v>
                </c:pt>
                <c:pt idx="2756">
                  <c:v>1.4584529999999998</c:v>
                </c:pt>
                <c:pt idx="2757">
                  <c:v>1.4589819999999998</c:v>
                </c:pt>
                <c:pt idx="2758">
                  <c:v>1.4595109999999998</c:v>
                </c:pt>
                <c:pt idx="2759">
                  <c:v>1.4600399999999998</c:v>
                </c:pt>
                <c:pt idx="2760">
                  <c:v>1.4605689999999996</c:v>
                </c:pt>
                <c:pt idx="2761">
                  <c:v>1.4610979999999998</c:v>
                </c:pt>
                <c:pt idx="2762">
                  <c:v>1.4616269999999996</c:v>
                </c:pt>
                <c:pt idx="2763">
                  <c:v>1.462156</c:v>
                </c:pt>
                <c:pt idx="2764">
                  <c:v>1.462685</c:v>
                </c:pt>
                <c:pt idx="2765">
                  <c:v>1.4632139999999998</c:v>
                </c:pt>
                <c:pt idx="2766">
                  <c:v>1.463743</c:v>
                </c:pt>
                <c:pt idx="2767">
                  <c:v>1.4642719999999998</c:v>
                </c:pt>
                <c:pt idx="2768">
                  <c:v>1.464801</c:v>
                </c:pt>
                <c:pt idx="2769">
                  <c:v>1.4653299999999998</c:v>
                </c:pt>
                <c:pt idx="2770">
                  <c:v>1.4658589999999998</c:v>
                </c:pt>
                <c:pt idx="2771">
                  <c:v>1.4663879999999998</c:v>
                </c:pt>
                <c:pt idx="2772">
                  <c:v>1.4669169999999998</c:v>
                </c:pt>
                <c:pt idx="2773">
                  <c:v>1.4674459999999998</c:v>
                </c:pt>
                <c:pt idx="2774">
                  <c:v>1.4679749999999998</c:v>
                </c:pt>
                <c:pt idx="2775">
                  <c:v>1.4685039999999998</c:v>
                </c:pt>
                <c:pt idx="2776">
                  <c:v>1.4690329999999996</c:v>
                </c:pt>
                <c:pt idx="2777">
                  <c:v>1.4695619999999998</c:v>
                </c:pt>
                <c:pt idx="2778">
                  <c:v>1.4700909999999996</c:v>
                </c:pt>
                <c:pt idx="2779">
                  <c:v>1.4706199999999998</c:v>
                </c:pt>
                <c:pt idx="2780">
                  <c:v>1.4711489999999996</c:v>
                </c:pt>
                <c:pt idx="2781">
                  <c:v>1.471678</c:v>
                </c:pt>
                <c:pt idx="2782">
                  <c:v>1.472207</c:v>
                </c:pt>
                <c:pt idx="2783">
                  <c:v>1.4727359999999998</c:v>
                </c:pt>
                <c:pt idx="2784">
                  <c:v>1.473265</c:v>
                </c:pt>
                <c:pt idx="2785">
                  <c:v>1.4737939999999998</c:v>
                </c:pt>
                <c:pt idx="2786">
                  <c:v>1.4743229999999998</c:v>
                </c:pt>
                <c:pt idx="2787">
                  <c:v>1.4748519999999998</c:v>
                </c:pt>
                <c:pt idx="2788">
                  <c:v>1.4753809999999998</c:v>
                </c:pt>
                <c:pt idx="2789">
                  <c:v>1.4759099999999996</c:v>
                </c:pt>
                <c:pt idx="2790">
                  <c:v>1.4764389999999998</c:v>
                </c:pt>
                <c:pt idx="2791">
                  <c:v>1.4769679999999998</c:v>
                </c:pt>
                <c:pt idx="2792">
                  <c:v>1.4774969999999998</c:v>
                </c:pt>
                <c:pt idx="2793">
                  <c:v>1.4780259999999998</c:v>
                </c:pt>
                <c:pt idx="2794">
                  <c:v>1.4785549999999996</c:v>
                </c:pt>
                <c:pt idx="2795">
                  <c:v>1.4790839999999998</c:v>
                </c:pt>
                <c:pt idx="2796">
                  <c:v>1.4796129999999996</c:v>
                </c:pt>
                <c:pt idx="2797">
                  <c:v>1.4801419999999996</c:v>
                </c:pt>
                <c:pt idx="2798">
                  <c:v>1.4806709999999996</c:v>
                </c:pt>
                <c:pt idx="2799">
                  <c:v>1.4811999999999999</c:v>
                </c:pt>
                <c:pt idx="2800">
                  <c:v>1.4817290000000001</c:v>
                </c:pt>
                <c:pt idx="2801">
                  <c:v>1.4822579999999999</c:v>
                </c:pt>
                <c:pt idx="2802">
                  <c:v>1.4827869999999999</c:v>
                </c:pt>
                <c:pt idx="2803">
                  <c:v>1.4833159999999999</c:v>
                </c:pt>
                <c:pt idx="2804">
                  <c:v>1.4838449999999999</c:v>
                </c:pt>
                <c:pt idx="2805">
                  <c:v>1.4843739999999996</c:v>
                </c:pt>
                <c:pt idx="2806">
                  <c:v>1.4849029999999999</c:v>
                </c:pt>
                <c:pt idx="2807">
                  <c:v>1.4854319999999996</c:v>
                </c:pt>
                <c:pt idx="2808">
                  <c:v>1.4859609999999999</c:v>
                </c:pt>
                <c:pt idx="2809">
                  <c:v>1.4864899999999999</c:v>
                </c:pt>
                <c:pt idx="2810">
                  <c:v>1.4870189999999996</c:v>
                </c:pt>
                <c:pt idx="2811">
                  <c:v>1.4875479999999999</c:v>
                </c:pt>
                <c:pt idx="2812">
                  <c:v>1.4880769999999997</c:v>
                </c:pt>
                <c:pt idx="2813">
                  <c:v>1.4886059999999999</c:v>
                </c:pt>
                <c:pt idx="2814">
                  <c:v>1.4891349999999997</c:v>
                </c:pt>
                <c:pt idx="2815">
                  <c:v>1.4896639999999997</c:v>
                </c:pt>
                <c:pt idx="2816">
                  <c:v>1.4901929999999997</c:v>
                </c:pt>
                <c:pt idx="2817">
                  <c:v>1.4907219999999999</c:v>
                </c:pt>
                <c:pt idx="2818">
                  <c:v>1.4912510000000001</c:v>
                </c:pt>
                <c:pt idx="2819">
                  <c:v>1.4917799999999999</c:v>
                </c:pt>
                <c:pt idx="2820">
                  <c:v>1.4923089999999999</c:v>
                </c:pt>
                <c:pt idx="2821">
                  <c:v>1.4928379999999999</c:v>
                </c:pt>
                <c:pt idx="2822">
                  <c:v>1.4933669999999999</c:v>
                </c:pt>
                <c:pt idx="2823">
                  <c:v>1.4938959999999997</c:v>
                </c:pt>
                <c:pt idx="2824">
                  <c:v>1.4944249999999999</c:v>
                </c:pt>
                <c:pt idx="2825">
                  <c:v>1.4949539999999999</c:v>
                </c:pt>
                <c:pt idx="2826">
                  <c:v>1.4954829999999997</c:v>
                </c:pt>
                <c:pt idx="2827">
                  <c:v>1.4960119999999999</c:v>
                </c:pt>
                <c:pt idx="2828">
                  <c:v>1.4965409999999997</c:v>
                </c:pt>
                <c:pt idx="2829">
                  <c:v>1.4970699999999999</c:v>
                </c:pt>
                <c:pt idx="2830">
                  <c:v>1.4975989999999997</c:v>
                </c:pt>
                <c:pt idx="2831">
                  <c:v>1.4981279999999997</c:v>
                </c:pt>
                <c:pt idx="2832">
                  <c:v>1.4986569999999997</c:v>
                </c:pt>
                <c:pt idx="2833">
                  <c:v>1.4991859999999997</c:v>
                </c:pt>
                <c:pt idx="2834">
                  <c:v>1.4997150000000001</c:v>
                </c:pt>
                <c:pt idx="2835">
                  <c:v>1.5002439999999999</c:v>
                </c:pt>
                <c:pt idx="2836">
                  <c:v>1.5007729999999999</c:v>
                </c:pt>
                <c:pt idx="2837">
                  <c:v>1.5013019999999999</c:v>
                </c:pt>
                <c:pt idx="2838">
                  <c:v>1.5018309999999999</c:v>
                </c:pt>
                <c:pt idx="2839">
                  <c:v>1.5023599999999997</c:v>
                </c:pt>
                <c:pt idx="2840">
                  <c:v>1.5028889999999999</c:v>
                </c:pt>
                <c:pt idx="2841">
                  <c:v>1.5034179999999997</c:v>
                </c:pt>
                <c:pt idx="2842">
                  <c:v>1.5039469999999999</c:v>
                </c:pt>
                <c:pt idx="2843">
                  <c:v>1.5044759999999999</c:v>
                </c:pt>
                <c:pt idx="2844">
                  <c:v>1.5050049999999997</c:v>
                </c:pt>
                <c:pt idx="2845">
                  <c:v>1.5055339999999999</c:v>
                </c:pt>
                <c:pt idx="2846">
                  <c:v>1.5060629999999997</c:v>
                </c:pt>
                <c:pt idx="2847">
                  <c:v>1.5065919999999997</c:v>
                </c:pt>
                <c:pt idx="2848">
                  <c:v>1.5071209999999997</c:v>
                </c:pt>
                <c:pt idx="2849">
                  <c:v>1.5076499999999997</c:v>
                </c:pt>
                <c:pt idx="2850">
                  <c:v>1.5081789999999995</c:v>
                </c:pt>
                <c:pt idx="2851">
                  <c:v>1.5087079999999997</c:v>
                </c:pt>
                <c:pt idx="2852">
                  <c:v>1.5092369999999999</c:v>
                </c:pt>
                <c:pt idx="2853">
                  <c:v>1.5097659999999999</c:v>
                </c:pt>
                <c:pt idx="2854">
                  <c:v>1.5102949999999999</c:v>
                </c:pt>
                <c:pt idx="2855">
                  <c:v>1.5108239999999997</c:v>
                </c:pt>
                <c:pt idx="2856">
                  <c:v>1.5113529999999999</c:v>
                </c:pt>
                <c:pt idx="2857">
                  <c:v>1.5118819999999997</c:v>
                </c:pt>
                <c:pt idx="2858">
                  <c:v>1.5124109999999999</c:v>
                </c:pt>
                <c:pt idx="2859">
                  <c:v>1.51294</c:v>
                </c:pt>
                <c:pt idx="2860">
                  <c:v>1.5134689999999997</c:v>
                </c:pt>
                <c:pt idx="2861">
                  <c:v>1.513998</c:v>
                </c:pt>
                <c:pt idx="2862">
                  <c:v>1.5145269999999997</c:v>
                </c:pt>
                <c:pt idx="2863">
                  <c:v>1.5150559999999997</c:v>
                </c:pt>
                <c:pt idx="2864">
                  <c:v>1.5155849999999997</c:v>
                </c:pt>
                <c:pt idx="2865">
                  <c:v>1.5161139999999997</c:v>
                </c:pt>
                <c:pt idx="2866">
                  <c:v>1.5166429999999995</c:v>
                </c:pt>
                <c:pt idx="2867">
                  <c:v>1.5171719999999997</c:v>
                </c:pt>
                <c:pt idx="2868">
                  <c:v>1.5177009999999995</c:v>
                </c:pt>
                <c:pt idx="2869">
                  <c:v>1.5182299999999997</c:v>
                </c:pt>
                <c:pt idx="2870">
                  <c:v>1.518759</c:v>
                </c:pt>
                <c:pt idx="2871">
                  <c:v>1.5192879999999997</c:v>
                </c:pt>
                <c:pt idx="2872">
                  <c:v>1.519817</c:v>
                </c:pt>
                <c:pt idx="2873">
                  <c:v>1.5203459999999998</c:v>
                </c:pt>
                <c:pt idx="2874">
                  <c:v>1.520875</c:v>
                </c:pt>
                <c:pt idx="2875">
                  <c:v>1.5214039999999998</c:v>
                </c:pt>
                <c:pt idx="2876">
                  <c:v>1.5219329999999998</c:v>
                </c:pt>
                <c:pt idx="2877">
                  <c:v>1.522462</c:v>
                </c:pt>
                <c:pt idx="2878">
                  <c:v>1.5229909999999998</c:v>
                </c:pt>
                <c:pt idx="2879">
                  <c:v>1.52352</c:v>
                </c:pt>
                <c:pt idx="2880">
                  <c:v>1.5240489999999998</c:v>
                </c:pt>
                <c:pt idx="2881">
                  <c:v>1.5245779999999998</c:v>
                </c:pt>
                <c:pt idx="2882">
                  <c:v>1.5251069999999998</c:v>
                </c:pt>
                <c:pt idx="2883">
                  <c:v>1.5256359999999998</c:v>
                </c:pt>
                <c:pt idx="2884">
                  <c:v>1.5261649999999995</c:v>
                </c:pt>
                <c:pt idx="2885">
                  <c:v>1.5266939999999998</c:v>
                </c:pt>
                <c:pt idx="2886">
                  <c:v>1.5272229999999998</c:v>
                </c:pt>
                <c:pt idx="2887">
                  <c:v>1.5277519999999996</c:v>
                </c:pt>
                <c:pt idx="2888">
                  <c:v>1.528281</c:v>
                </c:pt>
                <c:pt idx="2889">
                  <c:v>1.5288099999999998</c:v>
                </c:pt>
                <c:pt idx="2890">
                  <c:v>1.529339</c:v>
                </c:pt>
                <c:pt idx="2891">
                  <c:v>1.5298679999999998</c:v>
                </c:pt>
                <c:pt idx="2892">
                  <c:v>1.5303969999999998</c:v>
                </c:pt>
                <c:pt idx="2893">
                  <c:v>1.530926</c:v>
                </c:pt>
                <c:pt idx="2894">
                  <c:v>1.5314549999999998</c:v>
                </c:pt>
                <c:pt idx="2895">
                  <c:v>1.531984</c:v>
                </c:pt>
                <c:pt idx="2896">
                  <c:v>1.5325129999999998</c:v>
                </c:pt>
                <c:pt idx="2897">
                  <c:v>1.5330419999999998</c:v>
                </c:pt>
                <c:pt idx="2898">
                  <c:v>1.5335709999999998</c:v>
                </c:pt>
                <c:pt idx="2899">
                  <c:v>1.5340999999999998</c:v>
                </c:pt>
                <c:pt idx="2900">
                  <c:v>1.5346289999999996</c:v>
                </c:pt>
                <c:pt idx="2901">
                  <c:v>1.5351579999999998</c:v>
                </c:pt>
                <c:pt idx="2902">
                  <c:v>1.5356869999999996</c:v>
                </c:pt>
                <c:pt idx="2903">
                  <c:v>1.5362159999999996</c:v>
                </c:pt>
                <c:pt idx="2904">
                  <c:v>1.5367449999999998</c:v>
                </c:pt>
                <c:pt idx="2905">
                  <c:v>1.5372739999999996</c:v>
                </c:pt>
                <c:pt idx="2906">
                  <c:v>1.537803</c:v>
                </c:pt>
                <c:pt idx="2907">
                  <c:v>1.5383319999999998</c:v>
                </c:pt>
                <c:pt idx="2908">
                  <c:v>1.538861</c:v>
                </c:pt>
                <c:pt idx="2909">
                  <c:v>1.5393899999999998</c:v>
                </c:pt>
                <c:pt idx="2910">
                  <c:v>1.5399189999999998</c:v>
                </c:pt>
                <c:pt idx="2911">
                  <c:v>1.540448</c:v>
                </c:pt>
                <c:pt idx="2912">
                  <c:v>1.5409769999999998</c:v>
                </c:pt>
                <c:pt idx="2913">
                  <c:v>1.5415059999999998</c:v>
                </c:pt>
                <c:pt idx="2914">
                  <c:v>1.5420349999999998</c:v>
                </c:pt>
                <c:pt idx="2915">
                  <c:v>1.5425639999999998</c:v>
                </c:pt>
                <c:pt idx="2916">
                  <c:v>1.5430929999999996</c:v>
                </c:pt>
                <c:pt idx="2917">
                  <c:v>1.5436219999999998</c:v>
                </c:pt>
                <c:pt idx="2918">
                  <c:v>1.5441509999999996</c:v>
                </c:pt>
                <c:pt idx="2919">
                  <c:v>1.5446799999999998</c:v>
                </c:pt>
                <c:pt idx="2920">
                  <c:v>1.5452089999999998</c:v>
                </c:pt>
                <c:pt idx="2921">
                  <c:v>1.5457379999999996</c:v>
                </c:pt>
                <c:pt idx="2922">
                  <c:v>1.5462669999999998</c:v>
                </c:pt>
                <c:pt idx="2923">
                  <c:v>1.5467959999999996</c:v>
                </c:pt>
                <c:pt idx="2924">
                  <c:v>1.5473250000000001</c:v>
                </c:pt>
                <c:pt idx="2925">
                  <c:v>1.5478539999999998</c:v>
                </c:pt>
                <c:pt idx="2926">
                  <c:v>1.5483829999999998</c:v>
                </c:pt>
                <c:pt idx="2927">
                  <c:v>1.5489120000000001</c:v>
                </c:pt>
                <c:pt idx="2928">
                  <c:v>1.5494409999999998</c:v>
                </c:pt>
                <c:pt idx="2929">
                  <c:v>1.5499699999999998</c:v>
                </c:pt>
                <c:pt idx="2930">
                  <c:v>1.5504989999999998</c:v>
                </c:pt>
                <c:pt idx="2931">
                  <c:v>1.5510279999999999</c:v>
                </c:pt>
                <c:pt idx="2932">
                  <c:v>1.5515569999999996</c:v>
                </c:pt>
                <c:pt idx="2933">
                  <c:v>1.5520859999999999</c:v>
                </c:pt>
                <c:pt idx="2934">
                  <c:v>1.5526149999999996</c:v>
                </c:pt>
                <c:pt idx="2935">
                  <c:v>1.5531439999999999</c:v>
                </c:pt>
                <c:pt idx="2936">
                  <c:v>1.5536729999999996</c:v>
                </c:pt>
                <c:pt idx="2937">
                  <c:v>1.5542019999999996</c:v>
                </c:pt>
                <c:pt idx="2938">
                  <c:v>1.5547309999999999</c:v>
                </c:pt>
                <c:pt idx="2939">
                  <c:v>1.5552599999999996</c:v>
                </c:pt>
                <c:pt idx="2940">
                  <c:v>1.5557889999999999</c:v>
                </c:pt>
                <c:pt idx="2941">
                  <c:v>1.5563179999999996</c:v>
                </c:pt>
                <c:pt idx="2942">
                  <c:v>1.5568469999999999</c:v>
                </c:pt>
                <c:pt idx="2943">
                  <c:v>1.5573759999999999</c:v>
                </c:pt>
                <c:pt idx="2944">
                  <c:v>1.5579049999999999</c:v>
                </c:pt>
                <c:pt idx="2945">
                  <c:v>1.5584340000000001</c:v>
                </c:pt>
                <c:pt idx="2946">
                  <c:v>1.5589629999999999</c:v>
                </c:pt>
                <c:pt idx="2947">
                  <c:v>1.5594919999999999</c:v>
                </c:pt>
                <c:pt idx="2948">
                  <c:v>1.5600209999999999</c:v>
                </c:pt>
                <c:pt idx="2949">
                  <c:v>1.5605499999999999</c:v>
                </c:pt>
                <c:pt idx="2950">
                  <c:v>1.5610789999999997</c:v>
                </c:pt>
                <c:pt idx="2951">
                  <c:v>1.5616079999999999</c:v>
                </c:pt>
                <c:pt idx="2952">
                  <c:v>1.5621369999999997</c:v>
                </c:pt>
                <c:pt idx="2953">
                  <c:v>1.5626659999999997</c:v>
                </c:pt>
                <c:pt idx="2954">
                  <c:v>1.5631949999999999</c:v>
                </c:pt>
                <c:pt idx="2955">
                  <c:v>1.5637239999999997</c:v>
                </c:pt>
                <c:pt idx="2956">
                  <c:v>1.5642529999999999</c:v>
                </c:pt>
                <c:pt idx="2957">
                  <c:v>1.5647819999999997</c:v>
                </c:pt>
                <c:pt idx="2958">
                  <c:v>1.5653109999999997</c:v>
                </c:pt>
                <c:pt idx="2959">
                  <c:v>1.5658399999999997</c:v>
                </c:pt>
                <c:pt idx="2960">
                  <c:v>1.5663689999999999</c:v>
                </c:pt>
                <c:pt idx="2961">
                  <c:v>1.5668980000000001</c:v>
                </c:pt>
                <c:pt idx="2962">
                  <c:v>1.5674269999999999</c:v>
                </c:pt>
                <c:pt idx="2963">
                  <c:v>1.5679559999999999</c:v>
                </c:pt>
                <c:pt idx="2964">
                  <c:v>1.5684849999999999</c:v>
                </c:pt>
                <c:pt idx="2965">
                  <c:v>1.5690139999999999</c:v>
                </c:pt>
                <c:pt idx="2966">
                  <c:v>1.5695429999999997</c:v>
                </c:pt>
                <c:pt idx="2967">
                  <c:v>1.5700719999999999</c:v>
                </c:pt>
                <c:pt idx="2968">
                  <c:v>1.5706009999999997</c:v>
                </c:pt>
                <c:pt idx="2969">
                  <c:v>1.5711299999999999</c:v>
                </c:pt>
                <c:pt idx="2970">
                  <c:v>1.5716589999999997</c:v>
                </c:pt>
                <c:pt idx="2971">
                  <c:v>1.5721879999999997</c:v>
                </c:pt>
                <c:pt idx="2972">
                  <c:v>1.5727169999999999</c:v>
                </c:pt>
                <c:pt idx="2973">
                  <c:v>1.5732459999999997</c:v>
                </c:pt>
                <c:pt idx="2974">
                  <c:v>1.5737749999999997</c:v>
                </c:pt>
                <c:pt idx="2975">
                  <c:v>1.5743039999999997</c:v>
                </c:pt>
                <c:pt idx="2976">
                  <c:v>1.5748329999999997</c:v>
                </c:pt>
                <c:pt idx="2977">
                  <c:v>1.5753619999999995</c:v>
                </c:pt>
                <c:pt idx="2978">
                  <c:v>1.5758909999999999</c:v>
                </c:pt>
                <c:pt idx="2979">
                  <c:v>1.5764199999999999</c:v>
                </c:pt>
                <c:pt idx="2980">
                  <c:v>1.5769489999999999</c:v>
                </c:pt>
                <c:pt idx="2981">
                  <c:v>1.5774779999999999</c:v>
                </c:pt>
                <c:pt idx="2982">
                  <c:v>1.5780069999999997</c:v>
                </c:pt>
                <c:pt idx="2983">
                  <c:v>1.5785359999999999</c:v>
                </c:pt>
                <c:pt idx="2984">
                  <c:v>1.5790649999999997</c:v>
                </c:pt>
                <c:pt idx="2985">
                  <c:v>1.5795939999999999</c:v>
                </c:pt>
                <c:pt idx="2986">
                  <c:v>1.5801229999999997</c:v>
                </c:pt>
                <c:pt idx="2987">
                  <c:v>1.5806519999999997</c:v>
                </c:pt>
                <c:pt idx="2988">
                  <c:v>1.5811809999999999</c:v>
                </c:pt>
                <c:pt idx="2989">
                  <c:v>1.5817099999999997</c:v>
                </c:pt>
                <c:pt idx="2990">
                  <c:v>1.5822389999999997</c:v>
                </c:pt>
                <c:pt idx="2991">
                  <c:v>1.5827679999999997</c:v>
                </c:pt>
                <c:pt idx="2992">
                  <c:v>1.5832969999999997</c:v>
                </c:pt>
                <c:pt idx="2993">
                  <c:v>1.5838259999999995</c:v>
                </c:pt>
                <c:pt idx="2994">
                  <c:v>1.5843549999999997</c:v>
                </c:pt>
                <c:pt idx="2995">
                  <c:v>1.584884</c:v>
                </c:pt>
                <c:pt idx="2996">
                  <c:v>1.585413</c:v>
                </c:pt>
                <c:pt idx="2997">
                  <c:v>1.585942</c:v>
                </c:pt>
                <c:pt idx="2998">
                  <c:v>1.5864709999999997</c:v>
                </c:pt>
                <c:pt idx="2999">
                  <c:v>1.587</c:v>
                </c:pt>
                <c:pt idx="3000">
                  <c:v>1.5875289999999997</c:v>
                </c:pt>
                <c:pt idx="3001">
                  <c:v>1.588058</c:v>
                </c:pt>
                <c:pt idx="3002">
                  <c:v>1.5885869999999997</c:v>
                </c:pt>
                <c:pt idx="3003">
                  <c:v>1.5891159999999998</c:v>
                </c:pt>
                <c:pt idx="3004">
                  <c:v>1.5896449999999998</c:v>
                </c:pt>
                <c:pt idx="3005">
                  <c:v>1.5901739999999998</c:v>
                </c:pt>
                <c:pt idx="3006">
                  <c:v>1.590703</c:v>
                </c:pt>
                <c:pt idx="3007">
                  <c:v>1.5912319999999998</c:v>
                </c:pt>
                <c:pt idx="3008">
                  <c:v>1.5917609999999998</c:v>
                </c:pt>
                <c:pt idx="3009">
                  <c:v>1.5922899999999998</c:v>
                </c:pt>
                <c:pt idx="3010">
                  <c:v>1.5928189999999998</c:v>
                </c:pt>
                <c:pt idx="3011">
                  <c:v>1.5933479999999995</c:v>
                </c:pt>
                <c:pt idx="3012">
                  <c:v>1.5938769999999998</c:v>
                </c:pt>
                <c:pt idx="3013">
                  <c:v>1.594406</c:v>
                </c:pt>
                <c:pt idx="3014">
                  <c:v>1.594935</c:v>
                </c:pt>
                <c:pt idx="3015">
                  <c:v>1.595464</c:v>
                </c:pt>
                <c:pt idx="3016">
                  <c:v>1.5959929999999998</c:v>
                </c:pt>
                <c:pt idx="3017">
                  <c:v>1.596522</c:v>
                </c:pt>
                <c:pt idx="3018">
                  <c:v>1.5970509999999998</c:v>
                </c:pt>
                <c:pt idx="3019">
                  <c:v>1.5975799999999998</c:v>
                </c:pt>
                <c:pt idx="3020">
                  <c:v>1.5981089999999998</c:v>
                </c:pt>
                <c:pt idx="3021">
                  <c:v>1.5986379999999998</c:v>
                </c:pt>
                <c:pt idx="3022">
                  <c:v>1.599167</c:v>
                </c:pt>
                <c:pt idx="3023">
                  <c:v>1.5996959999999998</c:v>
                </c:pt>
                <c:pt idx="3024">
                  <c:v>1.6002249999999998</c:v>
                </c:pt>
                <c:pt idx="3025">
                  <c:v>1.6007539999999998</c:v>
                </c:pt>
                <c:pt idx="3026">
                  <c:v>1.6012829999999998</c:v>
                </c:pt>
                <c:pt idx="3027">
                  <c:v>1.6018119999999996</c:v>
                </c:pt>
                <c:pt idx="3028">
                  <c:v>1.6023409999999998</c:v>
                </c:pt>
                <c:pt idx="3029">
                  <c:v>1.6028699999999996</c:v>
                </c:pt>
                <c:pt idx="3030">
                  <c:v>1.6033989999999996</c:v>
                </c:pt>
                <c:pt idx="3031">
                  <c:v>1.603928</c:v>
                </c:pt>
                <c:pt idx="3032">
                  <c:v>1.6044569999999998</c:v>
                </c:pt>
                <c:pt idx="3033">
                  <c:v>1.604986</c:v>
                </c:pt>
                <c:pt idx="3034">
                  <c:v>1.6055149999999998</c:v>
                </c:pt>
                <c:pt idx="3035">
                  <c:v>1.606044</c:v>
                </c:pt>
                <c:pt idx="3036">
                  <c:v>1.6065729999999998</c:v>
                </c:pt>
                <c:pt idx="3037">
                  <c:v>1.6071019999999998</c:v>
                </c:pt>
                <c:pt idx="3038">
                  <c:v>1.6076309999999998</c:v>
                </c:pt>
                <c:pt idx="3039">
                  <c:v>1.6081599999999998</c:v>
                </c:pt>
                <c:pt idx="3040">
                  <c:v>1.6086889999999998</c:v>
                </c:pt>
                <c:pt idx="3041">
                  <c:v>1.6092179999999998</c:v>
                </c:pt>
                <c:pt idx="3042">
                  <c:v>1.6097469999999998</c:v>
                </c:pt>
                <c:pt idx="3043">
                  <c:v>1.6102759999999996</c:v>
                </c:pt>
                <c:pt idx="3044">
                  <c:v>1.6108049999999998</c:v>
                </c:pt>
                <c:pt idx="3045">
                  <c:v>1.6113339999999996</c:v>
                </c:pt>
                <c:pt idx="3046">
                  <c:v>1.6118629999999998</c:v>
                </c:pt>
                <c:pt idx="3047">
                  <c:v>1.6123919999999996</c:v>
                </c:pt>
                <c:pt idx="3048">
                  <c:v>1.6129209999999996</c:v>
                </c:pt>
                <c:pt idx="3049">
                  <c:v>1.6134500000000001</c:v>
                </c:pt>
                <c:pt idx="3050">
                  <c:v>1.6139789999999998</c:v>
                </c:pt>
                <c:pt idx="3051">
                  <c:v>1.6145080000000001</c:v>
                </c:pt>
                <c:pt idx="3052">
                  <c:v>1.6150369999999998</c:v>
                </c:pt>
                <c:pt idx="3053">
                  <c:v>1.6155659999999998</c:v>
                </c:pt>
                <c:pt idx="3054">
                  <c:v>1.6160949999999998</c:v>
                </c:pt>
                <c:pt idx="3055">
                  <c:v>1.6166239999999998</c:v>
                </c:pt>
                <c:pt idx="3056">
                  <c:v>1.6171529999999998</c:v>
                </c:pt>
                <c:pt idx="3057">
                  <c:v>1.6176819999999998</c:v>
                </c:pt>
                <c:pt idx="3058">
                  <c:v>1.6182109999999998</c:v>
                </c:pt>
                <c:pt idx="3059">
                  <c:v>1.6187399999999996</c:v>
                </c:pt>
                <c:pt idx="3060">
                  <c:v>1.6192689999999998</c:v>
                </c:pt>
                <c:pt idx="3061">
                  <c:v>1.6197979999999996</c:v>
                </c:pt>
                <c:pt idx="3062">
                  <c:v>1.6203269999999999</c:v>
                </c:pt>
                <c:pt idx="3063">
                  <c:v>1.6208559999999996</c:v>
                </c:pt>
                <c:pt idx="3064">
                  <c:v>1.6213849999999996</c:v>
                </c:pt>
                <c:pt idx="3065">
                  <c:v>1.6219139999999996</c:v>
                </c:pt>
                <c:pt idx="3066">
                  <c:v>1.6224429999999996</c:v>
                </c:pt>
                <c:pt idx="3067">
                  <c:v>1.6229720000000001</c:v>
                </c:pt>
                <c:pt idx="3068">
                  <c:v>1.6235009999999999</c:v>
                </c:pt>
                <c:pt idx="3069">
                  <c:v>1.6240299999999999</c:v>
                </c:pt>
                <c:pt idx="3070">
                  <c:v>1.6245589999999999</c:v>
                </c:pt>
                <c:pt idx="3071">
                  <c:v>1.6250879999999999</c:v>
                </c:pt>
                <c:pt idx="3072">
                  <c:v>1.6256169999999996</c:v>
                </c:pt>
                <c:pt idx="3073">
                  <c:v>1.6261459999999999</c:v>
                </c:pt>
                <c:pt idx="3074">
                  <c:v>1.6266749999999999</c:v>
                </c:pt>
                <c:pt idx="3075">
                  <c:v>1.6272039999999999</c:v>
                </c:pt>
                <c:pt idx="3076">
                  <c:v>1.6277329999999999</c:v>
                </c:pt>
                <c:pt idx="3077">
                  <c:v>1.6282619999999997</c:v>
                </c:pt>
                <c:pt idx="3078">
                  <c:v>1.6287909999999999</c:v>
                </c:pt>
                <c:pt idx="3079">
                  <c:v>1.6293199999999997</c:v>
                </c:pt>
                <c:pt idx="3080">
                  <c:v>1.6298489999999997</c:v>
                </c:pt>
                <c:pt idx="3081">
                  <c:v>1.6303779999999997</c:v>
                </c:pt>
                <c:pt idx="3082">
                  <c:v>1.6309069999999997</c:v>
                </c:pt>
                <c:pt idx="3083">
                  <c:v>1.6314359999999999</c:v>
                </c:pt>
                <c:pt idx="3084">
                  <c:v>1.6319649999999997</c:v>
                </c:pt>
                <c:pt idx="3085">
                  <c:v>1.6324939999999999</c:v>
                </c:pt>
                <c:pt idx="3086">
                  <c:v>1.6330229999999999</c:v>
                </c:pt>
                <c:pt idx="3087">
                  <c:v>1.6335519999999999</c:v>
                </c:pt>
                <c:pt idx="3088">
                  <c:v>1.6340809999999997</c:v>
                </c:pt>
                <c:pt idx="3089">
                  <c:v>1.6346099999999999</c:v>
                </c:pt>
                <c:pt idx="3090">
                  <c:v>1.6351389999999997</c:v>
                </c:pt>
                <c:pt idx="3091">
                  <c:v>1.6356679999999999</c:v>
                </c:pt>
                <c:pt idx="3092">
                  <c:v>1.6361969999999999</c:v>
                </c:pt>
                <c:pt idx="3093">
                  <c:v>1.6367259999999997</c:v>
                </c:pt>
                <c:pt idx="3094">
                  <c:v>1.6372549999999999</c:v>
                </c:pt>
                <c:pt idx="3095">
                  <c:v>1.6377839999999997</c:v>
                </c:pt>
                <c:pt idx="3096">
                  <c:v>1.6383129999999999</c:v>
                </c:pt>
                <c:pt idx="3097">
                  <c:v>1.6388419999999997</c:v>
                </c:pt>
                <c:pt idx="3098">
                  <c:v>1.6393709999999997</c:v>
                </c:pt>
                <c:pt idx="3099">
                  <c:v>1.6398999999999997</c:v>
                </c:pt>
                <c:pt idx="3100">
                  <c:v>1.6404289999999997</c:v>
                </c:pt>
                <c:pt idx="3101">
                  <c:v>1.6409579999999997</c:v>
                </c:pt>
                <c:pt idx="3102">
                  <c:v>1.6414869999999997</c:v>
                </c:pt>
                <c:pt idx="3103">
                  <c:v>1.6420159999999999</c:v>
                </c:pt>
                <c:pt idx="3104">
                  <c:v>1.6425449999999999</c:v>
                </c:pt>
                <c:pt idx="3105">
                  <c:v>1.6430739999999999</c:v>
                </c:pt>
                <c:pt idx="3106">
                  <c:v>1.6436029999999997</c:v>
                </c:pt>
                <c:pt idx="3107">
                  <c:v>1.6441319999999999</c:v>
                </c:pt>
                <c:pt idx="3108">
                  <c:v>1.6446609999999999</c:v>
                </c:pt>
                <c:pt idx="3109">
                  <c:v>1.6451899999999997</c:v>
                </c:pt>
                <c:pt idx="3110">
                  <c:v>1.6457189999999999</c:v>
                </c:pt>
                <c:pt idx="3111">
                  <c:v>1.6462479999999997</c:v>
                </c:pt>
                <c:pt idx="3112">
                  <c:v>1.6467769999999999</c:v>
                </c:pt>
                <c:pt idx="3113">
                  <c:v>1.6473059999999997</c:v>
                </c:pt>
                <c:pt idx="3114">
                  <c:v>1.6478349999999997</c:v>
                </c:pt>
                <c:pt idx="3115">
                  <c:v>1.6483639999999997</c:v>
                </c:pt>
                <c:pt idx="3116">
                  <c:v>1.6488929999999997</c:v>
                </c:pt>
                <c:pt idx="3117">
                  <c:v>1.6494219999999995</c:v>
                </c:pt>
                <c:pt idx="3118">
                  <c:v>1.6499509999999997</c:v>
                </c:pt>
                <c:pt idx="3119">
                  <c:v>1.6504799999999997</c:v>
                </c:pt>
                <c:pt idx="3120">
                  <c:v>1.6510089999999995</c:v>
                </c:pt>
                <c:pt idx="3121">
                  <c:v>1.651538</c:v>
                </c:pt>
                <c:pt idx="3122">
                  <c:v>1.6520669999999997</c:v>
                </c:pt>
                <c:pt idx="3123">
                  <c:v>1.652596</c:v>
                </c:pt>
                <c:pt idx="3124">
                  <c:v>1.6531249999999997</c:v>
                </c:pt>
                <c:pt idx="3125">
                  <c:v>1.6536539999999997</c:v>
                </c:pt>
                <c:pt idx="3126">
                  <c:v>1.654183</c:v>
                </c:pt>
                <c:pt idx="3127">
                  <c:v>1.6547119999999997</c:v>
                </c:pt>
                <c:pt idx="3128">
                  <c:v>1.655241</c:v>
                </c:pt>
                <c:pt idx="3129">
                  <c:v>1.6557699999999997</c:v>
                </c:pt>
                <c:pt idx="3130">
                  <c:v>1.6562989999999997</c:v>
                </c:pt>
                <c:pt idx="3131">
                  <c:v>1.6568279999999997</c:v>
                </c:pt>
                <c:pt idx="3132">
                  <c:v>1.6573569999999997</c:v>
                </c:pt>
                <c:pt idx="3133">
                  <c:v>1.6578859999999995</c:v>
                </c:pt>
                <c:pt idx="3134">
                  <c:v>1.6584149999999998</c:v>
                </c:pt>
                <c:pt idx="3135">
                  <c:v>1.6589439999999998</c:v>
                </c:pt>
                <c:pt idx="3136">
                  <c:v>1.6594729999999998</c:v>
                </c:pt>
                <c:pt idx="3137">
                  <c:v>1.6600019999999998</c:v>
                </c:pt>
                <c:pt idx="3138">
                  <c:v>1.6605309999999995</c:v>
                </c:pt>
                <c:pt idx="3139">
                  <c:v>1.66106</c:v>
                </c:pt>
                <c:pt idx="3140">
                  <c:v>1.6615889999999998</c:v>
                </c:pt>
                <c:pt idx="3141">
                  <c:v>1.662118</c:v>
                </c:pt>
                <c:pt idx="3142">
                  <c:v>1.662647</c:v>
                </c:pt>
                <c:pt idx="3143">
                  <c:v>1.6631759999999998</c:v>
                </c:pt>
                <c:pt idx="3144">
                  <c:v>1.663705</c:v>
                </c:pt>
                <c:pt idx="3145">
                  <c:v>1.6642339999999998</c:v>
                </c:pt>
                <c:pt idx="3146">
                  <c:v>1.6647629999999998</c:v>
                </c:pt>
                <c:pt idx="3147">
                  <c:v>1.6652919999999998</c:v>
                </c:pt>
                <c:pt idx="3148">
                  <c:v>1.6658209999999998</c:v>
                </c:pt>
                <c:pt idx="3149">
                  <c:v>1.6663499999999996</c:v>
                </c:pt>
                <c:pt idx="3150">
                  <c:v>1.6668789999999998</c:v>
                </c:pt>
                <c:pt idx="3151">
                  <c:v>1.6674079999999996</c:v>
                </c:pt>
                <c:pt idx="3152">
                  <c:v>1.6679369999999998</c:v>
                </c:pt>
                <c:pt idx="3153">
                  <c:v>1.6684659999999998</c:v>
                </c:pt>
                <c:pt idx="3154">
                  <c:v>1.6689949999999996</c:v>
                </c:pt>
                <c:pt idx="3155">
                  <c:v>1.6695239999999998</c:v>
                </c:pt>
                <c:pt idx="3156">
                  <c:v>1.6700529999999998</c:v>
                </c:pt>
                <c:pt idx="3157">
                  <c:v>1.670582</c:v>
                </c:pt>
                <c:pt idx="3158">
                  <c:v>1.6711109999999998</c:v>
                </c:pt>
                <c:pt idx="3159">
                  <c:v>1.6716399999999998</c:v>
                </c:pt>
                <c:pt idx="3160">
                  <c:v>1.672169</c:v>
                </c:pt>
                <c:pt idx="3161">
                  <c:v>1.6726979999999998</c:v>
                </c:pt>
                <c:pt idx="3162">
                  <c:v>1.673227</c:v>
                </c:pt>
                <c:pt idx="3163">
                  <c:v>1.6737559999999998</c:v>
                </c:pt>
                <c:pt idx="3164">
                  <c:v>1.6742849999999998</c:v>
                </c:pt>
                <c:pt idx="3165">
                  <c:v>1.6748139999999998</c:v>
                </c:pt>
                <c:pt idx="3166">
                  <c:v>1.6753429999999998</c:v>
                </c:pt>
                <c:pt idx="3167">
                  <c:v>1.6758719999999996</c:v>
                </c:pt>
                <c:pt idx="3168">
                  <c:v>1.6764009999999998</c:v>
                </c:pt>
                <c:pt idx="3169">
                  <c:v>1.6769299999999998</c:v>
                </c:pt>
                <c:pt idx="3170">
                  <c:v>1.6774589999999996</c:v>
                </c:pt>
                <c:pt idx="3171">
                  <c:v>1.6779879999999998</c:v>
                </c:pt>
                <c:pt idx="3172">
                  <c:v>1.6785169999999996</c:v>
                </c:pt>
                <c:pt idx="3173">
                  <c:v>1.6790459999999998</c:v>
                </c:pt>
                <c:pt idx="3174">
                  <c:v>1.6795749999999998</c:v>
                </c:pt>
                <c:pt idx="3175">
                  <c:v>1.6801039999999998</c:v>
                </c:pt>
                <c:pt idx="3176">
                  <c:v>1.680633</c:v>
                </c:pt>
                <c:pt idx="3177">
                  <c:v>1.6811619999999998</c:v>
                </c:pt>
                <c:pt idx="3178">
                  <c:v>1.681691</c:v>
                </c:pt>
                <c:pt idx="3179">
                  <c:v>1.6822199999999998</c:v>
                </c:pt>
                <c:pt idx="3180">
                  <c:v>1.6827489999999998</c:v>
                </c:pt>
                <c:pt idx="3181">
                  <c:v>1.6832779999999998</c:v>
                </c:pt>
                <c:pt idx="3182">
                  <c:v>1.6838069999999998</c:v>
                </c:pt>
                <c:pt idx="3183">
                  <c:v>1.6843359999999996</c:v>
                </c:pt>
                <c:pt idx="3184">
                  <c:v>1.6848649999999998</c:v>
                </c:pt>
                <c:pt idx="3185">
                  <c:v>1.6853939999999996</c:v>
                </c:pt>
                <c:pt idx="3186">
                  <c:v>1.6859229999999996</c:v>
                </c:pt>
                <c:pt idx="3187">
                  <c:v>1.6864519999999998</c:v>
                </c:pt>
                <c:pt idx="3188">
                  <c:v>1.6869809999999996</c:v>
                </c:pt>
                <c:pt idx="3189">
                  <c:v>1.6875099999999998</c:v>
                </c:pt>
                <c:pt idx="3190">
                  <c:v>1.6880389999999996</c:v>
                </c:pt>
                <c:pt idx="3191">
                  <c:v>1.6885679999999996</c:v>
                </c:pt>
                <c:pt idx="3192">
                  <c:v>1.6890969999999998</c:v>
                </c:pt>
                <c:pt idx="3193">
                  <c:v>1.6896259999999999</c:v>
                </c:pt>
                <c:pt idx="3194">
                  <c:v>1.6901550000000001</c:v>
                </c:pt>
                <c:pt idx="3195">
                  <c:v>1.6906839999999999</c:v>
                </c:pt>
                <c:pt idx="3196">
                  <c:v>1.6912129999999999</c:v>
                </c:pt>
                <c:pt idx="3197">
                  <c:v>1.6917419999999999</c:v>
                </c:pt>
                <c:pt idx="3198">
                  <c:v>1.6922709999999999</c:v>
                </c:pt>
                <c:pt idx="3199">
                  <c:v>1.6927999999999996</c:v>
                </c:pt>
                <c:pt idx="3200">
                  <c:v>1.6933289999999999</c:v>
                </c:pt>
                <c:pt idx="3201">
                  <c:v>1.6938579999999996</c:v>
                </c:pt>
                <c:pt idx="3202">
                  <c:v>1.6943869999999999</c:v>
                </c:pt>
                <c:pt idx="3203">
                  <c:v>1.6949159999999999</c:v>
                </c:pt>
                <c:pt idx="3204">
                  <c:v>1.6954449999999996</c:v>
                </c:pt>
                <c:pt idx="3205">
                  <c:v>1.6959739999999999</c:v>
                </c:pt>
                <c:pt idx="3206">
                  <c:v>1.6965029999999997</c:v>
                </c:pt>
                <c:pt idx="3207">
                  <c:v>1.6970319999999997</c:v>
                </c:pt>
                <c:pt idx="3208">
                  <c:v>1.6975609999999997</c:v>
                </c:pt>
                <c:pt idx="3209">
                  <c:v>1.6980899999999997</c:v>
                </c:pt>
                <c:pt idx="3210">
                  <c:v>1.6986190000000001</c:v>
                </c:pt>
                <c:pt idx="3211">
                  <c:v>1.6991479999999999</c:v>
                </c:pt>
                <c:pt idx="3212">
                  <c:v>1.6996769999999999</c:v>
                </c:pt>
                <c:pt idx="3213">
                  <c:v>1.7002059999999999</c:v>
                </c:pt>
                <c:pt idx="3214">
                  <c:v>1.7007349999999999</c:v>
                </c:pt>
                <c:pt idx="3215">
                  <c:v>1.7012639999999997</c:v>
                </c:pt>
                <c:pt idx="3216">
                  <c:v>1.7017929999999999</c:v>
                </c:pt>
                <c:pt idx="3217">
                  <c:v>1.7023219999999997</c:v>
                </c:pt>
                <c:pt idx="3218">
                  <c:v>1.7028509999999999</c:v>
                </c:pt>
                <c:pt idx="3219">
                  <c:v>1.7033799999999997</c:v>
                </c:pt>
                <c:pt idx="3220">
                  <c:v>1.7039089999999997</c:v>
                </c:pt>
                <c:pt idx="3221">
                  <c:v>1.7044379999999999</c:v>
                </c:pt>
                <c:pt idx="3222">
                  <c:v>1.7049669999999997</c:v>
                </c:pt>
                <c:pt idx="3223">
                  <c:v>1.7054959999999999</c:v>
                </c:pt>
                <c:pt idx="3224">
                  <c:v>1.7060249999999997</c:v>
                </c:pt>
                <c:pt idx="3225">
                  <c:v>1.7065539999999997</c:v>
                </c:pt>
                <c:pt idx="3226">
                  <c:v>1.7070829999999997</c:v>
                </c:pt>
                <c:pt idx="3227">
                  <c:v>1.7076119999999997</c:v>
                </c:pt>
                <c:pt idx="3228">
                  <c:v>1.7081410000000001</c:v>
                </c:pt>
                <c:pt idx="3229">
                  <c:v>1.7086699999999999</c:v>
                </c:pt>
                <c:pt idx="3230">
                  <c:v>1.7091989999999999</c:v>
                </c:pt>
                <c:pt idx="3231">
                  <c:v>1.7097279999999999</c:v>
                </c:pt>
                <c:pt idx="3232">
                  <c:v>1.7102569999999999</c:v>
                </c:pt>
                <c:pt idx="3233">
                  <c:v>1.7107859999999997</c:v>
                </c:pt>
                <c:pt idx="3234">
                  <c:v>1.7113149999999999</c:v>
                </c:pt>
                <c:pt idx="3235">
                  <c:v>1.7118439999999997</c:v>
                </c:pt>
                <c:pt idx="3236">
                  <c:v>1.7123729999999997</c:v>
                </c:pt>
                <c:pt idx="3237">
                  <c:v>1.7129019999999999</c:v>
                </c:pt>
                <c:pt idx="3238">
                  <c:v>1.7134309999999997</c:v>
                </c:pt>
                <c:pt idx="3239">
                  <c:v>1.7139599999999999</c:v>
                </c:pt>
                <c:pt idx="3240">
                  <c:v>1.7144889999999997</c:v>
                </c:pt>
                <c:pt idx="3241">
                  <c:v>1.7150179999999997</c:v>
                </c:pt>
                <c:pt idx="3242">
                  <c:v>1.7155469999999997</c:v>
                </c:pt>
                <c:pt idx="3243">
                  <c:v>1.7160759999999997</c:v>
                </c:pt>
                <c:pt idx="3244">
                  <c:v>1.7166049999999995</c:v>
                </c:pt>
                <c:pt idx="3245">
                  <c:v>1.7171339999999997</c:v>
                </c:pt>
                <c:pt idx="3246">
                  <c:v>1.7176629999999999</c:v>
                </c:pt>
                <c:pt idx="3247">
                  <c:v>1.7181919999999999</c:v>
                </c:pt>
                <c:pt idx="3248">
                  <c:v>1.7187209999999999</c:v>
                </c:pt>
                <c:pt idx="3249">
                  <c:v>1.7192499999999997</c:v>
                </c:pt>
                <c:pt idx="3250">
                  <c:v>1.7197789999999999</c:v>
                </c:pt>
                <c:pt idx="3251">
                  <c:v>1.7203079999999997</c:v>
                </c:pt>
                <c:pt idx="3252">
                  <c:v>1.7208369999999997</c:v>
                </c:pt>
                <c:pt idx="3253">
                  <c:v>1.7213659999999997</c:v>
                </c:pt>
                <c:pt idx="3254">
                  <c:v>1.7218949999999997</c:v>
                </c:pt>
                <c:pt idx="3255">
                  <c:v>1.722424</c:v>
                </c:pt>
                <c:pt idx="3256">
                  <c:v>1.7229529999999997</c:v>
                </c:pt>
                <c:pt idx="3257">
                  <c:v>1.7234819999999997</c:v>
                </c:pt>
                <c:pt idx="3258">
                  <c:v>1.7240109999999997</c:v>
                </c:pt>
                <c:pt idx="3259">
                  <c:v>1.7245399999999997</c:v>
                </c:pt>
                <c:pt idx="3260">
                  <c:v>1.7250689999999995</c:v>
                </c:pt>
                <c:pt idx="3261">
                  <c:v>1.7255979999999997</c:v>
                </c:pt>
                <c:pt idx="3262">
                  <c:v>1.7261269999999995</c:v>
                </c:pt>
                <c:pt idx="3263">
                  <c:v>1.7266559999999997</c:v>
                </c:pt>
                <c:pt idx="3264">
                  <c:v>1.727185</c:v>
                </c:pt>
                <c:pt idx="3265">
                  <c:v>1.7277139999999997</c:v>
                </c:pt>
                <c:pt idx="3266">
                  <c:v>1.728243</c:v>
                </c:pt>
                <c:pt idx="3267">
                  <c:v>1.7287719999999998</c:v>
                </c:pt>
                <c:pt idx="3268">
                  <c:v>1.729301</c:v>
                </c:pt>
                <c:pt idx="3269">
                  <c:v>1.7298299999999998</c:v>
                </c:pt>
                <c:pt idx="3270">
                  <c:v>1.7303589999999998</c:v>
                </c:pt>
                <c:pt idx="3271">
                  <c:v>1.730888</c:v>
                </c:pt>
                <c:pt idx="3272">
                  <c:v>1.7314169999999998</c:v>
                </c:pt>
                <c:pt idx="3273">
                  <c:v>1.7319459999999998</c:v>
                </c:pt>
                <c:pt idx="3274">
                  <c:v>1.7324749999999998</c:v>
                </c:pt>
                <c:pt idx="3275">
                  <c:v>1.7330039999999998</c:v>
                </c:pt>
                <c:pt idx="3276">
                  <c:v>1.7335329999999995</c:v>
                </c:pt>
                <c:pt idx="3277">
                  <c:v>1.7340619999999998</c:v>
                </c:pt>
                <c:pt idx="3278">
                  <c:v>1.7345909999999995</c:v>
                </c:pt>
                <c:pt idx="3279">
                  <c:v>1.7351199999999998</c:v>
                </c:pt>
                <c:pt idx="3280">
                  <c:v>1.7356489999999996</c:v>
                </c:pt>
                <c:pt idx="3281">
                  <c:v>1.7361779999999996</c:v>
                </c:pt>
                <c:pt idx="3282">
                  <c:v>1.736707</c:v>
                </c:pt>
                <c:pt idx="3283">
                  <c:v>1.7372359999999998</c:v>
                </c:pt>
                <c:pt idx="3284">
                  <c:v>1.737765</c:v>
                </c:pt>
                <c:pt idx="3285">
                  <c:v>1.7382939999999998</c:v>
                </c:pt>
                <c:pt idx="3286">
                  <c:v>1.7388229999999998</c:v>
                </c:pt>
                <c:pt idx="3287">
                  <c:v>1.7393519999999998</c:v>
                </c:pt>
                <c:pt idx="3288">
                  <c:v>1.7398809999999998</c:v>
                </c:pt>
                <c:pt idx="3289">
                  <c:v>1.74041</c:v>
                </c:pt>
                <c:pt idx="3290">
                  <c:v>1.7409389999999998</c:v>
                </c:pt>
                <c:pt idx="3291">
                  <c:v>1.7414679999999998</c:v>
                </c:pt>
                <c:pt idx="3292">
                  <c:v>1.7419969999999998</c:v>
                </c:pt>
                <c:pt idx="3293">
                  <c:v>1.7425259999999998</c:v>
                </c:pt>
                <c:pt idx="3294">
                  <c:v>1.7430549999999996</c:v>
                </c:pt>
                <c:pt idx="3295">
                  <c:v>1.7435839999999998</c:v>
                </c:pt>
                <c:pt idx="3296">
                  <c:v>1.7441129999999996</c:v>
                </c:pt>
                <c:pt idx="3297">
                  <c:v>1.7446419999999996</c:v>
                </c:pt>
                <c:pt idx="3298">
                  <c:v>1.7451709999999998</c:v>
                </c:pt>
                <c:pt idx="3299">
                  <c:v>1.7456999999999996</c:v>
                </c:pt>
                <c:pt idx="3300">
                  <c:v>1.746229</c:v>
                </c:pt>
                <c:pt idx="3301">
                  <c:v>1.7467579999999998</c:v>
                </c:pt>
                <c:pt idx="3302">
                  <c:v>1.7472869999999998</c:v>
                </c:pt>
                <c:pt idx="3303">
                  <c:v>1.7478159999999998</c:v>
                </c:pt>
                <c:pt idx="3304">
                  <c:v>1.7483449999999998</c:v>
                </c:pt>
                <c:pt idx="3305">
                  <c:v>1.748874</c:v>
                </c:pt>
                <c:pt idx="3306">
                  <c:v>1.7494029999999998</c:v>
                </c:pt>
                <c:pt idx="3307">
                  <c:v>1.7499319999999998</c:v>
                </c:pt>
                <c:pt idx="3308">
                  <c:v>1.7504609999999998</c:v>
                </c:pt>
                <c:pt idx="3309">
                  <c:v>1.7509899999999998</c:v>
                </c:pt>
                <c:pt idx="3310">
                  <c:v>1.7515189999999996</c:v>
                </c:pt>
                <c:pt idx="3311">
                  <c:v>1.7520479999999998</c:v>
                </c:pt>
                <c:pt idx="3312">
                  <c:v>1.7525769999999996</c:v>
                </c:pt>
                <c:pt idx="3313">
                  <c:v>1.7531059999999996</c:v>
                </c:pt>
                <c:pt idx="3314">
                  <c:v>1.7536349999999996</c:v>
                </c:pt>
                <c:pt idx="3315">
                  <c:v>1.7541639999999996</c:v>
                </c:pt>
                <c:pt idx="3316">
                  <c:v>1.7546929999999998</c:v>
                </c:pt>
                <c:pt idx="3317">
                  <c:v>1.7552219999999998</c:v>
                </c:pt>
                <c:pt idx="3318">
                  <c:v>1.7557510000000001</c:v>
                </c:pt>
                <c:pt idx="3319">
                  <c:v>1.7562799999999998</c:v>
                </c:pt>
                <c:pt idx="3320">
                  <c:v>1.7568089999999998</c:v>
                </c:pt>
                <c:pt idx="3321">
                  <c:v>1.7573379999999998</c:v>
                </c:pt>
                <c:pt idx="3322">
                  <c:v>1.7578669999999998</c:v>
                </c:pt>
                <c:pt idx="3323">
                  <c:v>1.7583959999999998</c:v>
                </c:pt>
                <c:pt idx="3324">
                  <c:v>1.7589249999999998</c:v>
                </c:pt>
                <c:pt idx="3325">
                  <c:v>1.7594539999999999</c:v>
                </c:pt>
                <c:pt idx="3326">
                  <c:v>1.7599829999999996</c:v>
                </c:pt>
                <c:pt idx="3327">
                  <c:v>1.7605119999999999</c:v>
                </c:pt>
                <c:pt idx="3328">
                  <c:v>1.7610409999999996</c:v>
                </c:pt>
                <c:pt idx="3329">
                  <c:v>1.7615699999999999</c:v>
                </c:pt>
                <c:pt idx="3330">
                  <c:v>1.7620989999999996</c:v>
                </c:pt>
                <c:pt idx="3331">
                  <c:v>1.7626279999999996</c:v>
                </c:pt>
                <c:pt idx="3332">
                  <c:v>1.7631569999999999</c:v>
                </c:pt>
                <c:pt idx="3333">
                  <c:v>1.7636859999999996</c:v>
                </c:pt>
                <c:pt idx="3334">
                  <c:v>1.7642149999999996</c:v>
                </c:pt>
                <c:pt idx="3335">
                  <c:v>1.7647439999999999</c:v>
                </c:pt>
                <c:pt idx="3336">
                  <c:v>1.7652729999999999</c:v>
                </c:pt>
                <c:pt idx="3337">
                  <c:v>1.7658019999999999</c:v>
                </c:pt>
                <c:pt idx="3338">
                  <c:v>1.7663309999999999</c:v>
                </c:pt>
                <c:pt idx="3339">
                  <c:v>1.7668599999999999</c:v>
                </c:pt>
                <c:pt idx="3340">
                  <c:v>1.7673889999999999</c:v>
                </c:pt>
                <c:pt idx="3341">
                  <c:v>1.7679179999999999</c:v>
                </c:pt>
                <c:pt idx="3342">
                  <c:v>1.7684469999999997</c:v>
                </c:pt>
                <c:pt idx="3343">
                  <c:v>1.7689759999999999</c:v>
                </c:pt>
                <c:pt idx="3344">
                  <c:v>1.7695049999999997</c:v>
                </c:pt>
                <c:pt idx="3345">
                  <c:v>1.7700339999999999</c:v>
                </c:pt>
                <c:pt idx="3346">
                  <c:v>1.7705629999999997</c:v>
                </c:pt>
                <c:pt idx="3347">
                  <c:v>1.7710919999999997</c:v>
                </c:pt>
                <c:pt idx="3348">
                  <c:v>1.7716209999999997</c:v>
                </c:pt>
                <c:pt idx="3349">
                  <c:v>1.7721499999999997</c:v>
                </c:pt>
                <c:pt idx="3350">
                  <c:v>1.7726789999999999</c:v>
                </c:pt>
                <c:pt idx="3351">
                  <c:v>1.7732079999999997</c:v>
                </c:pt>
                <c:pt idx="3352">
                  <c:v>1.7737369999999997</c:v>
                </c:pt>
                <c:pt idx="3353">
                  <c:v>1.7742659999999999</c:v>
                </c:pt>
                <c:pt idx="3354">
                  <c:v>1.7747949999999999</c:v>
                </c:pt>
                <c:pt idx="3355">
                  <c:v>1.7753239999999997</c:v>
                </c:pt>
                <c:pt idx="3356">
                  <c:v>1.7758529999999999</c:v>
                </c:pt>
                <c:pt idx="3357">
                  <c:v>1.7763819999999999</c:v>
                </c:pt>
                <c:pt idx="3358">
                  <c:v>1.7769109999999999</c:v>
                </c:pt>
                <c:pt idx="3359">
                  <c:v>1.7774399999999999</c:v>
                </c:pt>
                <c:pt idx="3360">
                  <c:v>1.7779689999999997</c:v>
                </c:pt>
                <c:pt idx="3361">
                  <c:v>1.7784979999999999</c:v>
                </c:pt>
                <c:pt idx="3362">
                  <c:v>1.7790269999999997</c:v>
                </c:pt>
                <c:pt idx="3363">
                  <c:v>1.7795559999999997</c:v>
                </c:pt>
                <c:pt idx="3364">
                  <c:v>1.7800849999999997</c:v>
                </c:pt>
                <c:pt idx="3365">
                  <c:v>1.7806139999999997</c:v>
                </c:pt>
                <c:pt idx="3366">
                  <c:v>1.7811429999999999</c:v>
                </c:pt>
                <c:pt idx="3367">
                  <c:v>1.7816719999999997</c:v>
                </c:pt>
                <c:pt idx="3368">
                  <c:v>1.7822009999999997</c:v>
                </c:pt>
                <c:pt idx="3369">
                  <c:v>1.7827299999999997</c:v>
                </c:pt>
                <c:pt idx="3370">
                  <c:v>1.7832589999999997</c:v>
                </c:pt>
                <c:pt idx="3371">
                  <c:v>1.7837879999999997</c:v>
                </c:pt>
                <c:pt idx="3372">
                  <c:v>1.7843169999999999</c:v>
                </c:pt>
                <c:pt idx="3373">
                  <c:v>1.7848459999999999</c:v>
                </c:pt>
                <c:pt idx="3374">
                  <c:v>1.7853749999999999</c:v>
                </c:pt>
                <c:pt idx="3375">
                  <c:v>1.7859039999999999</c:v>
                </c:pt>
                <c:pt idx="3376">
                  <c:v>1.7864329999999997</c:v>
                </c:pt>
                <c:pt idx="3377">
                  <c:v>1.7869619999999999</c:v>
                </c:pt>
                <c:pt idx="3378">
                  <c:v>1.7874909999999997</c:v>
                </c:pt>
                <c:pt idx="3379">
                  <c:v>1.7880199999999997</c:v>
                </c:pt>
                <c:pt idx="3380">
                  <c:v>1.7885489999999997</c:v>
                </c:pt>
                <c:pt idx="3381">
                  <c:v>1.7890779999999997</c:v>
                </c:pt>
                <c:pt idx="3382">
                  <c:v>1.7896069999999997</c:v>
                </c:pt>
                <c:pt idx="3383">
                  <c:v>1.7901359999999997</c:v>
                </c:pt>
                <c:pt idx="3384">
                  <c:v>1.7906649999999997</c:v>
                </c:pt>
                <c:pt idx="3385">
                  <c:v>1.7911939999999997</c:v>
                </c:pt>
                <c:pt idx="3386">
                  <c:v>1.7917229999999997</c:v>
                </c:pt>
                <c:pt idx="3387">
                  <c:v>1.7922519999999995</c:v>
                </c:pt>
                <c:pt idx="3388">
                  <c:v>1.7927809999999997</c:v>
                </c:pt>
                <c:pt idx="3389">
                  <c:v>1.7933099999999997</c:v>
                </c:pt>
                <c:pt idx="3390">
                  <c:v>1.793839</c:v>
                </c:pt>
                <c:pt idx="3391">
                  <c:v>1.794368</c:v>
                </c:pt>
                <c:pt idx="3392">
                  <c:v>1.7948969999999997</c:v>
                </c:pt>
                <c:pt idx="3393">
                  <c:v>1.795426</c:v>
                </c:pt>
                <c:pt idx="3394">
                  <c:v>1.7959549999999997</c:v>
                </c:pt>
                <c:pt idx="3395">
                  <c:v>1.796484</c:v>
                </c:pt>
                <c:pt idx="3396">
                  <c:v>1.7970129999999997</c:v>
                </c:pt>
                <c:pt idx="3397">
                  <c:v>1.7975419999999998</c:v>
                </c:pt>
                <c:pt idx="3398">
                  <c:v>1.7980709999999998</c:v>
                </c:pt>
                <c:pt idx="3399">
                  <c:v>1.7985999999999998</c:v>
                </c:pt>
                <c:pt idx="3400">
                  <c:v>1.7991289999999995</c:v>
                </c:pt>
                <c:pt idx="3401">
                  <c:v>1.7996579999999998</c:v>
                </c:pt>
                <c:pt idx="3402">
                  <c:v>1.8001869999999998</c:v>
                </c:pt>
                <c:pt idx="3403">
                  <c:v>1.8007159999999995</c:v>
                </c:pt>
                <c:pt idx="3404">
                  <c:v>1.8012449999999998</c:v>
                </c:pt>
                <c:pt idx="3405">
                  <c:v>1.8017739999999995</c:v>
                </c:pt>
                <c:pt idx="3406">
                  <c:v>1.8023029999999998</c:v>
                </c:pt>
                <c:pt idx="3407">
                  <c:v>1.8028319999999998</c:v>
                </c:pt>
                <c:pt idx="3408">
                  <c:v>1.8033609999999998</c:v>
                </c:pt>
                <c:pt idx="3409">
                  <c:v>1.80389</c:v>
                </c:pt>
                <c:pt idx="3410">
                  <c:v>1.8044189999999998</c:v>
                </c:pt>
                <c:pt idx="3411">
                  <c:v>1.804948</c:v>
                </c:pt>
                <c:pt idx="3412">
                  <c:v>1.8054769999999998</c:v>
                </c:pt>
                <c:pt idx="3413">
                  <c:v>1.8060059999999998</c:v>
                </c:pt>
                <c:pt idx="3414">
                  <c:v>1.8065349999999998</c:v>
                </c:pt>
                <c:pt idx="3415">
                  <c:v>1.8070639999999998</c:v>
                </c:pt>
                <c:pt idx="3416">
                  <c:v>1.8075929999999996</c:v>
                </c:pt>
                <c:pt idx="3417">
                  <c:v>1.8081219999999998</c:v>
                </c:pt>
                <c:pt idx="3418">
                  <c:v>1.8086509999999998</c:v>
                </c:pt>
                <c:pt idx="3419">
                  <c:v>1.8091799999999998</c:v>
                </c:pt>
                <c:pt idx="3420">
                  <c:v>1.8097089999999998</c:v>
                </c:pt>
                <c:pt idx="3421">
                  <c:v>1.8102379999999996</c:v>
                </c:pt>
                <c:pt idx="3422">
                  <c:v>1.8107669999999998</c:v>
                </c:pt>
                <c:pt idx="3423">
                  <c:v>1.8112959999999996</c:v>
                </c:pt>
                <c:pt idx="3424">
                  <c:v>1.8118249999999996</c:v>
                </c:pt>
                <c:pt idx="3425">
                  <c:v>1.812354</c:v>
                </c:pt>
                <c:pt idx="3426">
                  <c:v>1.8128829999999998</c:v>
                </c:pt>
                <c:pt idx="3427">
                  <c:v>1.813412</c:v>
                </c:pt>
                <c:pt idx="3428">
                  <c:v>1.8139409999999998</c:v>
                </c:pt>
                <c:pt idx="3429">
                  <c:v>1.8144699999999998</c:v>
                </c:pt>
                <c:pt idx="3430">
                  <c:v>1.8149989999999998</c:v>
                </c:pt>
                <c:pt idx="3431">
                  <c:v>1.8155279999999998</c:v>
                </c:pt>
                <c:pt idx="3432">
                  <c:v>1.8160569999999996</c:v>
                </c:pt>
                <c:pt idx="3433">
                  <c:v>1.8165859999999998</c:v>
                </c:pt>
                <c:pt idx="3434">
                  <c:v>1.8171149999999996</c:v>
                </c:pt>
                <c:pt idx="3435">
                  <c:v>1.8176439999999998</c:v>
                </c:pt>
                <c:pt idx="3436">
                  <c:v>1.8181729999999998</c:v>
                </c:pt>
                <c:pt idx="3437">
                  <c:v>1.8187019999999996</c:v>
                </c:pt>
                <c:pt idx="3438">
                  <c:v>1.8192309999999998</c:v>
                </c:pt>
                <c:pt idx="3439">
                  <c:v>1.8197599999999996</c:v>
                </c:pt>
                <c:pt idx="3440">
                  <c:v>1.8202889999999996</c:v>
                </c:pt>
                <c:pt idx="3441">
                  <c:v>1.8208179999999996</c:v>
                </c:pt>
                <c:pt idx="3442">
                  <c:v>1.8213469999999996</c:v>
                </c:pt>
                <c:pt idx="3443">
                  <c:v>1.8218760000000001</c:v>
                </c:pt>
                <c:pt idx="3444">
                  <c:v>1.8224049999999998</c:v>
                </c:pt>
                <c:pt idx="3445">
                  <c:v>1.8229340000000001</c:v>
                </c:pt>
                <c:pt idx="3446">
                  <c:v>1.8234629999999998</c:v>
                </c:pt>
                <c:pt idx="3447">
                  <c:v>1.8239919999999998</c:v>
                </c:pt>
                <c:pt idx="3448">
                  <c:v>1.8245209999999998</c:v>
                </c:pt>
                <c:pt idx="3449">
                  <c:v>1.8250499999999998</c:v>
                </c:pt>
                <c:pt idx="3450">
                  <c:v>1.8255789999999996</c:v>
                </c:pt>
                <c:pt idx="3451">
                  <c:v>1.8261079999999998</c:v>
                </c:pt>
                <c:pt idx="3452">
                  <c:v>1.8266369999999998</c:v>
                </c:pt>
                <c:pt idx="3453">
                  <c:v>1.8271659999999996</c:v>
                </c:pt>
                <c:pt idx="3454">
                  <c:v>1.8276949999999998</c:v>
                </c:pt>
                <c:pt idx="3455">
                  <c:v>1.8282239999999996</c:v>
                </c:pt>
                <c:pt idx="3456">
                  <c:v>1.8287529999999999</c:v>
                </c:pt>
                <c:pt idx="3457">
                  <c:v>1.8292819999999996</c:v>
                </c:pt>
                <c:pt idx="3458">
                  <c:v>1.8298109999999996</c:v>
                </c:pt>
                <c:pt idx="3459">
                  <c:v>1.8303399999999996</c:v>
                </c:pt>
                <c:pt idx="3460">
                  <c:v>1.8308689999999996</c:v>
                </c:pt>
                <c:pt idx="3461">
                  <c:v>1.8313980000000001</c:v>
                </c:pt>
                <c:pt idx="3462">
                  <c:v>1.8319269999999999</c:v>
                </c:pt>
                <c:pt idx="3463">
                  <c:v>1.8324559999999999</c:v>
                </c:pt>
                <c:pt idx="3464">
                  <c:v>1.8329849999999999</c:v>
                </c:pt>
                <c:pt idx="3465">
                  <c:v>1.8335139999999999</c:v>
                </c:pt>
                <c:pt idx="3466">
                  <c:v>1.8340429999999996</c:v>
                </c:pt>
                <c:pt idx="3467">
                  <c:v>1.8345719999999999</c:v>
                </c:pt>
                <c:pt idx="3468">
                  <c:v>1.8351009999999996</c:v>
                </c:pt>
                <c:pt idx="3469">
                  <c:v>1.8356299999999997</c:v>
                </c:pt>
                <c:pt idx="3470">
                  <c:v>1.8361589999999999</c:v>
                </c:pt>
                <c:pt idx="3471">
                  <c:v>1.8366879999999997</c:v>
                </c:pt>
                <c:pt idx="3472">
                  <c:v>1.8372169999999999</c:v>
                </c:pt>
                <c:pt idx="3473">
                  <c:v>1.8377459999999997</c:v>
                </c:pt>
                <c:pt idx="3474">
                  <c:v>1.8382749999999997</c:v>
                </c:pt>
                <c:pt idx="3475">
                  <c:v>1.8388039999999997</c:v>
                </c:pt>
                <c:pt idx="3476">
                  <c:v>1.8393329999999997</c:v>
                </c:pt>
                <c:pt idx="3477">
                  <c:v>1.8398619999999994</c:v>
                </c:pt>
                <c:pt idx="3478">
                  <c:v>1.8403909999999999</c:v>
                </c:pt>
                <c:pt idx="3479">
                  <c:v>1.8409199999999999</c:v>
                </c:pt>
                <c:pt idx="3480">
                  <c:v>1.8414489999999999</c:v>
                </c:pt>
                <c:pt idx="3481">
                  <c:v>1.8419779999999999</c:v>
                </c:pt>
                <c:pt idx="3482">
                  <c:v>1.8425069999999997</c:v>
                </c:pt>
                <c:pt idx="3483">
                  <c:v>1.8430359999999999</c:v>
                </c:pt>
                <c:pt idx="3484">
                  <c:v>1.8435649999999997</c:v>
                </c:pt>
                <c:pt idx="3485">
                  <c:v>1.8440939999999999</c:v>
                </c:pt>
                <c:pt idx="3486">
                  <c:v>1.8446229999999999</c:v>
                </c:pt>
                <c:pt idx="3487">
                  <c:v>1.8451519999999997</c:v>
                </c:pt>
                <c:pt idx="3488">
                  <c:v>1.8456809999999999</c:v>
                </c:pt>
                <c:pt idx="3489">
                  <c:v>1.8462099999999997</c:v>
                </c:pt>
                <c:pt idx="3490">
                  <c:v>1.8467389999999997</c:v>
                </c:pt>
                <c:pt idx="3491">
                  <c:v>1.8472679999999997</c:v>
                </c:pt>
                <c:pt idx="3492">
                  <c:v>1.8477969999999997</c:v>
                </c:pt>
                <c:pt idx="3493">
                  <c:v>1.8483259999999995</c:v>
                </c:pt>
                <c:pt idx="3494">
                  <c:v>1.8488549999999997</c:v>
                </c:pt>
                <c:pt idx="3495">
                  <c:v>1.8493839999999995</c:v>
                </c:pt>
                <c:pt idx="3496">
                  <c:v>1.8499129999999999</c:v>
                </c:pt>
                <c:pt idx="3497">
                  <c:v>1.8504419999999999</c:v>
                </c:pt>
                <c:pt idx="3498">
                  <c:v>1.8509709999999997</c:v>
                </c:pt>
                <c:pt idx="3499">
                  <c:v>1.8514999999999999</c:v>
                </c:pt>
                <c:pt idx="3500">
                  <c:v>1.8520289999999997</c:v>
                </c:pt>
                <c:pt idx="3501">
                  <c:v>1.8525579999999999</c:v>
                </c:pt>
                <c:pt idx="3502">
                  <c:v>1.8530869999999997</c:v>
                </c:pt>
                <c:pt idx="3503">
                  <c:v>1.8536159999999997</c:v>
                </c:pt>
                <c:pt idx="3504">
                  <c:v>1.8541449999999999</c:v>
                </c:pt>
                <c:pt idx="3505">
                  <c:v>1.8546739999999997</c:v>
                </c:pt>
                <c:pt idx="3506">
                  <c:v>1.8552029999999997</c:v>
                </c:pt>
                <c:pt idx="3507">
                  <c:v>1.8557319999999997</c:v>
                </c:pt>
                <c:pt idx="3508">
                  <c:v>1.8562609999999997</c:v>
                </c:pt>
                <c:pt idx="3509">
                  <c:v>1.8567899999999997</c:v>
                </c:pt>
                <c:pt idx="3510">
                  <c:v>1.8573189999999997</c:v>
                </c:pt>
                <c:pt idx="3511">
                  <c:v>1.8578479999999995</c:v>
                </c:pt>
                <c:pt idx="3512">
                  <c:v>1.8583769999999997</c:v>
                </c:pt>
                <c:pt idx="3513">
                  <c:v>1.8589059999999997</c:v>
                </c:pt>
                <c:pt idx="3514">
                  <c:v>1.8594349999999999</c:v>
                </c:pt>
                <c:pt idx="3515">
                  <c:v>1.859964</c:v>
                </c:pt>
                <c:pt idx="3516">
                  <c:v>1.8604929999999997</c:v>
                </c:pt>
                <c:pt idx="3517">
                  <c:v>1.861022</c:v>
                </c:pt>
                <c:pt idx="3518">
                  <c:v>1.8615509999999997</c:v>
                </c:pt>
                <c:pt idx="3519">
                  <c:v>1.8620799999999997</c:v>
                </c:pt>
                <c:pt idx="3520">
                  <c:v>1.862609</c:v>
                </c:pt>
                <c:pt idx="3521">
                  <c:v>1.8631379999999997</c:v>
                </c:pt>
                <c:pt idx="3522">
                  <c:v>1.863667</c:v>
                </c:pt>
                <c:pt idx="3523">
                  <c:v>1.8641959999999997</c:v>
                </c:pt>
                <c:pt idx="3524">
                  <c:v>1.8647249999999997</c:v>
                </c:pt>
                <c:pt idx="3525">
                  <c:v>1.8652539999999997</c:v>
                </c:pt>
                <c:pt idx="3526">
                  <c:v>1.8657829999999997</c:v>
                </c:pt>
                <c:pt idx="3527">
                  <c:v>1.8663119999999995</c:v>
                </c:pt>
                <c:pt idx="3528">
                  <c:v>1.8668409999999998</c:v>
                </c:pt>
                <c:pt idx="3529">
                  <c:v>1.8673699999999995</c:v>
                </c:pt>
                <c:pt idx="3530">
                  <c:v>1.8678989999999995</c:v>
                </c:pt>
                <c:pt idx="3531">
                  <c:v>1.8684279999999998</c:v>
                </c:pt>
                <c:pt idx="3532">
                  <c:v>1.8689569999999998</c:v>
                </c:pt>
                <c:pt idx="3533">
                  <c:v>1.869486</c:v>
                </c:pt>
                <c:pt idx="3534">
                  <c:v>1.8700149999999998</c:v>
                </c:pt>
                <c:pt idx="3535">
                  <c:v>1.8705439999999998</c:v>
                </c:pt>
                <c:pt idx="3536">
                  <c:v>1.8710729999999998</c:v>
                </c:pt>
                <c:pt idx="3537">
                  <c:v>1.8716019999999998</c:v>
                </c:pt>
                <c:pt idx="3538">
                  <c:v>1.872131</c:v>
                </c:pt>
                <c:pt idx="3539">
                  <c:v>1.8726599999999998</c:v>
                </c:pt>
                <c:pt idx="3540">
                  <c:v>1.8731889999999998</c:v>
                </c:pt>
                <c:pt idx="3541">
                  <c:v>1.8737179999999998</c:v>
                </c:pt>
                <c:pt idx="3542">
                  <c:v>1.8742469999999998</c:v>
                </c:pt>
                <c:pt idx="3543">
                  <c:v>1.8747759999999996</c:v>
                </c:pt>
                <c:pt idx="3544">
                  <c:v>1.8753049999999998</c:v>
                </c:pt>
                <c:pt idx="3545">
                  <c:v>1.8758339999999996</c:v>
                </c:pt>
                <c:pt idx="3546">
                  <c:v>1.8763629999999998</c:v>
                </c:pt>
                <c:pt idx="3547">
                  <c:v>1.8768919999999998</c:v>
                </c:pt>
                <c:pt idx="3548">
                  <c:v>1.8774209999999996</c:v>
                </c:pt>
                <c:pt idx="3549">
                  <c:v>1.8779499999999998</c:v>
                </c:pt>
                <c:pt idx="3550">
                  <c:v>1.8784789999999998</c:v>
                </c:pt>
                <c:pt idx="3551">
                  <c:v>1.879008</c:v>
                </c:pt>
                <c:pt idx="3552">
                  <c:v>1.8795369999999998</c:v>
                </c:pt>
                <c:pt idx="3553">
                  <c:v>1.8800659999999998</c:v>
                </c:pt>
                <c:pt idx="3554">
                  <c:v>1.880595</c:v>
                </c:pt>
                <c:pt idx="3555">
                  <c:v>1.8811239999999998</c:v>
                </c:pt>
                <c:pt idx="3556">
                  <c:v>1.8816529999999998</c:v>
                </c:pt>
                <c:pt idx="3557">
                  <c:v>1.8821819999999998</c:v>
                </c:pt>
                <c:pt idx="3558">
                  <c:v>1.8827109999999998</c:v>
                </c:pt>
                <c:pt idx="3559">
                  <c:v>1.8832399999999996</c:v>
                </c:pt>
                <c:pt idx="3560">
                  <c:v>1.8837689999999998</c:v>
                </c:pt>
                <c:pt idx="3561">
                  <c:v>1.8842979999999996</c:v>
                </c:pt>
                <c:pt idx="3562">
                  <c:v>1.8848269999999998</c:v>
                </c:pt>
                <c:pt idx="3563">
                  <c:v>1.8853559999999996</c:v>
                </c:pt>
                <c:pt idx="3564">
                  <c:v>1.8858849999999996</c:v>
                </c:pt>
                <c:pt idx="3565">
                  <c:v>1.8864139999999998</c:v>
                </c:pt>
                <c:pt idx="3566">
                  <c:v>1.8869429999999996</c:v>
                </c:pt>
                <c:pt idx="3567">
                  <c:v>1.8874719999999996</c:v>
                </c:pt>
                <c:pt idx="3568">
                  <c:v>1.8880009999999998</c:v>
                </c:pt>
                <c:pt idx="3569">
                  <c:v>1.8885299999999998</c:v>
                </c:pt>
                <c:pt idx="3570">
                  <c:v>1.8890589999999998</c:v>
                </c:pt>
                <c:pt idx="3571">
                  <c:v>1.8895879999999998</c:v>
                </c:pt>
                <c:pt idx="3572">
                  <c:v>1.890117</c:v>
                </c:pt>
                <c:pt idx="3573">
                  <c:v>1.8906459999999998</c:v>
                </c:pt>
                <c:pt idx="3574">
                  <c:v>1.8911749999999998</c:v>
                </c:pt>
                <c:pt idx="3575">
                  <c:v>1.8917039999999998</c:v>
                </c:pt>
                <c:pt idx="3576">
                  <c:v>1.8922329999999998</c:v>
                </c:pt>
                <c:pt idx="3577">
                  <c:v>1.8927619999999996</c:v>
                </c:pt>
                <c:pt idx="3578">
                  <c:v>1.8932909999999998</c:v>
                </c:pt>
                <c:pt idx="3579">
                  <c:v>1.8938199999999996</c:v>
                </c:pt>
                <c:pt idx="3580">
                  <c:v>1.8943489999999996</c:v>
                </c:pt>
                <c:pt idx="3581">
                  <c:v>1.8948779999999998</c:v>
                </c:pt>
                <c:pt idx="3582">
                  <c:v>1.8954069999999996</c:v>
                </c:pt>
                <c:pt idx="3583">
                  <c:v>1.8959359999999998</c:v>
                </c:pt>
                <c:pt idx="3584">
                  <c:v>1.8964649999999996</c:v>
                </c:pt>
                <c:pt idx="3585">
                  <c:v>1.8969939999999996</c:v>
                </c:pt>
                <c:pt idx="3586">
                  <c:v>1.8975229999999998</c:v>
                </c:pt>
                <c:pt idx="3587">
                  <c:v>1.8980519999999999</c:v>
                </c:pt>
                <c:pt idx="3588">
                  <c:v>1.8985810000000001</c:v>
                </c:pt>
                <c:pt idx="3589">
                  <c:v>1.8991099999999999</c:v>
                </c:pt>
                <c:pt idx="3590">
                  <c:v>1.8996389999999999</c:v>
                </c:pt>
                <c:pt idx="3591">
                  <c:v>1.9001679999999999</c:v>
                </c:pt>
                <c:pt idx="3592">
                  <c:v>1.9006969999999999</c:v>
                </c:pt>
                <c:pt idx="3593">
                  <c:v>1.9012259999999996</c:v>
                </c:pt>
                <c:pt idx="3594">
                  <c:v>1.9017549999999999</c:v>
                </c:pt>
                <c:pt idx="3595">
                  <c:v>1.9022839999999996</c:v>
                </c:pt>
                <c:pt idx="3596">
                  <c:v>1.9028129999999996</c:v>
                </c:pt>
                <c:pt idx="3597">
                  <c:v>1.9033419999999996</c:v>
                </c:pt>
                <c:pt idx="3598">
                  <c:v>1.9038709999999996</c:v>
                </c:pt>
                <c:pt idx="3599">
                  <c:v>1.9043999999999999</c:v>
                </c:pt>
                <c:pt idx="3600">
                  <c:v>1.9049289999999997</c:v>
                </c:pt>
                <c:pt idx="3601">
                  <c:v>1.9054579999999997</c:v>
                </c:pt>
                <c:pt idx="3602">
                  <c:v>1.9059869999999997</c:v>
                </c:pt>
                <c:pt idx="3603">
                  <c:v>1.9065159999999997</c:v>
                </c:pt>
                <c:pt idx="3604">
                  <c:v>1.9070449999999999</c:v>
                </c:pt>
                <c:pt idx="3605">
                  <c:v>1.9075739999999999</c:v>
                </c:pt>
                <c:pt idx="3606">
                  <c:v>1.9081029999999999</c:v>
                </c:pt>
                <c:pt idx="3607">
                  <c:v>1.9086319999999999</c:v>
                </c:pt>
                <c:pt idx="3608">
                  <c:v>1.9091609999999999</c:v>
                </c:pt>
                <c:pt idx="3609">
                  <c:v>1.9096899999999997</c:v>
                </c:pt>
                <c:pt idx="3610">
                  <c:v>1.9102189999999999</c:v>
                </c:pt>
                <c:pt idx="3611">
                  <c:v>1.9107479999999997</c:v>
                </c:pt>
                <c:pt idx="3612">
                  <c:v>1.9112769999999999</c:v>
                </c:pt>
                <c:pt idx="3613">
                  <c:v>1.9118059999999997</c:v>
                </c:pt>
                <c:pt idx="3614">
                  <c:v>1.9123349999999997</c:v>
                </c:pt>
                <c:pt idx="3615">
                  <c:v>1.9128639999999999</c:v>
                </c:pt>
                <c:pt idx="3616">
                  <c:v>1.9133929999999997</c:v>
                </c:pt>
                <c:pt idx="3617">
                  <c:v>1.9139219999999997</c:v>
                </c:pt>
                <c:pt idx="3618">
                  <c:v>1.9144509999999997</c:v>
                </c:pt>
                <c:pt idx="3619">
                  <c:v>1.9149799999999997</c:v>
                </c:pt>
                <c:pt idx="3620">
                  <c:v>1.9155089999999995</c:v>
                </c:pt>
                <c:pt idx="3621">
                  <c:v>1.9160379999999997</c:v>
                </c:pt>
                <c:pt idx="3622">
                  <c:v>1.9165669999999999</c:v>
                </c:pt>
                <c:pt idx="3623">
                  <c:v>1.9170959999999999</c:v>
                </c:pt>
                <c:pt idx="3624">
                  <c:v>1.9176249999999999</c:v>
                </c:pt>
                <c:pt idx="3625">
                  <c:v>1.9181539999999997</c:v>
                </c:pt>
                <c:pt idx="3626">
                  <c:v>1.9186829999999999</c:v>
                </c:pt>
                <c:pt idx="3627">
                  <c:v>1.9192119999999997</c:v>
                </c:pt>
                <c:pt idx="3628">
                  <c:v>1.9197409999999999</c:v>
                </c:pt>
                <c:pt idx="3629">
                  <c:v>1.9202699999999997</c:v>
                </c:pt>
                <c:pt idx="3630">
                  <c:v>1.9207989999999997</c:v>
                </c:pt>
                <c:pt idx="3631">
                  <c:v>1.9213279999999997</c:v>
                </c:pt>
                <c:pt idx="3632">
                  <c:v>1.9218569999999997</c:v>
                </c:pt>
                <c:pt idx="3633">
                  <c:v>1.9223859999999997</c:v>
                </c:pt>
                <c:pt idx="3634">
                  <c:v>1.9229149999999997</c:v>
                </c:pt>
                <c:pt idx="3635">
                  <c:v>1.9234439999999997</c:v>
                </c:pt>
                <c:pt idx="3636">
                  <c:v>1.9239729999999997</c:v>
                </c:pt>
                <c:pt idx="3637">
                  <c:v>1.9245019999999997</c:v>
                </c:pt>
                <c:pt idx="3638">
                  <c:v>1.9250309999999995</c:v>
                </c:pt>
                <c:pt idx="3639">
                  <c:v>1.9255599999999999</c:v>
                </c:pt>
                <c:pt idx="3640">
                  <c:v>1.9260889999999999</c:v>
                </c:pt>
                <c:pt idx="3641">
                  <c:v>1.9266179999999999</c:v>
                </c:pt>
                <c:pt idx="3642">
                  <c:v>1.9271469999999999</c:v>
                </c:pt>
                <c:pt idx="3643">
                  <c:v>1.9276759999999997</c:v>
                </c:pt>
                <c:pt idx="3644">
                  <c:v>1.9282049999999999</c:v>
                </c:pt>
                <c:pt idx="3645">
                  <c:v>1.9287339999999997</c:v>
                </c:pt>
                <c:pt idx="3646">
                  <c:v>1.9292629999999997</c:v>
                </c:pt>
                <c:pt idx="3647">
                  <c:v>1.9297919999999997</c:v>
                </c:pt>
                <c:pt idx="3648">
                  <c:v>1.9303209999999997</c:v>
                </c:pt>
                <c:pt idx="3649">
                  <c:v>1.93085</c:v>
                </c:pt>
                <c:pt idx="3650">
                  <c:v>1.9313789999999997</c:v>
                </c:pt>
                <c:pt idx="3651">
                  <c:v>1.9319079999999997</c:v>
                </c:pt>
                <c:pt idx="3652">
                  <c:v>1.9324369999999997</c:v>
                </c:pt>
                <c:pt idx="3653">
                  <c:v>1.9329659999999997</c:v>
                </c:pt>
                <c:pt idx="3654">
                  <c:v>1.9334949999999995</c:v>
                </c:pt>
                <c:pt idx="3655">
                  <c:v>1.9340239999999997</c:v>
                </c:pt>
                <c:pt idx="3656">
                  <c:v>1.9345529999999995</c:v>
                </c:pt>
                <c:pt idx="3657">
                  <c:v>1.935082</c:v>
                </c:pt>
                <c:pt idx="3658">
                  <c:v>1.935611</c:v>
                </c:pt>
                <c:pt idx="3659">
                  <c:v>1.9361399999999998</c:v>
                </c:pt>
                <c:pt idx="3660">
                  <c:v>1.936669</c:v>
                </c:pt>
                <c:pt idx="3661">
                  <c:v>1.9371979999999998</c:v>
                </c:pt>
                <c:pt idx="3662">
                  <c:v>1.9377269999999998</c:v>
                </c:pt>
                <c:pt idx="3663">
                  <c:v>1.9382559999999998</c:v>
                </c:pt>
                <c:pt idx="3664">
                  <c:v>1.9387849999999998</c:v>
                </c:pt>
                <c:pt idx="3665">
                  <c:v>1.9393139999999995</c:v>
                </c:pt>
                <c:pt idx="3666">
                  <c:v>1.9398429999999998</c:v>
                </c:pt>
                <c:pt idx="3667">
                  <c:v>1.9403719999999998</c:v>
                </c:pt>
                <c:pt idx="3668">
                  <c:v>1.9409009999999998</c:v>
                </c:pt>
                <c:pt idx="3669">
                  <c:v>1.9414299999999998</c:v>
                </c:pt>
                <c:pt idx="3670">
                  <c:v>1.9419589999999995</c:v>
                </c:pt>
                <c:pt idx="3671">
                  <c:v>1.9424879999999998</c:v>
                </c:pt>
                <c:pt idx="3672">
                  <c:v>1.9430169999999996</c:v>
                </c:pt>
                <c:pt idx="3673">
                  <c:v>1.9435459999999998</c:v>
                </c:pt>
                <c:pt idx="3674">
                  <c:v>1.9440749999999996</c:v>
                </c:pt>
                <c:pt idx="3675">
                  <c:v>1.9446039999999998</c:v>
                </c:pt>
                <c:pt idx="3676">
                  <c:v>1.945133</c:v>
                </c:pt>
                <c:pt idx="3677">
                  <c:v>1.9456619999999998</c:v>
                </c:pt>
                <c:pt idx="3678">
                  <c:v>1.946191</c:v>
                </c:pt>
                <c:pt idx="3679">
                  <c:v>1.9467199999999998</c:v>
                </c:pt>
                <c:pt idx="3680">
                  <c:v>1.9472489999999998</c:v>
                </c:pt>
                <c:pt idx="3681">
                  <c:v>1.9477779999999998</c:v>
                </c:pt>
                <c:pt idx="3682">
                  <c:v>1.9483069999999998</c:v>
                </c:pt>
                <c:pt idx="3683">
                  <c:v>1.9488359999999998</c:v>
                </c:pt>
                <c:pt idx="3684">
                  <c:v>1.9493649999999998</c:v>
                </c:pt>
                <c:pt idx="3685">
                  <c:v>1.9498939999999998</c:v>
                </c:pt>
                <c:pt idx="3686">
                  <c:v>1.9504229999999996</c:v>
                </c:pt>
                <c:pt idx="3687">
                  <c:v>1.9509519999999998</c:v>
                </c:pt>
                <c:pt idx="3688">
                  <c:v>1.9514809999999996</c:v>
                </c:pt>
                <c:pt idx="3689">
                  <c:v>1.9520099999999998</c:v>
                </c:pt>
                <c:pt idx="3690">
                  <c:v>1.9525389999999996</c:v>
                </c:pt>
                <c:pt idx="3691">
                  <c:v>1.9530679999999996</c:v>
                </c:pt>
                <c:pt idx="3692">
                  <c:v>1.9535969999999996</c:v>
                </c:pt>
                <c:pt idx="3693">
                  <c:v>1.9541259999999998</c:v>
                </c:pt>
                <c:pt idx="3694">
                  <c:v>1.954655</c:v>
                </c:pt>
                <c:pt idx="3695">
                  <c:v>1.9551839999999998</c:v>
                </c:pt>
                <c:pt idx="3696">
                  <c:v>1.9557129999999998</c:v>
                </c:pt>
                <c:pt idx="3697">
                  <c:v>1.9562419999999998</c:v>
                </c:pt>
                <c:pt idx="3698">
                  <c:v>1.9567709999999998</c:v>
                </c:pt>
                <c:pt idx="3699">
                  <c:v>1.9572999999999996</c:v>
                </c:pt>
                <c:pt idx="3700">
                  <c:v>1.9578289999999998</c:v>
                </c:pt>
                <c:pt idx="3701">
                  <c:v>1.9583579999999998</c:v>
                </c:pt>
                <c:pt idx="3702">
                  <c:v>1.9588869999999998</c:v>
                </c:pt>
                <c:pt idx="3703">
                  <c:v>1.9594159999999998</c:v>
                </c:pt>
                <c:pt idx="3704">
                  <c:v>1.9599449999999996</c:v>
                </c:pt>
                <c:pt idx="3705">
                  <c:v>1.9604739999999998</c:v>
                </c:pt>
                <c:pt idx="3706">
                  <c:v>1.9610029999999996</c:v>
                </c:pt>
                <c:pt idx="3707">
                  <c:v>1.9615319999999996</c:v>
                </c:pt>
                <c:pt idx="3708">
                  <c:v>1.9620609999999996</c:v>
                </c:pt>
                <c:pt idx="3709">
                  <c:v>1.9625899999999996</c:v>
                </c:pt>
                <c:pt idx="3710">
                  <c:v>1.9631189999999994</c:v>
                </c:pt>
                <c:pt idx="3711">
                  <c:v>1.9636479999999998</c:v>
                </c:pt>
                <c:pt idx="3712">
                  <c:v>1.9641769999999998</c:v>
                </c:pt>
                <c:pt idx="3713">
                  <c:v>1.9647059999999998</c:v>
                </c:pt>
                <c:pt idx="3714">
                  <c:v>1.9652349999999998</c:v>
                </c:pt>
                <c:pt idx="3715">
                  <c:v>1.9657639999999996</c:v>
                </c:pt>
                <c:pt idx="3716">
                  <c:v>1.9662929999999998</c:v>
                </c:pt>
                <c:pt idx="3717">
                  <c:v>1.9668219999999996</c:v>
                </c:pt>
                <c:pt idx="3718">
                  <c:v>1.9673509999999998</c:v>
                </c:pt>
                <c:pt idx="3719">
                  <c:v>1.9678799999999999</c:v>
                </c:pt>
                <c:pt idx="3720">
                  <c:v>1.9684089999999996</c:v>
                </c:pt>
                <c:pt idx="3721">
                  <c:v>1.9689379999999999</c:v>
                </c:pt>
                <c:pt idx="3722">
                  <c:v>1.9694669999999996</c:v>
                </c:pt>
                <c:pt idx="3723">
                  <c:v>1.9699959999999996</c:v>
                </c:pt>
                <c:pt idx="3724">
                  <c:v>1.9705249999999996</c:v>
                </c:pt>
                <c:pt idx="3725">
                  <c:v>1.9710539999999996</c:v>
                </c:pt>
                <c:pt idx="3726">
                  <c:v>1.9715829999999994</c:v>
                </c:pt>
                <c:pt idx="3727">
                  <c:v>1.9721119999999996</c:v>
                </c:pt>
                <c:pt idx="3728">
                  <c:v>1.9726409999999996</c:v>
                </c:pt>
                <c:pt idx="3729">
                  <c:v>1.9731699999999999</c:v>
                </c:pt>
                <c:pt idx="3730">
                  <c:v>1.9736989999999999</c:v>
                </c:pt>
                <c:pt idx="3731">
                  <c:v>1.9742279999999999</c:v>
                </c:pt>
                <c:pt idx="3732">
                  <c:v>1.9747569999999999</c:v>
                </c:pt>
                <c:pt idx="3733">
                  <c:v>1.9752859999999997</c:v>
                </c:pt>
                <c:pt idx="3734">
                  <c:v>1.9758149999999999</c:v>
                </c:pt>
                <c:pt idx="3735">
                  <c:v>1.9763439999999999</c:v>
                </c:pt>
                <c:pt idx="3736">
                  <c:v>1.9768729999999997</c:v>
                </c:pt>
                <c:pt idx="3737">
                  <c:v>1.9774019999999999</c:v>
                </c:pt>
                <c:pt idx="3738">
                  <c:v>1.9779309999999997</c:v>
                </c:pt>
                <c:pt idx="3739">
                  <c:v>1.9784599999999999</c:v>
                </c:pt>
                <c:pt idx="3740">
                  <c:v>1.9789889999999997</c:v>
                </c:pt>
                <c:pt idx="3741">
                  <c:v>1.9795179999999997</c:v>
                </c:pt>
                <c:pt idx="3742">
                  <c:v>1.9800469999999997</c:v>
                </c:pt>
                <c:pt idx="3743">
                  <c:v>1.9805759999999997</c:v>
                </c:pt>
                <c:pt idx="3744">
                  <c:v>1.9811049999999994</c:v>
                </c:pt>
                <c:pt idx="3745">
                  <c:v>1.9816339999999997</c:v>
                </c:pt>
                <c:pt idx="3746">
                  <c:v>1.9821629999999997</c:v>
                </c:pt>
                <c:pt idx="3747">
                  <c:v>1.9826919999999999</c:v>
                </c:pt>
                <c:pt idx="3748">
                  <c:v>1.9832209999999999</c:v>
                </c:pt>
                <c:pt idx="3749">
                  <c:v>1.9837499999999997</c:v>
                </c:pt>
                <c:pt idx="3750">
                  <c:v>1.9842789999999999</c:v>
                </c:pt>
                <c:pt idx="3751">
                  <c:v>1.9848079999999997</c:v>
                </c:pt>
                <c:pt idx="3752">
                  <c:v>1.9853369999999997</c:v>
                </c:pt>
                <c:pt idx="3753">
                  <c:v>1.9858659999999999</c:v>
                </c:pt>
                <c:pt idx="3754">
                  <c:v>1.9863949999999997</c:v>
                </c:pt>
                <c:pt idx="3755">
                  <c:v>1.9869239999999999</c:v>
                </c:pt>
                <c:pt idx="3756">
                  <c:v>1.9874529999999997</c:v>
                </c:pt>
                <c:pt idx="3757">
                  <c:v>1.9879819999999997</c:v>
                </c:pt>
                <c:pt idx="3758">
                  <c:v>1.9885109999999997</c:v>
                </c:pt>
                <c:pt idx="3759">
                  <c:v>1.9890399999999997</c:v>
                </c:pt>
                <c:pt idx="3760">
                  <c:v>1.9895689999999995</c:v>
                </c:pt>
                <c:pt idx="3761">
                  <c:v>1.9900979999999997</c:v>
                </c:pt>
                <c:pt idx="3762">
                  <c:v>1.9906269999999997</c:v>
                </c:pt>
                <c:pt idx="3763">
                  <c:v>1.9911559999999997</c:v>
                </c:pt>
                <c:pt idx="3764">
                  <c:v>1.9916849999999997</c:v>
                </c:pt>
                <c:pt idx="3765">
                  <c:v>1.9922139999999997</c:v>
                </c:pt>
                <c:pt idx="3766">
                  <c:v>1.9927429999999999</c:v>
                </c:pt>
                <c:pt idx="3767">
                  <c:v>1.9932719999999997</c:v>
                </c:pt>
                <c:pt idx="3768">
                  <c:v>1.9938009999999999</c:v>
                </c:pt>
                <c:pt idx="3769">
                  <c:v>1.9943299999999999</c:v>
                </c:pt>
                <c:pt idx="3770">
                  <c:v>1.9948589999999997</c:v>
                </c:pt>
                <c:pt idx="3771">
                  <c:v>1.9953879999999999</c:v>
                </c:pt>
                <c:pt idx="3772">
                  <c:v>1.9959169999999997</c:v>
                </c:pt>
                <c:pt idx="3773">
                  <c:v>1.9964459999999997</c:v>
                </c:pt>
                <c:pt idx="3774">
                  <c:v>1.9969749999999997</c:v>
                </c:pt>
                <c:pt idx="3775">
                  <c:v>1.9975039999999997</c:v>
                </c:pt>
                <c:pt idx="3776">
                  <c:v>1.9980329999999995</c:v>
                </c:pt>
                <c:pt idx="3777">
                  <c:v>1.9985619999999997</c:v>
                </c:pt>
                <c:pt idx="3778">
                  <c:v>1.9990909999999995</c:v>
                </c:pt>
                <c:pt idx="3779">
                  <c:v>1.9996199999999997</c:v>
                </c:pt>
                <c:pt idx="3780">
                  <c:v>2.000149</c:v>
                </c:pt>
                <c:pt idx="3781">
                  <c:v>2.0006779999999997</c:v>
                </c:pt>
                <c:pt idx="3782">
                  <c:v>2.001207</c:v>
                </c:pt>
                <c:pt idx="3783">
                  <c:v>2.0017359999999997</c:v>
                </c:pt>
                <c:pt idx="3784">
                  <c:v>2.002265</c:v>
                </c:pt>
                <c:pt idx="3785">
                  <c:v>2.0027939999999997</c:v>
                </c:pt>
                <c:pt idx="3786">
                  <c:v>2.003323</c:v>
                </c:pt>
                <c:pt idx="3787">
                  <c:v>2.0038519999999997</c:v>
                </c:pt>
                <c:pt idx="3788">
                  <c:v>2.004381</c:v>
                </c:pt>
                <c:pt idx="3789">
                  <c:v>2.0049099999999997</c:v>
                </c:pt>
                <c:pt idx="3790">
                  <c:v>2.0054389999999995</c:v>
                </c:pt>
              </c:numCache>
            </c:numRef>
          </c:xVal>
          <c:yVal>
            <c:numRef>
              <c:f>Sheet4!$D$2:$D$4001</c:f>
              <c:numCache>
                <c:formatCode>General</c:formatCode>
                <c:ptCount val="4000"/>
                <c:pt idx="0">
                  <c:v>25.26400000000001</c:v>
                </c:pt>
                <c:pt idx="1">
                  <c:v>24.009999999999991</c:v>
                </c:pt>
                <c:pt idx="2">
                  <c:v>23.990999999999985</c:v>
                </c:pt>
                <c:pt idx="3">
                  <c:v>23.973000000000013</c:v>
                </c:pt>
                <c:pt idx="4">
                  <c:v>23.954000000000008</c:v>
                </c:pt>
                <c:pt idx="5">
                  <c:v>23.935999999999979</c:v>
                </c:pt>
                <c:pt idx="6">
                  <c:v>23.918000000000006</c:v>
                </c:pt>
                <c:pt idx="7">
                  <c:v>23.899000000000001</c:v>
                </c:pt>
                <c:pt idx="8">
                  <c:v>23.880999999999972</c:v>
                </c:pt>
                <c:pt idx="9">
                  <c:v>23.863</c:v>
                </c:pt>
                <c:pt idx="10">
                  <c:v>23.843999999999994</c:v>
                </c:pt>
                <c:pt idx="11">
                  <c:v>23.826000000000022</c:v>
                </c:pt>
                <c:pt idx="12">
                  <c:v>23.807000000000016</c:v>
                </c:pt>
                <c:pt idx="13">
                  <c:v>23.788999999999987</c:v>
                </c:pt>
                <c:pt idx="14">
                  <c:v>23.771000000000015</c:v>
                </c:pt>
                <c:pt idx="15">
                  <c:v>23.752999999999986</c:v>
                </c:pt>
                <c:pt idx="16">
                  <c:v>23.735000000000014</c:v>
                </c:pt>
                <c:pt idx="17">
                  <c:v>23.716999999999985</c:v>
                </c:pt>
                <c:pt idx="18">
                  <c:v>23.699000000000012</c:v>
                </c:pt>
                <c:pt idx="19">
                  <c:v>23.680999999999983</c:v>
                </c:pt>
                <c:pt idx="20">
                  <c:v>23.663000000000011</c:v>
                </c:pt>
                <c:pt idx="21">
                  <c:v>23.646000000000015</c:v>
                </c:pt>
                <c:pt idx="22">
                  <c:v>23.627999999999986</c:v>
                </c:pt>
                <c:pt idx="23">
                  <c:v>23.610000000000014</c:v>
                </c:pt>
                <c:pt idx="24">
                  <c:v>23.591999999999985</c:v>
                </c:pt>
                <c:pt idx="25">
                  <c:v>23.574999999999989</c:v>
                </c:pt>
                <c:pt idx="26">
                  <c:v>23.557000000000016</c:v>
                </c:pt>
                <c:pt idx="27">
                  <c:v>23.54000000000002</c:v>
                </c:pt>
                <c:pt idx="28">
                  <c:v>23.523000000000025</c:v>
                </c:pt>
                <c:pt idx="29">
                  <c:v>23.504999999999995</c:v>
                </c:pt>
                <c:pt idx="30">
                  <c:v>23.488</c:v>
                </c:pt>
                <c:pt idx="31">
                  <c:v>23.471000000000004</c:v>
                </c:pt>
                <c:pt idx="32">
                  <c:v>23.454000000000008</c:v>
                </c:pt>
                <c:pt idx="33">
                  <c:v>23.437000000000012</c:v>
                </c:pt>
                <c:pt idx="34">
                  <c:v>23.420000000000016</c:v>
                </c:pt>
                <c:pt idx="35">
                  <c:v>23.40300000000002</c:v>
                </c:pt>
                <c:pt idx="36">
                  <c:v>23.386000000000024</c:v>
                </c:pt>
                <c:pt idx="37">
                  <c:v>23.370000000000005</c:v>
                </c:pt>
                <c:pt idx="38">
                  <c:v>23.353000000000009</c:v>
                </c:pt>
                <c:pt idx="39">
                  <c:v>23.336999999999989</c:v>
                </c:pt>
                <c:pt idx="40">
                  <c:v>23.321000000000026</c:v>
                </c:pt>
                <c:pt idx="41">
                  <c:v>23.305000000000007</c:v>
                </c:pt>
                <c:pt idx="42">
                  <c:v>23.288999999999987</c:v>
                </c:pt>
                <c:pt idx="43">
                  <c:v>23.273000000000025</c:v>
                </c:pt>
                <c:pt idx="44">
                  <c:v>23.257000000000005</c:v>
                </c:pt>
                <c:pt idx="45">
                  <c:v>23.242000000000019</c:v>
                </c:pt>
                <c:pt idx="46">
                  <c:v>23.225999999999999</c:v>
                </c:pt>
                <c:pt idx="47">
                  <c:v>23.20999999999998</c:v>
                </c:pt>
                <c:pt idx="48">
                  <c:v>23.194999999999993</c:v>
                </c:pt>
                <c:pt idx="49">
                  <c:v>23.180000000000007</c:v>
                </c:pt>
                <c:pt idx="50">
                  <c:v>23.16500000000002</c:v>
                </c:pt>
                <c:pt idx="51">
                  <c:v>23.149999999999977</c:v>
                </c:pt>
                <c:pt idx="52">
                  <c:v>23.134999999999991</c:v>
                </c:pt>
                <c:pt idx="53">
                  <c:v>23.120999999999981</c:v>
                </c:pt>
                <c:pt idx="54">
                  <c:v>23.105999999999995</c:v>
                </c:pt>
                <c:pt idx="55">
                  <c:v>23.091999999999985</c:v>
                </c:pt>
                <c:pt idx="56">
                  <c:v>23.077999999999975</c:v>
                </c:pt>
                <c:pt idx="57">
                  <c:v>23.064000000000021</c:v>
                </c:pt>
                <c:pt idx="58">
                  <c:v>23.050000000000011</c:v>
                </c:pt>
                <c:pt idx="59">
                  <c:v>23.036999999999978</c:v>
                </c:pt>
                <c:pt idx="60">
                  <c:v>23.023000000000025</c:v>
                </c:pt>
                <c:pt idx="61">
                  <c:v>23.009999999999991</c:v>
                </c:pt>
                <c:pt idx="62">
                  <c:v>22.995999999999981</c:v>
                </c:pt>
                <c:pt idx="63">
                  <c:v>22.98399999999998</c:v>
                </c:pt>
                <c:pt idx="64">
                  <c:v>22.970000000000027</c:v>
                </c:pt>
                <c:pt idx="65">
                  <c:v>22.956999999999994</c:v>
                </c:pt>
                <c:pt idx="66">
                  <c:v>22.944999999999993</c:v>
                </c:pt>
                <c:pt idx="67">
                  <c:v>22.932000000000016</c:v>
                </c:pt>
                <c:pt idx="68">
                  <c:v>22.920000000000016</c:v>
                </c:pt>
                <c:pt idx="69">
                  <c:v>22.908000000000015</c:v>
                </c:pt>
                <c:pt idx="70">
                  <c:v>22.896999999999991</c:v>
                </c:pt>
                <c:pt idx="71">
                  <c:v>22.884000000000015</c:v>
                </c:pt>
                <c:pt idx="72">
                  <c:v>22.872000000000014</c:v>
                </c:pt>
                <c:pt idx="73">
                  <c:v>22.86099999999999</c:v>
                </c:pt>
                <c:pt idx="74">
                  <c:v>22.850000000000023</c:v>
                </c:pt>
                <c:pt idx="75">
                  <c:v>22.838999999999999</c:v>
                </c:pt>
                <c:pt idx="76">
                  <c:v>22.827999999999975</c:v>
                </c:pt>
                <c:pt idx="77">
                  <c:v>22.817999999999984</c:v>
                </c:pt>
                <c:pt idx="78">
                  <c:v>22.805999999999983</c:v>
                </c:pt>
                <c:pt idx="79">
                  <c:v>22.797000000000025</c:v>
                </c:pt>
                <c:pt idx="80">
                  <c:v>22.786000000000001</c:v>
                </c:pt>
                <c:pt idx="81">
                  <c:v>22.776999999999987</c:v>
                </c:pt>
                <c:pt idx="82">
                  <c:v>22.766999999999996</c:v>
                </c:pt>
                <c:pt idx="83">
                  <c:v>22.757000000000005</c:v>
                </c:pt>
                <c:pt idx="84">
                  <c:v>22.74799999999999</c:v>
                </c:pt>
                <c:pt idx="85">
                  <c:v>22.738999999999976</c:v>
                </c:pt>
                <c:pt idx="86">
                  <c:v>22.730000000000018</c:v>
                </c:pt>
                <c:pt idx="87">
                  <c:v>22.721000000000004</c:v>
                </c:pt>
                <c:pt idx="88">
                  <c:v>22.713000000000022</c:v>
                </c:pt>
                <c:pt idx="89">
                  <c:v>22.702999999999975</c:v>
                </c:pt>
                <c:pt idx="90">
                  <c:v>22.694999999999993</c:v>
                </c:pt>
                <c:pt idx="91">
                  <c:v>22.687999999999988</c:v>
                </c:pt>
                <c:pt idx="92">
                  <c:v>22.678999999999974</c:v>
                </c:pt>
                <c:pt idx="93">
                  <c:v>22.672000000000025</c:v>
                </c:pt>
                <c:pt idx="94">
                  <c:v>22.66500000000002</c:v>
                </c:pt>
                <c:pt idx="95">
                  <c:v>22.656999999999982</c:v>
                </c:pt>
                <c:pt idx="96">
                  <c:v>22.649999999999977</c:v>
                </c:pt>
                <c:pt idx="97">
                  <c:v>22.641999999999996</c:v>
                </c:pt>
                <c:pt idx="98">
                  <c:v>22.636000000000024</c:v>
                </c:pt>
                <c:pt idx="99">
                  <c:v>22.629000000000019</c:v>
                </c:pt>
                <c:pt idx="100">
                  <c:v>22.62299999999999</c:v>
                </c:pt>
                <c:pt idx="101">
                  <c:v>22.617000000000019</c:v>
                </c:pt>
                <c:pt idx="102">
                  <c:v>22.612000000000023</c:v>
                </c:pt>
                <c:pt idx="103">
                  <c:v>22.605000000000018</c:v>
                </c:pt>
                <c:pt idx="104">
                  <c:v>22.600000000000023</c:v>
                </c:pt>
                <c:pt idx="105">
                  <c:v>22.593999999999994</c:v>
                </c:pt>
                <c:pt idx="106">
                  <c:v>22.589999999999975</c:v>
                </c:pt>
                <c:pt idx="107">
                  <c:v>22.58499999999998</c:v>
                </c:pt>
                <c:pt idx="108">
                  <c:v>22.579999999999984</c:v>
                </c:pt>
                <c:pt idx="109">
                  <c:v>22.574999999999989</c:v>
                </c:pt>
                <c:pt idx="110">
                  <c:v>22.569999999999993</c:v>
                </c:pt>
                <c:pt idx="111">
                  <c:v>22.565999999999974</c:v>
                </c:pt>
                <c:pt idx="112">
                  <c:v>22.562000000000012</c:v>
                </c:pt>
                <c:pt idx="113">
                  <c:v>22.557999999999993</c:v>
                </c:pt>
                <c:pt idx="114">
                  <c:v>22.555000000000007</c:v>
                </c:pt>
                <c:pt idx="115">
                  <c:v>22.550999999999988</c:v>
                </c:pt>
                <c:pt idx="116">
                  <c:v>22.548000000000002</c:v>
                </c:pt>
                <c:pt idx="117">
                  <c:v>22.543999999999983</c:v>
                </c:pt>
                <c:pt idx="118">
                  <c:v>22.541999999999973</c:v>
                </c:pt>
                <c:pt idx="119">
                  <c:v>22.538999999999987</c:v>
                </c:pt>
                <c:pt idx="120">
                  <c:v>22.536999999999978</c:v>
                </c:pt>
                <c:pt idx="121">
                  <c:v>22.533999999999992</c:v>
                </c:pt>
                <c:pt idx="122">
                  <c:v>22.531999999999982</c:v>
                </c:pt>
                <c:pt idx="123">
                  <c:v>22.528999999999996</c:v>
                </c:pt>
                <c:pt idx="124">
                  <c:v>22.52800000000002</c:v>
                </c:pt>
                <c:pt idx="125">
                  <c:v>22.52600000000001</c:v>
                </c:pt>
                <c:pt idx="126">
                  <c:v>22.524999999999977</c:v>
                </c:pt>
                <c:pt idx="127">
                  <c:v>22.523000000000025</c:v>
                </c:pt>
                <c:pt idx="128">
                  <c:v>22.523000000000025</c:v>
                </c:pt>
                <c:pt idx="129">
                  <c:v>22.521999999999991</c:v>
                </c:pt>
                <c:pt idx="130">
                  <c:v>22.521000000000015</c:v>
                </c:pt>
                <c:pt idx="131">
                  <c:v>22.519999999999982</c:v>
                </c:pt>
                <c:pt idx="132">
                  <c:v>22.519000000000005</c:v>
                </c:pt>
                <c:pt idx="133">
                  <c:v>22.519999999999982</c:v>
                </c:pt>
                <c:pt idx="134">
                  <c:v>22.519999999999982</c:v>
                </c:pt>
                <c:pt idx="135">
                  <c:v>22.519999999999982</c:v>
                </c:pt>
                <c:pt idx="136">
                  <c:v>22.519999999999982</c:v>
                </c:pt>
                <c:pt idx="137">
                  <c:v>22.519000000000005</c:v>
                </c:pt>
                <c:pt idx="138">
                  <c:v>22.519999999999982</c:v>
                </c:pt>
                <c:pt idx="139">
                  <c:v>22.521000000000015</c:v>
                </c:pt>
                <c:pt idx="140">
                  <c:v>22.521000000000015</c:v>
                </c:pt>
                <c:pt idx="141">
                  <c:v>22.521999999999991</c:v>
                </c:pt>
                <c:pt idx="142">
                  <c:v>22.523000000000025</c:v>
                </c:pt>
                <c:pt idx="143">
                  <c:v>22.524999999999977</c:v>
                </c:pt>
                <c:pt idx="144">
                  <c:v>22.52600000000001</c:v>
                </c:pt>
                <c:pt idx="145">
                  <c:v>22.526999999999987</c:v>
                </c:pt>
                <c:pt idx="146">
                  <c:v>22.528999999999996</c:v>
                </c:pt>
                <c:pt idx="147">
                  <c:v>22.531000000000006</c:v>
                </c:pt>
                <c:pt idx="148">
                  <c:v>22.533000000000015</c:v>
                </c:pt>
                <c:pt idx="149">
                  <c:v>22.535000000000025</c:v>
                </c:pt>
                <c:pt idx="150">
                  <c:v>22.538000000000011</c:v>
                </c:pt>
                <c:pt idx="151">
                  <c:v>22.54000000000002</c:v>
                </c:pt>
                <c:pt idx="152">
                  <c:v>22.541999999999973</c:v>
                </c:pt>
                <c:pt idx="153">
                  <c:v>22.543999999999983</c:v>
                </c:pt>
                <c:pt idx="154">
                  <c:v>22.548000000000002</c:v>
                </c:pt>
                <c:pt idx="155">
                  <c:v>22.550000000000011</c:v>
                </c:pt>
                <c:pt idx="156">
                  <c:v>22.552999999999997</c:v>
                </c:pt>
                <c:pt idx="157">
                  <c:v>22.557000000000016</c:v>
                </c:pt>
                <c:pt idx="158">
                  <c:v>22.560000000000002</c:v>
                </c:pt>
                <c:pt idx="159">
                  <c:v>22.564000000000021</c:v>
                </c:pt>
                <c:pt idx="160">
                  <c:v>22.567000000000007</c:v>
                </c:pt>
                <c:pt idx="161">
                  <c:v>22.569999999999993</c:v>
                </c:pt>
                <c:pt idx="162">
                  <c:v>22.574000000000012</c:v>
                </c:pt>
                <c:pt idx="163">
                  <c:v>22.577999999999975</c:v>
                </c:pt>
                <c:pt idx="164">
                  <c:v>22.581999999999994</c:v>
                </c:pt>
                <c:pt idx="165">
                  <c:v>22.586000000000013</c:v>
                </c:pt>
                <c:pt idx="166">
                  <c:v>22.589999999999975</c:v>
                </c:pt>
                <c:pt idx="167">
                  <c:v>22.595000000000027</c:v>
                </c:pt>
                <c:pt idx="168">
                  <c:v>22.59899999999999</c:v>
                </c:pt>
                <c:pt idx="169">
                  <c:v>22.603000000000009</c:v>
                </c:pt>
                <c:pt idx="170">
                  <c:v>22.608000000000004</c:v>
                </c:pt>
                <c:pt idx="171">
                  <c:v>22.612000000000023</c:v>
                </c:pt>
                <c:pt idx="172">
                  <c:v>22.617000000000019</c:v>
                </c:pt>
                <c:pt idx="173">
                  <c:v>22.622000000000014</c:v>
                </c:pt>
                <c:pt idx="174">
                  <c:v>22.627999999999986</c:v>
                </c:pt>
                <c:pt idx="175">
                  <c:v>22.632999999999981</c:v>
                </c:pt>
                <c:pt idx="176">
                  <c:v>22.637999999999977</c:v>
                </c:pt>
                <c:pt idx="177">
                  <c:v>22.644000000000005</c:v>
                </c:pt>
                <c:pt idx="178">
                  <c:v>22.648000000000025</c:v>
                </c:pt>
                <c:pt idx="179">
                  <c:v>22.654999999999973</c:v>
                </c:pt>
                <c:pt idx="180">
                  <c:v>22.660000000000025</c:v>
                </c:pt>
                <c:pt idx="181">
                  <c:v>22.665999999999997</c:v>
                </c:pt>
                <c:pt idx="182">
                  <c:v>22.670999999999992</c:v>
                </c:pt>
                <c:pt idx="183">
                  <c:v>22.677000000000021</c:v>
                </c:pt>
                <c:pt idx="184">
                  <c:v>22.682999999999993</c:v>
                </c:pt>
                <c:pt idx="185">
                  <c:v>22.689000000000021</c:v>
                </c:pt>
                <c:pt idx="186">
                  <c:v>22.694999999999993</c:v>
                </c:pt>
                <c:pt idx="187">
                  <c:v>22.701999999999998</c:v>
                </c:pt>
                <c:pt idx="188">
                  <c:v>22.706999999999994</c:v>
                </c:pt>
                <c:pt idx="189">
                  <c:v>22.713999999999999</c:v>
                </c:pt>
                <c:pt idx="190">
                  <c:v>22.720000000000027</c:v>
                </c:pt>
                <c:pt idx="191">
                  <c:v>22.726999999999975</c:v>
                </c:pt>
                <c:pt idx="192">
                  <c:v>22.733000000000004</c:v>
                </c:pt>
                <c:pt idx="193">
                  <c:v>22.740000000000009</c:v>
                </c:pt>
                <c:pt idx="194">
                  <c:v>22.745999999999981</c:v>
                </c:pt>
                <c:pt idx="195">
                  <c:v>22.752999999999986</c:v>
                </c:pt>
                <c:pt idx="196">
                  <c:v>22.759999999999991</c:v>
                </c:pt>
                <c:pt idx="197">
                  <c:v>22.76600000000002</c:v>
                </c:pt>
                <c:pt idx="198">
                  <c:v>22.773000000000025</c:v>
                </c:pt>
                <c:pt idx="199">
                  <c:v>22.779999999999973</c:v>
                </c:pt>
                <c:pt idx="200">
                  <c:v>22.786999999999978</c:v>
                </c:pt>
                <c:pt idx="201">
                  <c:v>22.793999999999983</c:v>
                </c:pt>
                <c:pt idx="202">
                  <c:v>22.800999999999988</c:v>
                </c:pt>
                <c:pt idx="203">
                  <c:v>22.809000000000026</c:v>
                </c:pt>
                <c:pt idx="204">
                  <c:v>22.815999999999974</c:v>
                </c:pt>
                <c:pt idx="205">
                  <c:v>22.822999999999979</c:v>
                </c:pt>
                <c:pt idx="206">
                  <c:v>22.829999999999984</c:v>
                </c:pt>
                <c:pt idx="207">
                  <c:v>22.838000000000022</c:v>
                </c:pt>
                <c:pt idx="208">
                  <c:v>22.845000000000027</c:v>
                </c:pt>
                <c:pt idx="209">
                  <c:v>22.851999999999975</c:v>
                </c:pt>
                <c:pt idx="210">
                  <c:v>22.860000000000014</c:v>
                </c:pt>
                <c:pt idx="211">
                  <c:v>22.867999999999995</c:v>
                </c:pt>
                <c:pt idx="212">
                  <c:v>22.875</c:v>
                </c:pt>
                <c:pt idx="213">
                  <c:v>22.882999999999981</c:v>
                </c:pt>
                <c:pt idx="214">
                  <c:v>22.89100000000002</c:v>
                </c:pt>
                <c:pt idx="215">
                  <c:v>22.898000000000025</c:v>
                </c:pt>
                <c:pt idx="216">
                  <c:v>22.906000000000006</c:v>
                </c:pt>
                <c:pt idx="217">
                  <c:v>22.913999999999987</c:v>
                </c:pt>
                <c:pt idx="218">
                  <c:v>22.922000000000025</c:v>
                </c:pt>
                <c:pt idx="219">
                  <c:v>22.928999999999974</c:v>
                </c:pt>
                <c:pt idx="220">
                  <c:v>22.937000000000012</c:v>
                </c:pt>
                <c:pt idx="221">
                  <c:v>22.944999999999993</c:v>
                </c:pt>
                <c:pt idx="222">
                  <c:v>22.952999999999975</c:v>
                </c:pt>
                <c:pt idx="223">
                  <c:v>22.961000000000013</c:v>
                </c:pt>
                <c:pt idx="224">
                  <c:v>22.968999999999994</c:v>
                </c:pt>
                <c:pt idx="225">
                  <c:v>22.976999999999975</c:v>
                </c:pt>
                <c:pt idx="226">
                  <c:v>22.985000000000014</c:v>
                </c:pt>
                <c:pt idx="227">
                  <c:v>22.992999999999995</c:v>
                </c:pt>
                <c:pt idx="228">
                  <c:v>23.000999999999976</c:v>
                </c:pt>
                <c:pt idx="229">
                  <c:v>23.009000000000015</c:v>
                </c:pt>
                <c:pt idx="230">
                  <c:v>23.016999999999996</c:v>
                </c:pt>
                <c:pt idx="231">
                  <c:v>23.02600000000001</c:v>
                </c:pt>
                <c:pt idx="232">
                  <c:v>23.033999999999992</c:v>
                </c:pt>
                <c:pt idx="233">
                  <c:v>23.041999999999973</c:v>
                </c:pt>
                <c:pt idx="234">
                  <c:v>23.048999999999978</c:v>
                </c:pt>
                <c:pt idx="235">
                  <c:v>23.057999999999993</c:v>
                </c:pt>
                <c:pt idx="236">
                  <c:v>23.065999999999974</c:v>
                </c:pt>
                <c:pt idx="237">
                  <c:v>23.074000000000012</c:v>
                </c:pt>
                <c:pt idx="238">
                  <c:v>23.083000000000027</c:v>
                </c:pt>
                <c:pt idx="239">
                  <c:v>23.091000000000008</c:v>
                </c:pt>
                <c:pt idx="240">
                  <c:v>23.09899999999999</c:v>
                </c:pt>
                <c:pt idx="241">
                  <c:v>23.108000000000004</c:v>
                </c:pt>
                <c:pt idx="242">
                  <c:v>23.115999999999985</c:v>
                </c:pt>
                <c:pt idx="243">
                  <c:v>23.124000000000024</c:v>
                </c:pt>
                <c:pt idx="244">
                  <c:v>23.132000000000005</c:v>
                </c:pt>
                <c:pt idx="245">
                  <c:v>23.14100000000002</c:v>
                </c:pt>
                <c:pt idx="246">
                  <c:v>23.149000000000001</c:v>
                </c:pt>
                <c:pt idx="247">
                  <c:v>23.158000000000015</c:v>
                </c:pt>
                <c:pt idx="248">
                  <c:v>23.165999999999997</c:v>
                </c:pt>
                <c:pt idx="249">
                  <c:v>23.173999999999978</c:v>
                </c:pt>
                <c:pt idx="250">
                  <c:v>23.182999999999993</c:v>
                </c:pt>
                <c:pt idx="251">
                  <c:v>23.190999999999974</c:v>
                </c:pt>
                <c:pt idx="252">
                  <c:v>23.199000000000012</c:v>
                </c:pt>
                <c:pt idx="253">
                  <c:v>23.208000000000027</c:v>
                </c:pt>
                <c:pt idx="254">
                  <c:v>23.216000000000008</c:v>
                </c:pt>
                <c:pt idx="255">
                  <c:v>23.22399999999999</c:v>
                </c:pt>
                <c:pt idx="256">
                  <c:v>23.232000000000028</c:v>
                </c:pt>
                <c:pt idx="257">
                  <c:v>23.240999999999985</c:v>
                </c:pt>
                <c:pt idx="258">
                  <c:v>23.249000000000024</c:v>
                </c:pt>
                <c:pt idx="259">
                  <c:v>23.257999999999981</c:v>
                </c:pt>
                <c:pt idx="260">
                  <c:v>23.26600000000002</c:v>
                </c:pt>
                <c:pt idx="261">
                  <c:v>23.274000000000001</c:v>
                </c:pt>
                <c:pt idx="262">
                  <c:v>23.283000000000015</c:v>
                </c:pt>
                <c:pt idx="263">
                  <c:v>23.290999999999997</c:v>
                </c:pt>
                <c:pt idx="264">
                  <c:v>23.300000000000011</c:v>
                </c:pt>
                <c:pt idx="265">
                  <c:v>23.307999999999993</c:v>
                </c:pt>
                <c:pt idx="266">
                  <c:v>23.315999999999974</c:v>
                </c:pt>
                <c:pt idx="267">
                  <c:v>23.324999999999989</c:v>
                </c:pt>
                <c:pt idx="268">
                  <c:v>23.333000000000027</c:v>
                </c:pt>
                <c:pt idx="269">
                  <c:v>23.341000000000008</c:v>
                </c:pt>
                <c:pt idx="270">
                  <c:v>23.350000000000023</c:v>
                </c:pt>
                <c:pt idx="271">
                  <c:v>23.358000000000004</c:v>
                </c:pt>
                <c:pt idx="272">
                  <c:v>23.367000000000019</c:v>
                </c:pt>
                <c:pt idx="273">
                  <c:v>23.375</c:v>
                </c:pt>
                <c:pt idx="274">
                  <c:v>23.382999999999981</c:v>
                </c:pt>
                <c:pt idx="275">
                  <c:v>23.39100000000002</c:v>
                </c:pt>
                <c:pt idx="276">
                  <c:v>23.399999999999977</c:v>
                </c:pt>
                <c:pt idx="277">
                  <c:v>23.408000000000015</c:v>
                </c:pt>
                <c:pt idx="278">
                  <c:v>23.415999999999997</c:v>
                </c:pt>
                <c:pt idx="279">
                  <c:v>23.423999999999978</c:v>
                </c:pt>
                <c:pt idx="280">
                  <c:v>23.432000000000016</c:v>
                </c:pt>
                <c:pt idx="281">
                  <c:v>23.440999999999974</c:v>
                </c:pt>
                <c:pt idx="282">
                  <c:v>23.449000000000012</c:v>
                </c:pt>
                <c:pt idx="283">
                  <c:v>23.456999999999994</c:v>
                </c:pt>
                <c:pt idx="284">
                  <c:v>23.466000000000008</c:v>
                </c:pt>
                <c:pt idx="285">
                  <c:v>23.47399999999999</c:v>
                </c:pt>
                <c:pt idx="286">
                  <c:v>23.482000000000028</c:v>
                </c:pt>
                <c:pt idx="287">
                  <c:v>23.490000000000009</c:v>
                </c:pt>
                <c:pt idx="288">
                  <c:v>23.49799999999999</c:v>
                </c:pt>
                <c:pt idx="289">
                  <c:v>23.505999999999972</c:v>
                </c:pt>
                <c:pt idx="290">
                  <c:v>23.514999999999986</c:v>
                </c:pt>
                <c:pt idx="291">
                  <c:v>23.523000000000025</c:v>
                </c:pt>
                <c:pt idx="292">
                  <c:v>23.531000000000006</c:v>
                </c:pt>
                <c:pt idx="293">
                  <c:v>23.538999999999987</c:v>
                </c:pt>
                <c:pt idx="294">
                  <c:v>23.547000000000025</c:v>
                </c:pt>
                <c:pt idx="295">
                  <c:v>23.555000000000007</c:v>
                </c:pt>
                <c:pt idx="296">
                  <c:v>23.562999999999988</c:v>
                </c:pt>
                <c:pt idx="297">
                  <c:v>23.571000000000026</c:v>
                </c:pt>
                <c:pt idx="298">
                  <c:v>23.579000000000008</c:v>
                </c:pt>
                <c:pt idx="299">
                  <c:v>23.586999999999989</c:v>
                </c:pt>
                <c:pt idx="300">
                  <c:v>23.595000000000027</c:v>
                </c:pt>
                <c:pt idx="301">
                  <c:v>23.603000000000009</c:v>
                </c:pt>
                <c:pt idx="302">
                  <c:v>23.61099999999999</c:v>
                </c:pt>
                <c:pt idx="303">
                  <c:v>23.619000000000028</c:v>
                </c:pt>
                <c:pt idx="304">
                  <c:v>23.62700000000001</c:v>
                </c:pt>
                <c:pt idx="305">
                  <c:v>23.634000000000015</c:v>
                </c:pt>
                <c:pt idx="306">
                  <c:v>23.641999999999996</c:v>
                </c:pt>
                <c:pt idx="307">
                  <c:v>23.649999999999977</c:v>
                </c:pt>
                <c:pt idx="308">
                  <c:v>23.658000000000015</c:v>
                </c:pt>
                <c:pt idx="309">
                  <c:v>23.665999999999997</c:v>
                </c:pt>
                <c:pt idx="310">
                  <c:v>23.673999999999978</c:v>
                </c:pt>
                <c:pt idx="311">
                  <c:v>23.682000000000016</c:v>
                </c:pt>
                <c:pt idx="312">
                  <c:v>23.689000000000021</c:v>
                </c:pt>
                <c:pt idx="313">
                  <c:v>23.697000000000003</c:v>
                </c:pt>
                <c:pt idx="314">
                  <c:v>23.704999999999984</c:v>
                </c:pt>
                <c:pt idx="315">
                  <c:v>23.713000000000022</c:v>
                </c:pt>
                <c:pt idx="316">
                  <c:v>23.720000000000027</c:v>
                </c:pt>
                <c:pt idx="317">
                  <c:v>23.728000000000009</c:v>
                </c:pt>
                <c:pt idx="318">
                  <c:v>23.73599999999999</c:v>
                </c:pt>
                <c:pt idx="319">
                  <c:v>23.742999999999995</c:v>
                </c:pt>
                <c:pt idx="320">
                  <c:v>23.750999999999976</c:v>
                </c:pt>
                <c:pt idx="321">
                  <c:v>23.759000000000015</c:v>
                </c:pt>
                <c:pt idx="322">
                  <c:v>23.76600000000002</c:v>
                </c:pt>
                <c:pt idx="323">
                  <c:v>23.774000000000001</c:v>
                </c:pt>
                <c:pt idx="324">
                  <c:v>23.781000000000006</c:v>
                </c:pt>
                <c:pt idx="325">
                  <c:v>23.788999999999987</c:v>
                </c:pt>
                <c:pt idx="326">
                  <c:v>23.795999999999992</c:v>
                </c:pt>
                <c:pt idx="327">
                  <c:v>23.803999999999974</c:v>
                </c:pt>
                <c:pt idx="328">
                  <c:v>23.810999999999979</c:v>
                </c:pt>
                <c:pt idx="329">
                  <c:v>23.817999999999984</c:v>
                </c:pt>
                <c:pt idx="330">
                  <c:v>23.826000000000022</c:v>
                </c:pt>
                <c:pt idx="331">
                  <c:v>23.833000000000027</c:v>
                </c:pt>
                <c:pt idx="332">
                  <c:v>23.841000000000008</c:v>
                </c:pt>
                <c:pt idx="333">
                  <c:v>23.848000000000013</c:v>
                </c:pt>
                <c:pt idx="334">
                  <c:v>23.855000000000018</c:v>
                </c:pt>
                <c:pt idx="335">
                  <c:v>23.863</c:v>
                </c:pt>
                <c:pt idx="336">
                  <c:v>23.870000000000005</c:v>
                </c:pt>
                <c:pt idx="337">
                  <c:v>23.87700000000001</c:v>
                </c:pt>
                <c:pt idx="338">
                  <c:v>23.884999999999991</c:v>
                </c:pt>
                <c:pt idx="339">
                  <c:v>23.891999999999996</c:v>
                </c:pt>
                <c:pt idx="340">
                  <c:v>23.899000000000001</c:v>
                </c:pt>
                <c:pt idx="341">
                  <c:v>23.906000000000006</c:v>
                </c:pt>
                <c:pt idx="342">
                  <c:v>23.913000000000011</c:v>
                </c:pt>
                <c:pt idx="343">
                  <c:v>23.920999999999992</c:v>
                </c:pt>
                <c:pt idx="344">
                  <c:v>23.927999999999997</c:v>
                </c:pt>
                <c:pt idx="345">
                  <c:v>23.935000000000002</c:v>
                </c:pt>
                <c:pt idx="346">
                  <c:v>23.942000000000007</c:v>
                </c:pt>
                <c:pt idx="347">
                  <c:v>23.949000000000012</c:v>
                </c:pt>
                <c:pt idx="348">
                  <c:v>23.956000000000017</c:v>
                </c:pt>
                <c:pt idx="349">
                  <c:v>23.963000000000022</c:v>
                </c:pt>
                <c:pt idx="350">
                  <c:v>23.970000000000027</c:v>
                </c:pt>
                <c:pt idx="351">
                  <c:v>23.976999999999975</c:v>
                </c:pt>
                <c:pt idx="352">
                  <c:v>23.98399999999998</c:v>
                </c:pt>
                <c:pt idx="353">
                  <c:v>23.990999999999985</c:v>
                </c:pt>
                <c:pt idx="354">
                  <c:v>23.99799999999999</c:v>
                </c:pt>
                <c:pt idx="355">
                  <c:v>24.004999999999995</c:v>
                </c:pt>
                <c:pt idx="356">
                  <c:v>24.011000000000024</c:v>
                </c:pt>
                <c:pt idx="357">
                  <c:v>24.017999999999972</c:v>
                </c:pt>
                <c:pt idx="358">
                  <c:v>24.024999999999977</c:v>
                </c:pt>
                <c:pt idx="359">
                  <c:v>24.031999999999982</c:v>
                </c:pt>
                <c:pt idx="360">
                  <c:v>24.038999999999987</c:v>
                </c:pt>
                <c:pt idx="361">
                  <c:v>24.045999999999992</c:v>
                </c:pt>
                <c:pt idx="362">
                  <c:v>24.052000000000021</c:v>
                </c:pt>
                <c:pt idx="363">
                  <c:v>24.059000000000026</c:v>
                </c:pt>
                <c:pt idx="364">
                  <c:v>24.065999999999974</c:v>
                </c:pt>
                <c:pt idx="365">
                  <c:v>24.072000000000003</c:v>
                </c:pt>
                <c:pt idx="366">
                  <c:v>24.079000000000008</c:v>
                </c:pt>
                <c:pt idx="367">
                  <c:v>24.086000000000013</c:v>
                </c:pt>
                <c:pt idx="368">
                  <c:v>24.091999999999985</c:v>
                </c:pt>
                <c:pt idx="369">
                  <c:v>24.09899999999999</c:v>
                </c:pt>
                <c:pt idx="370">
                  <c:v>24.105000000000018</c:v>
                </c:pt>
                <c:pt idx="371">
                  <c:v>24.112000000000023</c:v>
                </c:pt>
                <c:pt idx="372">
                  <c:v>24.117999999999995</c:v>
                </c:pt>
                <c:pt idx="373">
                  <c:v>24.125</c:v>
                </c:pt>
                <c:pt idx="374">
                  <c:v>24.132000000000005</c:v>
                </c:pt>
                <c:pt idx="375">
                  <c:v>24.137999999999977</c:v>
                </c:pt>
                <c:pt idx="376">
                  <c:v>24.144000000000005</c:v>
                </c:pt>
                <c:pt idx="377">
                  <c:v>24.15100000000001</c:v>
                </c:pt>
                <c:pt idx="378">
                  <c:v>24.156999999999982</c:v>
                </c:pt>
                <c:pt idx="379">
                  <c:v>24.163999999999987</c:v>
                </c:pt>
                <c:pt idx="380">
                  <c:v>24.170000000000016</c:v>
                </c:pt>
                <c:pt idx="381">
                  <c:v>24.175999999999988</c:v>
                </c:pt>
                <c:pt idx="382">
                  <c:v>24.182000000000016</c:v>
                </c:pt>
                <c:pt idx="383">
                  <c:v>24.189000000000021</c:v>
                </c:pt>
                <c:pt idx="384">
                  <c:v>24.194999999999993</c:v>
                </c:pt>
                <c:pt idx="385">
                  <c:v>24.201000000000022</c:v>
                </c:pt>
                <c:pt idx="386">
                  <c:v>24.208000000000027</c:v>
                </c:pt>
                <c:pt idx="387">
                  <c:v>24.213999999999999</c:v>
                </c:pt>
                <c:pt idx="388">
                  <c:v>24.220000000000027</c:v>
                </c:pt>
                <c:pt idx="389">
                  <c:v>24.225999999999999</c:v>
                </c:pt>
                <c:pt idx="390">
                  <c:v>24.232000000000028</c:v>
                </c:pt>
                <c:pt idx="391">
                  <c:v>24.238999999999976</c:v>
                </c:pt>
                <c:pt idx="392">
                  <c:v>24.245000000000005</c:v>
                </c:pt>
                <c:pt idx="393">
                  <c:v>24.250999999999976</c:v>
                </c:pt>
                <c:pt idx="394">
                  <c:v>24.257000000000005</c:v>
                </c:pt>
                <c:pt idx="395">
                  <c:v>24.262999999999977</c:v>
                </c:pt>
                <c:pt idx="396">
                  <c:v>24.269000000000005</c:v>
                </c:pt>
                <c:pt idx="397">
                  <c:v>24.274999999999977</c:v>
                </c:pt>
                <c:pt idx="398">
                  <c:v>24.281000000000006</c:v>
                </c:pt>
                <c:pt idx="399">
                  <c:v>24.286999999999978</c:v>
                </c:pt>
                <c:pt idx="400">
                  <c:v>24.293000000000006</c:v>
                </c:pt>
                <c:pt idx="401">
                  <c:v>24.298999999999978</c:v>
                </c:pt>
                <c:pt idx="402">
                  <c:v>24.305000000000007</c:v>
                </c:pt>
                <c:pt idx="403">
                  <c:v>24.310000000000002</c:v>
                </c:pt>
                <c:pt idx="404">
                  <c:v>24.315999999999974</c:v>
                </c:pt>
                <c:pt idx="405">
                  <c:v>24.322000000000003</c:v>
                </c:pt>
                <c:pt idx="406">
                  <c:v>24.327999999999975</c:v>
                </c:pt>
                <c:pt idx="407">
                  <c:v>24.334000000000003</c:v>
                </c:pt>
                <c:pt idx="408">
                  <c:v>24.339999999999975</c:v>
                </c:pt>
                <c:pt idx="409">
                  <c:v>24.345000000000027</c:v>
                </c:pt>
                <c:pt idx="410">
                  <c:v>24.350999999999999</c:v>
                </c:pt>
                <c:pt idx="411">
                  <c:v>24.357000000000028</c:v>
                </c:pt>
                <c:pt idx="412">
                  <c:v>24.362000000000023</c:v>
                </c:pt>
                <c:pt idx="413">
                  <c:v>24.367999999999995</c:v>
                </c:pt>
                <c:pt idx="414">
                  <c:v>24.374000000000024</c:v>
                </c:pt>
                <c:pt idx="415">
                  <c:v>24.379999999999995</c:v>
                </c:pt>
                <c:pt idx="416">
                  <c:v>24.384999999999991</c:v>
                </c:pt>
                <c:pt idx="417">
                  <c:v>24.39100000000002</c:v>
                </c:pt>
                <c:pt idx="418">
                  <c:v>24.396000000000015</c:v>
                </c:pt>
                <c:pt idx="419">
                  <c:v>24.401999999999987</c:v>
                </c:pt>
                <c:pt idx="420">
                  <c:v>24.406999999999982</c:v>
                </c:pt>
                <c:pt idx="421">
                  <c:v>24.413000000000011</c:v>
                </c:pt>
                <c:pt idx="422">
                  <c:v>24.418000000000006</c:v>
                </c:pt>
                <c:pt idx="423">
                  <c:v>24.423999999999978</c:v>
                </c:pt>
                <c:pt idx="424">
                  <c:v>24.430000000000007</c:v>
                </c:pt>
                <c:pt idx="425">
                  <c:v>24.435000000000002</c:v>
                </c:pt>
                <c:pt idx="426">
                  <c:v>24.439999999999998</c:v>
                </c:pt>
                <c:pt idx="427">
                  <c:v>24.446000000000026</c:v>
                </c:pt>
                <c:pt idx="428">
                  <c:v>24.451000000000022</c:v>
                </c:pt>
                <c:pt idx="429">
                  <c:v>24.456999999999994</c:v>
                </c:pt>
                <c:pt idx="430">
                  <c:v>24.461999999999989</c:v>
                </c:pt>
                <c:pt idx="431">
                  <c:v>24.466999999999985</c:v>
                </c:pt>
                <c:pt idx="432">
                  <c:v>24.473000000000013</c:v>
                </c:pt>
                <c:pt idx="433">
                  <c:v>24.478000000000009</c:v>
                </c:pt>
                <c:pt idx="434">
                  <c:v>24.483000000000004</c:v>
                </c:pt>
                <c:pt idx="435">
                  <c:v>24.488999999999976</c:v>
                </c:pt>
                <c:pt idx="436">
                  <c:v>24.494000000000028</c:v>
                </c:pt>
                <c:pt idx="437">
                  <c:v>24.499000000000024</c:v>
                </c:pt>
                <c:pt idx="438">
                  <c:v>24.504000000000019</c:v>
                </c:pt>
                <c:pt idx="439">
                  <c:v>24.509000000000015</c:v>
                </c:pt>
                <c:pt idx="440">
                  <c:v>24.514999999999986</c:v>
                </c:pt>
                <c:pt idx="441">
                  <c:v>24.519999999999982</c:v>
                </c:pt>
                <c:pt idx="442">
                  <c:v>24.524999999999977</c:v>
                </c:pt>
                <c:pt idx="443">
                  <c:v>24.529999999999973</c:v>
                </c:pt>
                <c:pt idx="444">
                  <c:v>24.535000000000025</c:v>
                </c:pt>
                <c:pt idx="445">
                  <c:v>24.54000000000002</c:v>
                </c:pt>
                <c:pt idx="446">
                  <c:v>24.545000000000016</c:v>
                </c:pt>
                <c:pt idx="447">
                  <c:v>24.550000000000011</c:v>
                </c:pt>
                <c:pt idx="448">
                  <c:v>24.555000000000007</c:v>
                </c:pt>
                <c:pt idx="449">
                  <c:v>24.560000000000002</c:v>
                </c:pt>
                <c:pt idx="450">
                  <c:v>24.564999999999998</c:v>
                </c:pt>
                <c:pt idx="451">
                  <c:v>24.569999999999993</c:v>
                </c:pt>
                <c:pt idx="452">
                  <c:v>24.574999999999989</c:v>
                </c:pt>
                <c:pt idx="453">
                  <c:v>24.579999999999984</c:v>
                </c:pt>
                <c:pt idx="454">
                  <c:v>24.58499999999998</c:v>
                </c:pt>
                <c:pt idx="455">
                  <c:v>24.589999999999975</c:v>
                </c:pt>
                <c:pt idx="456">
                  <c:v>24.595000000000027</c:v>
                </c:pt>
                <c:pt idx="457">
                  <c:v>24.600000000000023</c:v>
                </c:pt>
                <c:pt idx="458">
                  <c:v>24.605000000000018</c:v>
                </c:pt>
                <c:pt idx="459">
                  <c:v>24.610000000000014</c:v>
                </c:pt>
                <c:pt idx="460">
                  <c:v>24.615000000000009</c:v>
                </c:pt>
                <c:pt idx="461">
                  <c:v>24.619000000000028</c:v>
                </c:pt>
                <c:pt idx="462">
                  <c:v>24.624000000000024</c:v>
                </c:pt>
                <c:pt idx="463">
                  <c:v>24.629000000000019</c:v>
                </c:pt>
                <c:pt idx="464">
                  <c:v>24.634000000000015</c:v>
                </c:pt>
                <c:pt idx="465">
                  <c:v>24.63900000000001</c:v>
                </c:pt>
                <c:pt idx="466">
                  <c:v>24.642999999999972</c:v>
                </c:pt>
                <c:pt idx="467">
                  <c:v>24.648000000000025</c:v>
                </c:pt>
                <c:pt idx="468">
                  <c:v>24.65300000000002</c:v>
                </c:pt>
                <c:pt idx="469">
                  <c:v>24.658000000000015</c:v>
                </c:pt>
                <c:pt idx="470">
                  <c:v>24.661999999999978</c:v>
                </c:pt>
                <c:pt idx="471">
                  <c:v>24.666999999999973</c:v>
                </c:pt>
                <c:pt idx="472">
                  <c:v>24.670999999999992</c:v>
                </c:pt>
                <c:pt idx="473">
                  <c:v>24.675999999999988</c:v>
                </c:pt>
                <c:pt idx="474">
                  <c:v>24.680999999999983</c:v>
                </c:pt>
                <c:pt idx="475">
                  <c:v>24.685000000000002</c:v>
                </c:pt>
                <c:pt idx="476">
                  <c:v>24.689999999999998</c:v>
                </c:pt>
                <c:pt idx="477">
                  <c:v>24.694000000000017</c:v>
                </c:pt>
                <c:pt idx="478">
                  <c:v>24.699000000000012</c:v>
                </c:pt>
                <c:pt idx="479">
                  <c:v>24.704000000000008</c:v>
                </c:pt>
                <c:pt idx="480">
                  <c:v>24.708000000000027</c:v>
                </c:pt>
                <c:pt idx="481">
                  <c:v>24.713000000000022</c:v>
                </c:pt>
                <c:pt idx="482">
                  <c:v>24.716999999999985</c:v>
                </c:pt>
                <c:pt idx="483">
                  <c:v>24.72199999999998</c:v>
                </c:pt>
                <c:pt idx="484">
                  <c:v>24.725999999999999</c:v>
                </c:pt>
                <c:pt idx="485">
                  <c:v>24.730000000000018</c:v>
                </c:pt>
                <c:pt idx="486">
                  <c:v>24.735000000000014</c:v>
                </c:pt>
                <c:pt idx="487">
                  <c:v>24.738999999999976</c:v>
                </c:pt>
                <c:pt idx="488">
                  <c:v>24.744000000000028</c:v>
                </c:pt>
                <c:pt idx="489">
                  <c:v>24.74799999999999</c:v>
                </c:pt>
                <c:pt idx="490">
                  <c:v>24.752999999999986</c:v>
                </c:pt>
                <c:pt idx="491">
                  <c:v>24.757000000000005</c:v>
                </c:pt>
                <c:pt idx="492">
                  <c:v>24.761000000000024</c:v>
                </c:pt>
                <c:pt idx="493">
                  <c:v>24.76600000000002</c:v>
                </c:pt>
                <c:pt idx="494">
                  <c:v>24.769999999999982</c:v>
                </c:pt>
                <c:pt idx="495">
                  <c:v>24.774000000000001</c:v>
                </c:pt>
                <c:pt idx="496">
                  <c:v>24.77800000000002</c:v>
                </c:pt>
                <c:pt idx="497">
                  <c:v>24.783000000000015</c:v>
                </c:pt>
                <c:pt idx="498">
                  <c:v>24.786999999999978</c:v>
                </c:pt>
                <c:pt idx="499">
                  <c:v>24.790999999999997</c:v>
                </c:pt>
                <c:pt idx="500">
                  <c:v>24.795999999999992</c:v>
                </c:pt>
                <c:pt idx="501">
                  <c:v>24.800000000000011</c:v>
                </c:pt>
                <c:pt idx="502">
                  <c:v>24.803999999999974</c:v>
                </c:pt>
                <c:pt idx="503">
                  <c:v>24.807999999999993</c:v>
                </c:pt>
                <c:pt idx="504">
                  <c:v>24.812000000000012</c:v>
                </c:pt>
                <c:pt idx="505">
                  <c:v>24.815999999999974</c:v>
                </c:pt>
                <c:pt idx="506">
                  <c:v>24.821000000000026</c:v>
                </c:pt>
                <c:pt idx="507">
                  <c:v>24.824999999999989</c:v>
                </c:pt>
                <c:pt idx="508">
                  <c:v>24.829000000000008</c:v>
                </c:pt>
                <c:pt idx="509">
                  <c:v>24.833000000000027</c:v>
                </c:pt>
                <c:pt idx="510">
                  <c:v>24.836999999999989</c:v>
                </c:pt>
                <c:pt idx="511">
                  <c:v>24.841000000000008</c:v>
                </c:pt>
                <c:pt idx="512">
                  <c:v>24.845000000000027</c:v>
                </c:pt>
                <c:pt idx="513">
                  <c:v>24.84899999999999</c:v>
                </c:pt>
                <c:pt idx="514">
                  <c:v>24.853000000000009</c:v>
                </c:pt>
                <c:pt idx="515">
                  <c:v>24.857000000000028</c:v>
                </c:pt>
                <c:pt idx="516">
                  <c:v>24.86099999999999</c:v>
                </c:pt>
                <c:pt idx="517">
                  <c:v>24.865000000000009</c:v>
                </c:pt>
                <c:pt idx="518">
                  <c:v>24.869000000000028</c:v>
                </c:pt>
                <c:pt idx="519">
                  <c:v>24.87299999999999</c:v>
                </c:pt>
                <c:pt idx="520">
                  <c:v>24.87700000000001</c:v>
                </c:pt>
                <c:pt idx="521">
                  <c:v>24.880999999999972</c:v>
                </c:pt>
                <c:pt idx="522">
                  <c:v>24.884999999999991</c:v>
                </c:pt>
                <c:pt idx="523">
                  <c:v>24.88900000000001</c:v>
                </c:pt>
                <c:pt idx="524">
                  <c:v>24.892999999999972</c:v>
                </c:pt>
                <c:pt idx="525">
                  <c:v>24.896999999999991</c:v>
                </c:pt>
                <c:pt idx="526">
                  <c:v>24.90100000000001</c:v>
                </c:pt>
                <c:pt idx="527">
                  <c:v>24.904999999999973</c:v>
                </c:pt>
                <c:pt idx="528">
                  <c:v>24.908999999999992</c:v>
                </c:pt>
                <c:pt idx="529">
                  <c:v>24.911999999999978</c:v>
                </c:pt>
                <c:pt idx="530">
                  <c:v>24.915999999999997</c:v>
                </c:pt>
                <c:pt idx="531">
                  <c:v>24.920000000000016</c:v>
                </c:pt>
                <c:pt idx="532">
                  <c:v>24.923999999999978</c:v>
                </c:pt>
                <c:pt idx="533">
                  <c:v>24.927999999999997</c:v>
                </c:pt>
                <c:pt idx="534">
                  <c:v>24.932000000000016</c:v>
                </c:pt>
                <c:pt idx="535">
                  <c:v>24.935000000000002</c:v>
                </c:pt>
                <c:pt idx="536">
                  <c:v>24.939000000000021</c:v>
                </c:pt>
                <c:pt idx="537">
                  <c:v>24.942999999999984</c:v>
                </c:pt>
                <c:pt idx="538">
                  <c:v>24.947000000000003</c:v>
                </c:pt>
                <c:pt idx="539">
                  <c:v>24.949999999999989</c:v>
                </c:pt>
                <c:pt idx="540">
                  <c:v>24.954000000000008</c:v>
                </c:pt>
                <c:pt idx="541">
                  <c:v>24.958000000000027</c:v>
                </c:pt>
                <c:pt idx="542">
                  <c:v>24.961000000000013</c:v>
                </c:pt>
                <c:pt idx="543">
                  <c:v>24.964999999999975</c:v>
                </c:pt>
                <c:pt idx="544">
                  <c:v>24.968999999999994</c:v>
                </c:pt>
                <c:pt idx="545">
                  <c:v>24.97199999999998</c:v>
                </c:pt>
                <c:pt idx="546">
                  <c:v>24.975999999999999</c:v>
                </c:pt>
                <c:pt idx="547">
                  <c:v>24.980000000000018</c:v>
                </c:pt>
                <c:pt idx="548">
                  <c:v>24.983000000000004</c:v>
                </c:pt>
                <c:pt idx="549">
                  <c:v>24.987000000000023</c:v>
                </c:pt>
                <c:pt idx="550">
                  <c:v>24.990999999999985</c:v>
                </c:pt>
                <c:pt idx="551">
                  <c:v>24.994000000000028</c:v>
                </c:pt>
                <c:pt idx="552">
                  <c:v>24.99799999999999</c:v>
                </c:pt>
                <c:pt idx="553">
                  <c:v>25.000999999999976</c:v>
                </c:pt>
                <c:pt idx="554">
                  <c:v>25.004999999999995</c:v>
                </c:pt>
                <c:pt idx="555">
                  <c:v>25.007999999999981</c:v>
                </c:pt>
                <c:pt idx="556">
                  <c:v>25.012</c:v>
                </c:pt>
                <c:pt idx="557">
                  <c:v>25.01600000000002</c:v>
                </c:pt>
                <c:pt idx="558">
                  <c:v>25.019000000000005</c:v>
                </c:pt>
                <c:pt idx="559">
                  <c:v>25.023000000000025</c:v>
                </c:pt>
                <c:pt idx="560">
                  <c:v>25.02600000000001</c:v>
                </c:pt>
                <c:pt idx="561">
                  <c:v>25.029999999999973</c:v>
                </c:pt>
                <c:pt idx="562">
                  <c:v>25.033000000000015</c:v>
                </c:pt>
                <c:pt idx="563">
                  <c:v>25.036000000000001</c:v>
                </c:pt>
                <c:pt idx="564">
                  <c:v>25.04000000000002</c:v>
                </c:pt>
                <c:pt idx="565">
                  <c:v>25.043000000000006</c:v>
                </c:pt>
                <c:pt idx="566">
                  <c:v>25.047000000000025</c:v>
                </c:pt>
                <c:pt idx="567">
                  <c:v>25.050000000000011</c:v>
                </c:pt>
                <c:pt idx="568">
                  <c:v>25.053999999999974</c:v>
                </c:pt>
                <c:pt idx="569">
                  <c:v>25.057000000000016</c:v>
                </c:pt>
                <c:pt idx="570">
                  <c:v>25.060000000000002</c:v>
                </c:pt>
                <c:pt idx="571">
                  <c:v>25.064000000000021</c:v>
                </c:pt>
                <c:pt idx="572">
                  <c:v>25.067000000000007</c:v>
                </c:pt>
                <c:pt idx="573">
                  <c:v>25.071000000000026</c:v>
                </c:pt>
                <c:pt idx="574">
                  <c:v>25.074000000000012</c:v>
                </c:pt>
                <c:pt idx="575">
                  <c:v>25.076999999999998</c:v>
                </c:pt>
                <c:pt idx="576">
                  <c:v>25.081000000000017</c:v>
                </c:pt>
                <c:pt idx="577">
                  <c:v>25.084000000000003</c:v>
                </c:pt>
                <c:pt idx="578">
                  <c:v>25.086999999999989</c:v>
                </c:pt>
                <c:pt idx="579">
                  <c:v>25.091000000000008</c:v>
                </c:pt>
                <c:pt idx="580">
                  <c:v>25.093999999999994</c:v>
                </c:pt>
                <c:pt idx="581">
                  <c:v>25.09699999999998</c:v>
                </c:pt>
                <c:pt idx="582">
                  <c:v>25.100000000000023</c:v>
                </c:pt>
                <c:pt idx="583">
                  <c:v>25.103999999999985</c:v>
                </c:pt>
                <c:pt idx="584">
                  <c:v>25.107000000000028</c:v>
                </c:pt>
                <c:pt idx="585">
                  <c:v>25.110000000000014</c:v>
                </c:pt>
                <c:pt idx="586">
                  <c:v>25.113</c:v>
                </c:pt>
                <c:pt idx="587">
                  <c:v>25.117000000000019</c:v>
                </c:pt>
                <c:pt idx="588">
                  <c:v>25.120000000000005</c:v>
                </c:pt>
                <c:pt idx="589">
                  <c:v>25.12299999999999</c:v>
                </c:pt>
                <c:pt idx="590">
                  <c:v>25.125999999999976</c:v>
                </c:pt>
                <c:pt idx="591">
                  <c:v>25.129000000000019</c:v>
                </c:pt>
                <c:pt idx="592">
                  <c:v>25.132999999999981</c:v>
                </c:pt>
                <c:pt idx="593">
                  <c:v>25.136000000000024</c:v>
                </c:pt>
                <c:pt idx="594">
                  <c:v>25.13900000000001</c:v>
                </c:pt>
                <c:pt idx="595">
                  <c:v>25.141999999999996</c:v>
                </c:pt>
                <c:pt idx="596">
                  <c:v>25.144999999999982</c:v>
                </c:pt>
                <c:pt idx="597">
                  <c:v>25.148000000000025</c:v>
                </c:pt>
                <c:pt idx="598">
                  <c:v>25.15100000000001</c:v>
                </c:pt>
                <c:pt idx="599">
                  <c:v>25.154999999999973</c:v>
                </c:pt>
                <c:pt idx="600">
                  <c:v>25.158000000000015</c:v>
                </c:pt>
                <c:pt idx="601">
                  <c:v>25.161000000000001</c:v>
                </c:pt>
                <c:pt idx="602">
                  <c:v>25.163999999999987</c:v>
                </c:pt>
                <c:pt idx="603">
                  <c:v>25.166999999999973</c:v>
                </c:pt>
                <c:pt idx="604">
                  <c:v>25.170000000000016</c:v>
                </c:pt>
                <c:pt idx="605">
                  <c:v>25.173000000000002</c:v>
                </c:pt>
                <c:pt idx="606">
                  <c:v>25.175999999999988</c:v>
                </c:pt>
                <c:pt idx="607">
                  <c:v>25.178999999999974</c:v>
                </c:pt>
                <c:pt idx="608">
                  <c:v>25.182000000000016</c:v>
                </c:pt>
                <c:pt idx="609">
                  <c:v>25.185000000000002</c:v>
                </c:pt>
                <c:pt idx="610">
                  <c:v>25.187999999999988</c:v>
                </c:pt>
                <c:pt idx="611">
                  <c:v>25.190999999999974</c:v>
                </c:pt>
                <c:pt idx="612">
                  <c:v>25.194000000000017</c:v>
                </c:pt>
                <c:pt idx="613">
                  <c:v>25.197000000000003</c:v>
                </c:pt>
                <c:pt idx="614">
                  <c:v>25.199999999999989</c:v>
                </c:pt>
                <c:pt idx="615">
                  <c:v>25.202999999999975</c:v>
                </c:pt>
                <c:pt idx="616">
                  <c:v>25.206000000000017</c:v>
                </c:pt>
                <c:pt idx="617">
                  <c:v>25.209000000000003</c:v>
                </c:pt>
                <c:pt idx="618">
                  <c:v>25.211999999999989</c:v>
                </c:pt>
                <c:pt idx="619">
                  <c:v>25.214999999999975</c:v>
                </c:pt>
                <c:pt idx="620">
                  <c:v>25.218000000000018</c:v>
                </c:pt>
                <c:pt idx="621">
                  <c:v>25.221000000000004</c:v>
                </c:pt>
                <c:pt idx="622">
                  <c:v>25.22399999999999</c:v>
                </c:pt>
                <c:pt idx="623">
                  <c:v>25.226999999999975</c:v>
                </c:pt>
                <c:pt idx="624">
                  <c:v>25.230000000000018</c:v>
                </c:pt>
                <c:pt idx="625">
                  <c:v>25.232000000000028</c:v>
                </c:pt>
                <c:pt idx="626">
                  <c:v>25.235000000000014</c:v>
                </c:pt>
                <c:pt idx="627">
                  <c:v>25.238</c:v>
                </c:pt>
                <c:pt idx="628">
                  <c:v>25.240999999999985</c:v>
                </c:pt>
                <c:pt idx="629">
                  <c:v>25.244000000000028</c:v>
                </c:pt>
                <c:pt idx="630">
                  <c:v>25.247000000000014</c:v>
                </c:pt>
                <c:pt idx="631">
                  <c:v>25.25</c:v>
                </c:pt>
                <c:pt idx="632">
                  <c:v>25.252999999999986</c:v>
                </c:pt>
                <c:pt idx="633">
                  <c:v>25.254999999999995</c:v>
                </c:pt>
                <c:pt idx="634">
                  <c:v>25.257999999999981</c:v>
                </c:pt>
                <c:pt idx="635">
                  <c:v>25.261000000000024</c:v>
                </c:pt>
                <c:pt idx="636">
                  <c:v>25.26400000000001</c:v>
                </c:pt>
                <c:pt idx="637">
                  <c:v>25.266999999999996</c:v>
                </c:pt>
                <c:pt idx="638">
                  <c:v>25.269000000000005</c:v>
                </c:pt>
                <c:pt idx="639">
                  <c:v>25.271999999999991</c:v>
                </c:pt>
                <c:pt idx="640">
                  <c:v>25.274999999999977</c:v>
                </c:pt>
                <c:pt idx="641">
                  <c:v>25.27800000000002</c:v>
                </c:pt>
                <c:pt idx="642">
                  <c:v>25.279999999999973</c:v>
                </c:pt>
                <c:pt idx="643">
                  <c:v>25.283000000000015</c:v>
                </c:pt>
                <c:pt idx="644">
                  <c:v>25.286000000000001</c:v>
                </c:pt>
                <c:pt idx="645">
                  <c:v>25.288999999999987</c:v>
                </c:pt>
                <c:pt idx="646">
                  <c:v>25.290999999999997</c:v>
                </c:pt>
                <c:pt idx="647">
                  <c:v>25.293999999999983</c:v>
                </c:pt>
                <c:pt idx="648">
                  <c:v>25.297000000000025</c:v>
                </c:pt>
                <c:pt idx="649">
                  <c:v>25.300000000000011</c:v>
                </c:pt>
                <c:pt idx="650">
                  <c:v>25.302000000000021</c:v>
                </c:pt>
                <c:pt idx="651">
                  <c:v>25.305000000000007</c:v>
                </c:pt>
                <c:pt idx="652">
                  <c:v>25.307999999999993</c:v>
                </c:pt>
                <c:pt idx="653">
                  <c:v>25.310000000000002</c:v>
                </c:pt>
                <c:pt idx="654">
                  <c:v>25.312999999999988</c:v>
                </c:pt>
                <c:pt idx="655">
                  <c:v>25.315999999999974</c:v>
                </c:pt>
                <c:pt idx="656">
                  <c:v>25.317999999999984</c:v>
                </c:pt>
                <c:pt idx="657">
                  <c:v>25.321000000000026</c:v>
                </c:pt>
                <c:pt idx="658">
                  <c:v>25.324000000000012</c:v>
                </c:pt>
                <c:pt idx="659">
                  <c:v>25.326000000000022</c:v>
                </c:pt>
                <c:pt idx="660">
                  <c:v>25.329000000000008</c:v>
                </c:pt>
                <c:pt idx="661">
                  <c:v>25.331999999999994</c:v>
                </c:pt>
                <c:pt idx="662">
                  <c:v>25.334000000000003</c:v>
                </c:pt>
                <c:pt idx="663">
                  <c:v>25.336999999999989</c:v>
                </c:pt>
                <c:pt idx="664">
                  <c:v>25.338999999999999</c:v>
                </c:pt>
                <c:pt idx="665">
                  <c:v>25.341999999999985</c:v>
                </c:pt>
                <c:pt idx="666">
                  <c:v>25.345000000000027</c:v>
                </c:pt>
                <c:pt idx="667">
                  <c:v>25.34699999999998</c:v>
                </c:pt>
                <c:pt idx="668">
                  <c:v>25.350000000000023</c:v>
                </c:pt>
                <c:pt idx="669">
                  <c:v>25.351999999999975</c:v>
                </c:pt>
                <c:pt idx="670">
                  <c:v>25.355000000000018</c:v>
                </c:pt>
                <c:pt idx="671">
                  <c:v>25.357000000000028</c:v>
                </c:pt>
                <c:pt idx="672">
                  <c:v>25.360000000000014</c:v>
                </c:pt>
                <c:pt idx="673">
                  <c:v>25.363</c:v>
                </c:pt>
                <c:pt idx="674">
                  <c:v>25.365000000000009</c:v>
                </c:pt>
                <c:pt idx="675">
                  <c:v>25.367999999999995</c:v>
                </c:pt>
                <c:pt idx="676">
                  <c:v>25.370000000000005</c:v>
                </c:pt>
                <c:pt idx="677">
                  <c:v>25.37299999999999</c:v>
                </c:pt>
                <c:pt idx="678">
                  <c:v>25.375</c:v>
                </c:pt>
                <c:pt idx="679">
                  <c:v>25.377999999999986</c:v>
                </c:pt>
                <c:pt idx="680">
                  <c:v>25.379999999999995</c:v>
                </c:pt>
                <c:pt idx="681">
                  <c:v>25.382999999999981</c:v>
                </c:pt>
                <c:pt idx="682">
                  <c:v>25.384999999999991</c:v>
                </c:pt>
                <c:pt idx="683">
                  <c:v>25.387999999999977</c:v>
                </c:pt>
                <c:pt idx="684">
                  <c:v>25.389999999999986</c:v>
                </c:pt>
                <c:pt idx="685">
                  <c:v>25.392999999999972</c:v>
                </c:pt>
                <c:pt idx="686">
                  <c:v>25.394999999999982</c:v>
                </c:pt>
                <c:pt idx="687">
                  <c:v>25.396999999999991</c:v>
                </c:pt>
                <c:pt idx="688">
                  <c:v>25.399999999999977</c:v>
                </c:pt>
                <c:pt idx="689">
                  <c:v>25.401999999999987</c:v>
                </c:pt>
                <c:pt idx="690">
                  <c:v>25.404999999999973</c:v>
                </c:pt>
                <c:pt idx="691">
                  <c:v>25.406999999999982</c:v>
                </c:pt>
                <c:pt idx="692">
                  <c:v>25.410000000000025</c:v>
                </c:pt>
                <c:pt idx="693">
                  <c:v>25.411999999999978</c:v>
                </c:pt>
                <c:pt idx="694">
                  <c:v>25.41500000000002</c:v>
                </c:pt>
                <c:pt idx="695">
                  <c:v>25.416999999999973</c:v>
                </c:pt>
                <c:pt idx="696">
                  <c:v>25.418999999999983</c:v>
                </c:pt>
                <c:pt idx="697">
                  <c:v>25.422000000000025</c:v>
                </c:pt>
                <c:pt idx="698">
                  <c:v>25.423999999999978</c:v>
                </c:pt>
                <c:pt idx="699">
                  <c:v>25.427000000000021</c:v>
                </c:pt>
                <c:pt idx="700">
                  <c:v>25.428999999999974</c:v>
                </c:pt>
                <c:pt idx="701">
                  <c:v>25.430999999999983</c:v>
                </c:pt>
                <c:pt idx="702">
                  <c:v>25.434000000000026</c:v>
                </c:pt>
                <c:pt idx="703">
                  <c:v>25.435999999999979</c:v>
                </c:pt>
                <c:pt idx="704">
                  <c:v>25.437999999999988</c:v>
                </c:pt>
                <c:pt idx="705">
                  <c:v>25.440999999999974</c:v>
                </c:pt>
                <c:pt idx="706">
                  <c:v>25.442999999999984</c:v>
                </c:pt>
                <c:pt idx="707">
                  <c:v>25.444999999999993</c:v>
                </c:pt>
                <c:pt idx="708">
                  <c:v>25.447999999999979</c:v>
                </c:pt>
                <c:pt idx="709">
                  <c:v>25.449999999999989</c:v>
                </c:pt>
                <c:pt idx="710">
                  <c:v>25.451999999999998</c:v>
                </c:pt>
                <c:pt idx="711">
                  <c:v>25.454999999999984</c:v>
                </c:pt>
                <c:pt idx="712">
                  <c:v>25.456999999999994</c:v>
                </c:pt>
                <c:pt idx="713">
                  <c:v>25.459000000000003</c:v>
                </c:pt>
                <c:pt idx="714">
                  <c:v>25.461999999999989</c:v>
                </c:pt>
                <c:pt idx="715">
                  <c:v>25.463999999999999</c:v>
                </c:pt>
                <c:pt idx="716">
                  <c:v>25.466000000000008</c:v>
                </c:pt>
                <c:pt idx="717">
                  <c:v>25.468000000000018</c:v>
                </c:pt>
                <c:pt idx="718">
                  <c:v>25.471000000000004</c:v>
                </c:pt>
                <c:pt idx="719">
                  <c:v>25.473000000000013</c:v>
                </c:pt>
                <c:pt idx="720">
                  <c:v>25.475000000000023</c:v>
                </c:pt>
                <c:pt idx="721">
                  <c:v>25.478000000000009</c:v>
                </c:pt>
                <c:pt idx="722">
                  <c:v>25.480000000000018</c:v>
                </c:pt>
                <c:pt idx="723">
                  <c:v>25.482000000000028</c:v>
                </c:pt>
                <c:pt idx="724">
                  <c:v>25.48399999999998</c:v>
                </c:pt>
                <c:pt idx="725">
                  <c:v>25.487000000000023</c:v>
                </c:pt>
                <c:pt idx="726">
                  <c:v>25.488999999999976</c:v>
                </c:pt>
                <c:pt idx="727">
                  <c:v>25.490999999999985</c:v>
                </c:pt>
                <c:pt idx="728">
                  <c:v>25.492999999999995</c:v>
                </c:pt>
                <c:pt idx="729">
                  <c:v>25.495000000000005</c:v>
                </c:pt>
                <c:pt idx="730">
                  <c:v>25.49799999999999</c:v>
                </c:pt>
                <c:pt idx="731">
                  <c:v>25.5</c:v>
                </c:pt>
                <c:pt idx="732">
                  <c:v>25.50200000000001</c:v>
                </c:pt>
                <c:pt idx="733">
                  <c:v>25.504000000000019</c:v>
                </c:pt>
                <c:pt idx="734">
                  <c:v>25.507000000000005</c:v>
                </c:pt>
                <c:pt idx="735">
                  <c:v>25.509000000000015</c:v>
                </c:pt>
                <c:pt idx="736">
                  <c:v>25.511000000000024</c:v>
                </c:pt>
                <c:pt idx="737">
                  <c:v>25.512999999999977</c:v>
                </c:pt>
                <c:pt idx="738">
                  <c:v>25.514999999999986</c:v>
                </c:pt>
                <c:pt idx="739">
                  <c:v>25.516999999999996</c:v>
                </c:pt>
                <c:pt idx="740">
                  <c:v>25.519999999999982</c:v>
                </c:pt>
                <c:pt idx="741">
                  <c:v>25.521999999999991</c:v>
                </c:pt>
                <c:pt idx="742">
                  <c:v>25.524000000000001</c:v>
                </c:pt>
                <c:pt idx="743">
                  <c:v>25.52600000000001</c:v>
                </c:pt>
                <c:pt idx="744">
                  <c:v>25.52800000000002</c:v>
                </c:pt>
                <c:pt idx="745">
                  <c:v>25.529999999999973</c:v>
                </c:pt>
                <c:pt idx="746">
                  <c:v>25.531999999999982</c:v>
                </c:pt>
                <c:pt idx="747">
                  <c:v>25.535000000000025</c:v>
                </c:pt>
                <c:pt idx="748">
                  <c:v>25.536999999999978</c:v>
                </c:pt>
                <c:pt idx="749">
                  <c:v>25.538999999999987</c:v>
                </c:pt>
                <c:pt idx="750">
                  <c:v>25.540999999999997</c:v>
                </c:pt>
                <c:pt idx="751">
                  <c:v>25.543000000000006</c:v>
                </c:pt>
                <c:pt idx="752">
                  <c:v>25.545000000000016</c:v>
                </c:pt>
                <c:pt idx="753">
                  <c:v>25.547000000000025</c:v>
                </c:pt>
                <c:pt idx="754">
                  <c:v>25.548999999999978</c:v>
                </c:pt>
                <c:pt idx="755">
                  <c:v>25.550999999999988</c:v>
                </c:pt>
                <c:pt idx="756">
                  <c:v>25.553999999999974</c:v>
                </c:pt>
                <c:pt idx="757">
                  <c:v>25.555999999999983</c:v>
                </c:pt>
                <c:pt idx="758">
                  <c:v>25.557999999999993</c:v>
                </c:pt>
                <c:pt idx="759">
                  <c:v>25.560000000000002</c:v>
                </c:pt>
                <c:pt idx="760">
                  <c:v>25.562000000000012</c:v>
                </c:pt>
                <c:pt idx="761">
                  <c:v>25.564000000000021</c:v>
                </c:pt>
                <c:pt idx="762">
                  <c:v>25.565999999999974</c:v>
                </c:pt>
                <c:pt idx="763">
                  <c:v>25.567999999999984</c:v>
                </c:pt>
                <c:pt idx="764">
                  <c:v>25.569999999999993</c:v>
                </c:pt>
                <c:pt idx="765">
                  <c:v>25.572000000000003</c:v>
                </c:pt>
                <c:pt idx="766">
                  <c:v>25.574000000000012</c:v>
                </c:pt>
                <c:pt idx="767">
                  <c:v>25.576000000000022</c:v>
                </c:pt>
                <c:pt idx="768">
                  <c:v>25.577999999999975</c:v>
                </c:pt>
                <c:pt idx="769">
                  <c:v>25.579999999999984</c:v>
                </c:pt>
                <c:pt idx="770">
                  <c:v>25.581999999999994</c:v>
                </c:pt>
                <c:pt idx="771">
                  <c:v>25.584000000000003</c:v>
                </c:pt>
                <c:pt idx="772">
                  <c:v>25.586000000000013</c:v>
                </c:pt>
                <c:pt idx="773">
                  <c:v>25.588000000000022</c:v>
                </c:pt>
                <c:pt idx="774">
                  <c:v>25.589999999999975</c:v>
                </c:pt>
                <c:pt idx="775">
                  <c:v>25.591999999999985</c:v>
                </c:pt>
                <c:pt idx="776">
                  <c:v>25.593999999999994</c:v>
                </c:pt>
                <c:pt idx="777">
                  <c:v>25.596000000000004</c:v>
                </c:pt>
                <c:pt idx="778">
                  <c:v>25.598000000000013</c:v>
                </c:pt>
                <c:pt idx="779">
                  <c:v>25.600000000000023</c:v>
                </c:pt>
                <c:pt idx="780">
                  <c:v>25.601999999999975</c:v>
                </c:pt>
                <c:pt idx="781">
                  <c:v>25.603999999999985</c:v>
                </c:pt>
                <c:pt idx="782">
                  <c:v>25.605999999999995</c:v>
                </c:pt>
                <c:pt idx="783">
                  <c:v>25.608000000000004</c:v>
                </c:pt>
                <c:pt idx="784">
                  <c:v>25.610000000000014</c:v>
                </c:pt>
                <c:pt idx="785">
                  <c:v>25.612000000000023</c:v>
                </c:pt>
                <c:pt idx="786">
                  <c:v>25.613999999999976</c:v>
                </c:pt>
                <c:pt idx="787">
                  <c:v>25.615999999999985</c:v>
                </c:pt>
                <c:pt idx="788">
                  <c:v>25.617999999999995</c:v>
                </c:pt>
                <c:pt idx="789">
                  <c:v>25.620000000000005</c:v>
                </c:pt>
                <c:pt idx="790">
                  <c:v>25.622000000000014</c:v>
                </c:pt>
                <c:pt idx="791">
                  <c:v>25.624000000000024</c:v>
                </c:pt>
                <c:pt idx="792">
                  <c:v>25.625999999999976</c:v>
                </c:pt>
                <c:pt idx="793">
                  <c:v>25.627999999999986</c:v>
                </c:pt>
                <c:pt idx="794">
                  <c:v>25.629999999999995</c:v>
                </c:pt>
                <c:pt idx="795">
                  <c:v>25.632000000000005</c:v>
                </c:pt>
                <c:pt idx="796">
                  <c:v>25.634000000000015</c:v>
                </c:pt>
                <c:pt idx="797">
                  <c:v>25.636000000000024</c:v>
                </c:pt>
                <c:pt idx="798">
                  <c:v>25.637</c:v>
                </c:pt>
                <c:pt idx="799">
                  <c:v>25.63900000000001</c:v>
                </c:pt>
                <c:pt idx="800">
                  <c:v>25.64100000000002</c:v>
                </c:pt>
                <c:pt idx="801">
                  <c:v>25.642999999999972</c:v>
                </c:pt>
                <c:pt idx="802">
                  <c:v>25.644999999999982</c:v>
                </c:pt>
                <c:pt idx="803">
                  <c:v>25.646999999999991</c:v>
                </c:pt>
                <c:pt idx="804">
                  <c:v>25.649000000000001</c:v>
                </c:pt>
                <c:pt idx="805">
                  <c:v>25.65100000000001</c:v>
                </c:pt>
                <c:pt idx="806">
                  <c:v>25.65300000000002</c:v>
                </c:pt>
                <c:pt idx="807">
                  <c:v>25.653999999999996</c:v>
                </c:pt>
                <c:pt idx="808">
                  <c:v>25.656000000000006</c:v>
                </c:pt>
                <c:pt idx="809">
                  <c:v>25.658000000000015</c:v>
                </c:pt>
                <c:pt idx="810">
                  <c:v>25.660000000000025</c:v>
                </c:pt>
                <c:pt idx="811">
                  <c:v>25.661999999999978</c:v>
                </c:pt>
                <c:pt idx="812">
                  <c:v>25.663999999999987</c:v>
                </c:pt>
                <c:pt idx="813">
                  <c:v>25.665999999999997</c:v>
                </c:pt>
                <c:pt idx="814">
                  <c:v>25.668000000000006</c:v>
                </c:pt>
                <c:pt idx="815">
                  <c:v>25.668999999999983</c:v>
                </c:pt>
                <c:pt idx="816">
                  <c:v>25.670999999999992</c:v>
                </c:pt>
                <c:pt idx="817">
                  <c:v>25.673000000000002</c:v>
                </c:pt>
                <c:pt idx="818">
                  <c:v>25.675000000000011</c:v>
                </c:pt>
                <c:pt idx="819">
                  <c:v>25.677000000000021</c:v>
                </c:pt>
                <c:pt idx="820">
                  <c:v>25.678999999999974</c:v>
                </c:pt>
                <c:pt idx="821">
                  <c:v>25.680000000000007</c:v>
                </c:pt>
                <c:pt idx="822">
                  <c:v>25.682000000000016</c:v>
                </c:pt>
                <c:pt idx="823">
                  <c:v>25.684000000000026</c:v>
                </c:pt>
                <c:pt idx="824">
                  <c:v>25.685999999999979</c:v>
                </c:pt>
                <c:pt idx="825">
                  <c:v>25.687999999999988</c:v>
                </c:pt>
                <c:pt idx="826">
                  <c:v>25.689000000000021</c:v>
                </c:pt>
                <c:pt idx="827">
                  <c:v>25.690999999999974</c:v>
                </c:pt>
                <c:pt idx="828">
                  <c:v>25.692999999999984</c:v>
                </c:pt>
                <c:pt idx="829">
                  <c:v>25.694999999999993</c:v>
                </c:pt>
                <c:pt idx="830">
                  <c:v>25.697000000000003</c:v>
                </c:pt>
                <c:pt idx="831">
                  <c:v>25.699000000000012</c:v>
                </c:pt>
                <c:pt idx="832">
                  <c:v>25.699999999999989</c:v>
                </c:pt>
                <c:pt idx="833">
                  <c:v>25.701999999999998</c:v>
                </c:pt>
                <c:pt idx="834">
                  <c:v>25.704000000000008</c:v>
                </c:pt>
                <c:pt idx="835">
                  <c:v>25.706000000000017</c:v>
                </c:pt>
                <c:pt idx="836">
                  <c:v>25.706999999999994</c:v>
                </c:pt>
                <c:pt idx="837">
                  <c:v>25.709000000000003</c:v>
                </c:pt>
                <c:pt idx="838">
                  <c:v>25.711000000000013</c:v>
                </c:pt>
                <c:pt idx="839">
                  <c:v>25.713000000000022</c:v>
                </c:pt>
                <c:pt idx="840">
                  <c:v>25.713999999999999</c:v>
                </c:pt>
                <c:pt idx="841">
                  <c:v>25.716000000000008</c:v>
                </c:pt>
                <c:pt idx="842">
                  <c:v>25.718000000000018</c:v>
                </c:pt>
                <c:pt idx="843">
                  <c:v>25.720000000000027</c:v>
                </c:pt>
                <c:pt idx="844">
                  <c:v>25.721000000000004</c:v>
                </c:pt>
                <c:pt idx="845">
                  <c:v>25.723000000000013</c:v>
                </c:pt>
                <c:pt idx="846">
                  <c:v>25.725000000000023</c:v>
                </c:pt>
                <c:pt idx="847">
                  <c:v>25.726999999999975</c:v>
                </c:pt>
                <c:pt idx="848">
                  <c:v>25.728000000000009</c:v>
                </c:pt>
                <c:pt idx="849">
                  <c:v>25.730000000000018</c:v>
                </c:pt>
                <c:pt idx="850">
                  <c:v>25.732000000000028</c:v>
                </c:pt>
                <c:pt idx="851">
                  <c:v>25.73399999999998</c:v>
                </c:pt>
                <c:pt idx="852">
                  <c:v>25.735000000000014</c:v>
                </c:pt>
                <c:pt idx="853">
                  <c:v>25.737000000000023</c:v>
                </c:pt>
                <c:pt idx="854">
                  <c:v>25.738999999999976</c:v>
                </c:pt>
                <c:pt idx="855">
                  <c:v>25.740999999999985</c:v>
                </c:pt>
                <c:pt idx="856">
                  <c:v>25.742000000000019</c:v>
                </c:pt>
                <c:pt idx="857">
                  <c:v>25.744000000000028</c:v>
                </c:pt>
                <c:pt idx="858">
                  <c:v>25.745999999999981</c:v>
                </c:pt>
                <c:pt idx="859">
                  <c:v>25.747000000000014</c:v>
                </c:pt>
                <c:pt idx="860">
                  <c:v>25.749000000000024</c:v>
                </c:pt>
                <c:pt idx="861">
                  <c:v>25.750999999999976</c:v>
                </c:pt>
                <c:pt idx="862">
                  <c:v>25.75200000000001</c:v>
                </c:pt>
                <c:pt idx="863">
                  <c:v>25.754000000000019</c:v>
                </c:pt>
                <c:pt idx="864">
                  <c:v>25.755999999999972</c:v>
                </c:pt>
                <c:pt idx="865">
                  <c:v>25.757999999999981</c:v>
                </c:pt>
                <c:pt idx="866">
                  <c:v>25.759000000000015</c:v>
                </c:pt>
                <c:pt idx="867">
                  <c:v>25.761000000000024</c:v>
                </c:pt>
                <c:pt idx="868">
                  <c:v>25.762999999999977</c:v>
                </c:pt>
                <c:pt idx="869">
                  <c:v>25.76400000000001</c:v>
                </c:pt>
                <c:pt idx="870">
                  <c:v>25.76600000000002</c:v>
                </c:pt>
                <c:pt idx="871">
                  <c:v>25.767999999999972</c:v>
                </c:pt>
                <c:pt idx="872">
                  <c:v>25.769000000000005</c:v>
                </c:pt>
                <c:pt idx="873">
                  <c:v>25.771000000000015</c:v>
                </c:pt>
                <c:pt idx="874">
                  <c:v>25.773000000000025</c:v>
                </c:pt>
                <c:pt idx="875">
                  <c:v>25.774000000000001</c:v>
                </c:pt>
                <c:pt idx="876">
                  <c:v>25.77600000000001</c:v>
                </c:pt>
                <c:pt idx="877">
                  <c:v>25.776999999999987</c:v>
                </c:pt>
                <c:pt idx="878">
                  <c:v>25.778999999999996</c:v>
                </c:pt>
                <c:pt idx="879">
                  <c:v>25.781000000000006</c:v>
                </c:pt>
                <c:pt idx="880">
                  <c:v>25.781999999999982</c:v>
                </c:pt>
                <c:pt idx="881">
                  <c:v>25.783999999999992</c:v>
                </c:pt>
                <c:pt idx="882">
                  <c:v>25.786000000000001</c:v>
                </c:pt>
                <c:pt idx="883">
                  <c:v>25.786999999999978</c:v>
                </c:pt>
                <c:pt idx="884">
                  <c:v>25.788999999999987</c:v>
                </c:pt>
                <c:pt idx="885">
                  <c:v>25.790999999999997</c:v>
                </c:pt>
                <c:pt idx="886">
                  <c:v>25.791999999999973</c:v>
                </c:pt>
                <c:pt idx="887">
                  <c:v>25.793999999999983</c:v>
                </c:pt>
                <c:pt idx="888">
                  <c:v>25.795000000000016</c:v>
                </c:pt>
                <c:pt idx="889">
                  <c:v>25.797000000000025</c:v>
                </c:pt>
                <c:pt idx="890">
                  <c:v>25.798999999999978</c:v>
                </c:pt>
                <c:pt idx="891">
                  <c:v>25.800000000000011</c:v>
                </c:pt>
                <c:pt idx="892">
                  <c:v>25.802000000000021</c:v>
                </c:pt>
                <c:pt idx="893">
                  <c:v>25.802999999999997</c:v>
                </c:pt>
                <c:pt idx="894">
                  <c:v>25.805000000000007</c:v>
                </c:pt>
                <c:pt idx="895">
                  <c:v>25.807000000000016</c:v>
                </c:pt>
                <c:pt idx="896">
                  <c:v>25.807999999999993</c:v>
                </c:pt>
                <c:pt idx="897">
                  <c:v>25.810000000000002</c:v>
                </c:pt>
                <c:pt idx="898">
                  <c:v>25.810999999999979</c:v>
                </c:pt>
                <c:pt idx="899">
                  <c:v>25.812999999999988</c:v>
                </c:pt>
                <c:pt idx="900">
                  <c:v>25.814999999999998</c:v>
                </c:pt>
                <c:pt idx="901">
                  <c:v>25.815999999999974</c:v>
                </c:pt>
                <c:pt idx="902">
                  <c:v>25.817999999999984</c:v>
                </c:pt>
                <c:pt idx="903">
                  <c:v>25.819000000000017</c:v>
                </c:pt>
                <c:pt idx="904">
                  <c:v>25.821000000000026</c:v>
                </c:pt>
                <c:pt idx="905">
                  <c:v>25.822999999999979</c:v>
                </c:pt>
                <c:pt idx="906">
                  <c:v>25.824000000000012</c:v>
                </c:pt>
                <c:pt idx="907">
                  <c:v>25.826000000000022</c:v>
                </c:pt>
                <c:pt idx="908">
                  <c:v>25.826999999999998</c:v>
                </c:pt>
                <c:pt idx="909">
                  <c:v>25.829000000000008</c:v>
                </c:pt>
                <c:pt idx="910">
                  <c:v>25.829999999999984</c:v>
                </c:pt>
                <c:pt idx="911">
                  <c:v>25.831999999999994</c:v>
                </c:pt>
                <c:pt idx="912">
                  <c:v>25.833000000000027</c:v>
                </c:pt>
                <c:pt idx="913">
                  <c:v>25.83499999999998</c:v>
                </c:pt>
                <c:pt idx="914">
                  <c:v>25.836999999999989</c:v>
                </c:pt>
                <c:pt idx="915">
                  <c:v>25.838000000000022</c:v>
                </c:pt>
                <c:pt idx="916">
                  <c:v>25.839999999999975</c:v>
                </c:pt>
                <c:pt idx="917">
                  <c:v>25.841000000000008</c:v>
                </c:pt>
                <c:pt idx="918">
                  <c:v>25.843000000000018</c:v>
                </c:pt>
                <c:pt idx="919">
                  <c:v>25.843999999999994</c:v>
                </c:pt>
                <c:pt idx="920">
                  <c:v>25.846000000000004</c:v>
                </c:pt>
                <c:pt idx="921">
                  <c:v>25.84699999999998</c:v>
                </c:pt>
                <c:pt idx="922">
                  <c:v>25.84899999999999</c:v>
                </c:pt>
                <c:pt idx="923">
                  <c:v>25.850000000000023</c:v>
                </c:pt>
                <c:pt idx="924">
                  <c:v>25.851999999999975</c:v>
                </c:pt>
                <c:pt idx="925">
                  <c:v>25.853000000000009</c:v>
                </c:pt>
                <c:pt idx="926">
                  <c:v>25.855000000000018</c:v>
                </c:pt>
                <c:pt idx="927">
                  <c:v>25.857000000000028</c:v>
                </c:pt>
                <c:pt idx="928">
                  <c:v>25.858000000000004</c:v>
                </c:pt>
                <c:pt idx="929">
                  <c:v>25.860000000000014</c:v>
                </c:pt>
                <c:pt idx="930">
                  <c:v>25.86099999999999</c:v>
                </c:pt>
                <c:pt idx="931">
                  <c:v>25.863</c:v>
                </c:pt>
                <c:pt idx="932">
                  <c:v>25.863999999999976</c:v>
                </c:pt>
                <c:pt idx="933">
                  <c:v>25.865999999999985</c:v>
                </c:pt>
                <c:pt idx="934">
                  <c:v>25.867000000000019</c:v>
                </c:pt>
                <c:pt idx="935">
                  <c:v>25.869000000000028</c:v>
                </c:pt>
                <c:pt idx="936">
                  <c:v>25.870000000000005</c:v>
                </c:pt>
                <c:pt idx="937">
                  <c:v>25.872000000000014</c:v>
                </c:pt>
                <c:pt idx="938">
                  <c:v>25.87299999999999</c:v>
                </c:pt>
                <c:pt idx="939">
                  <c:v>25.875</c:v>
                </c:pt>
                <c:pt idx="940">
                  <c:v>25.875999999999976</c:v>
                </c:pt>
                <c:pt idx="941">
                  <c:v>25.877999999999986</c:v>
                </c:pt>
                <c:pt idx="942">
                  <c:v>25.879000000000019</c:v>
                </c:pt>
                <c:pt idx="943">
                  <c:v>25.880999999999972</c:v>
                </c:pt>
                <c:pt idx="944">
                  <c:v>25.882000000000005</c:v>
                </c:pt>
                <c:pt idx="945">
                  <c:v>25.882999999999981</c:v>
                </c:pt>
                <c:pt idx="946">
                  <c:v>25.884999999999991</c:v>
                </c:pt>
                <c:pt idx="947">
                  <c:v>25.886000000000024</c:v>
                </c:pt>
                <c:pt idx="948">
                  <c:v>25.887999999999977</c:v>
                </c:pt>
                <c:pt idx="949">
                  <c:v>25.88900000000001</c:v>
                </c:pt>
                <c:pt idx="950">
                  <c:v>25.89100000000002</c:v>
                </c:pt>
                <c:pt idx="951">
                  <c:v>25.891999999999996</c:v>
                </c:pt>
                <c:pt idx="952">
                  <c:v>25.894000000000005</c:v>
                </c:pt>
                <c:pt idx="953">
                  <c:v>25.894999999999982</c:v>
                </c:pt>
                <c:pt idx="954">
                  <c:v>25.896999999999991</c:v>
                </c:pt>
                <c:pt idx="955">
                  <c:v>25.898000000000025</c:v>
                </c:pt>
                <c:pt idx="956">
                  <c:v>25.899999999999977</c:v>
                </c:pt>
                <c:pt idx="957">
                  <c:v>25.90100000000001</c:v>
                </c:pt>
                <c:pt idx="958">
                  <c:v>25.901999999999987</c:v>
                </c:pt>
                <c:pt idx="959">
                  <c:v>25.903999999999996</c:v>
                </c:pt>
                <c:pt idx="960">
                  <c:v>25.904999999999973</c:v>
                </c:pt>
                <c:pt idx="961">
                  <c:v>25.906999999999982</c:v>
                </c:pt>
                <c:pt idx="962">
                  <c:v>25.908000000000015</c:v>
                </c:pt>
                <c:pt idx="963">
                  <c:v>25.910000000000025</c:v>
                </c:pt>
                <c:pt idx="964">
                  <c:v>25.911000000000001</c:v>
                </c:pt>
                <c:pt idx="965">
                  <c:v>25.913000000000011</c:v>
                </c:pt>
                <c:pt idx="966">
                  <c:v>25.913999999999987</c:v>
                </c:pt>
                <c:pt idx="967">
                  <c:v>25.91500000000002</c:v>
                </c:pt>
                <c:pt idx="968">
                  <c:v>25.916999999999973</c:v>
                </c:pt>
                <c:pt idx="969">
                  <c:v>25.918000000000006</c:v>
                </c:pt>
                <c:pt idx="970">
                  <c:v>25.920000000000016</c:v>
                </c:pt>
                <c:pt idx="971">
                  <c:v>25.920999999999992</c:v>
                </c:pt>
                <c:pt idx="972">
                  <c:v>25.923000000000002</c:v>
                </c:pt>
                <c:pt idx="973">
                  <c:v>25.923999999999978</c:v>
                </c:pt>
                <c:pt idx="974">
                  <c:v>25.925000000000011</c:v>
                </c:pt>
                <c:pt idx="975">
                  <c:v>25.927000000000021</c:v>
                </c:pt>
                <c:pt idx="976">
                  <c:v>25.927999999999997</c:v>
                </c:pt>
                <c:pt idx="977">
                  <c:v>25.930000000000007</c:v>
                </c:pt>
                <c:pt idx="978">
                  <c:v>25.930999999999983</c:v>
                </c:pt>
                <c:pt idx="979">
                  <c:v>25.932000000000016</c:v>
                </c:pt>
                <c:pt idx="980">
                  <c:v>25.934000000000026</c:v>
                </c:pt>
                <c:pt idx="981">
                  <c:v>25.935000000000002</c:v>
                </c:pt>
                <c:pt idx="982">
                  <c:v>25.937000000000012</c:v>
                </c:pt>
                <c:pt idx="983">
                  <c:v>25.937999999999988</c:v>
                </c:pt>
                <c:pt idx="984">
                  <c:v>25.939000000000021</c:v>
                </c:pt>
                <c:pt idx="985">
                  <c:v>25.940999999999974</c:v>
                </c:pt>
                <c:pt idx="986">
                  <c:v>25.942000000000007</c:v>
                </c:pt>
                <c:pt idx="987">
                  <c:v>25.944000000000017</c:v>
                </c:pt>
                <c:pt idx="988">
                  <c:v>25.944999999999993</c:v>
                </c:pt>
                <c:pt idx="989">
                  <c:v>25.946000000000026</c:v>
                </c:pt>
                <c:pt idx="990">
                  <c:v>25.947999999999979</c:v>
                </c:pt>
                <c:pt idx="991">
                  <c:v>25.949000000000012</c:v>
                </c:pt>
                <c:pt idx="992">
                  <c:v>25.951000000000022</c:v>
                </c:pt>
                <c:pt idx="993">
                  <c:v>25.951999999999998</c:v>
                </c:pt>
                <c:pt idx="994">
                  <c:v>25.952999999999975</c:v>
                </c:pt>
                <c:pt idx="995">
                  <c:v>25.954999999999984</c:v>
                </c:pt>
                <c:pt idx="996">
                  <c:v>25.956000000000017</c:v>
                </c:pt>
                <c:pt idx="997">
                  <c:v>25.956999999999994</c:v>
                </c:pt>
                <c:pt idx="998">
                  <c:v>25.959000000000003</c:v>
                </c:pt>
                <c:pt idx="999">
                  <c:v>25.95999999999998</c:v>
                </c:pt>
                <c:pt idx="1000">
                  <c:v>25.961999999999989</c:v>
                </c:pt>
                <c:pt idx="1001">
                  <c:v>25.963000000000022</c:v>
                </c:pt>
                <c:pt idx="1002">
                  <c:v>25.963999999999999</c:v>
                </c:pt>
                <c:pt idx="1003">
                  <c:v>25.966000000000008</c:v>
                </c:pt>
                <c:pt idx="1004">
                  <c:v>25.966999999999985</c:v>
                </c:pt>
                <c:pt idx="1005">
                  <c:v>25.968000000000018</c:v>
                </c:pt>
                <c:pt idx="1006">
                  <c:v>25.970000000000027</c:v>
                </c:pt>
                <c:pt idx="1007">
                  <c:v>25.971000000000004</c:v>
                </c:pt>
                <c:pt idx="1008">
                  <c:v>25.97199999999998</c:v>
                </c:pt>
                <c:pt idx="1009">
                  <c:v>25.97399999999999</c:v>
                </c:pt>
                <c:pt idx="1010">
                  <c:v>25.975000000000023</c:v>
                </c:pt>
                <c:pt idx="1011">
                  <c:v>25.975999999999999</c:v>
                </c:pt>
                <c:pt idx="1012">
                  <c:v>25.978000000000009</c:v>
                </c:pt>
                <c:pt idx="1013">
                  <c:v>25.978999999999985</c:v>
                </c:pt>
                <c:pt idx="1014">
                  <c:v>25.980000000000018</c:v>
                </c:pt>
                <c:pt idx="1015">
                  <c:v>25.982000000000028</c:v>
                </c:pt>
                <c:pt idx="1016">
                  <c:v>25.983000000000004</c:v>
                </c:pt>
                <c:pt idx="1017">
                  <c:v>25.98399999999998</c:v>
                </c:pt>
                <c:pt idx="1018">
                  <c:v>25.98599999999999</c:v>
                </c:pt>
                <c:pt idx="1019">
                  <c:v>25.987000000000023</c:v>
                </c:pt>
                <c:pt idx="1020">
                  <c:v>25.988</c:v>
                </c:pt>
                <c:pt idx="1021">
                  <c:v>25.990000000000009</c:v>
                </c:pt>
                <c:pt idx="1022">
                  <c:v>25.990999999999985</c:v>
                </c:pt>
                <c:pt idx="1023">
                  <c:v>25.992000000000019</c:v>
                </c:pt>
                <c:pt idx="1024">
                  <c:v>25.994000000000028</c:v>
                </c:pt>
                <c:pt idx="1025">
                  <c:v>25.995000000000005</c:v>
                </c:pt>
                <c:pt idx="1026">
                  <c:v>25.995999999999981</c:v>
                </c:pt>
                <c:pt idx="1027">
                  <c:v>25.99799999999999</c:v>
                </c:pt>
                <c:pt idx="1028">
                  <c:v>25.999000000000024</c:v>
                </c:pt>
                <c:pt idx="1029">
                  <c:v>26</c:v>
                </c:pt>
                <c:pt idx="1030">
                  <c:v>26.00200000000001</c:v>
                </c:pt>
                <c:pt idx="1031">
                  <c:v>26.002999999999986</c:v>
                </c:pt>
                <c:pt idx="1032">
                  <c:v>26.004000000000019</c:v>
                </c:pt>
                <c:pt idx="1033">
                  <c:v>26.005999999999972</c:v>
                </c:pt>
                <c:pt idx="1034">
                  <c:v>26.007000000000005</c:v>
                </c:pt>
                <c:pt idx="1035">
                  <c:v>26.007999999999981</c:v>
                </c:pt>
                <c:pt idx="1036">
                  <c:v>26.009999999999991</c:v>
                </c:pt>
                <c:pt idx="1037">
                  <c:v>26.011000000000024</c:v>
                </c:pt>
                <c:pt idx="1038">
                  <c:v>26.012</c:v>
                </c:pt>
                <c:pt idx="1039">
                  <c:v>26.012999999999977</c:v>
                </c:pt>
                <c:pt idx="1040">
                  <c:v>26.014999999999986</c:v>
                </c:pt>
                <c:pt idx="1041">
                  <c:v>26.01600000000002</c:v>
                </c:pt>
                <c:pt idx="1042">
                  <c:v>26.016999999999996</c:v>
                </c:pt>
                <c:pt idx="1043">
                  <c:v>26.019000000000005</c:v>
                </c:pt>
                <c:pt idx="1044">
                  <c:v>26.019999999999982</c:v>
                </c:pt>
                <c:pt idx="1045">
                  <c:v>26.021000000000015</c:v>
                </c:pt>
                <c:pt idx="1046">
                  <c:v>26.021999999999991</c:v>
                </c:pt>
                <c:pt idx="1047">
                  <c:v>26.024000000000001</c:v>
                </c:pt>
                <c:pt idx="1048">
                  <c:v>26.024999999999977</c:v>
                </c:pt>
                <c:pt idx="1049">
                  <c:v>26.02600000000001</c:v>
                </c:pt>
                <c:pt idx="1050">
                  <c:v>26.02800000000002</c:v>
                </c:pt>
                <c:pt idx="1051">
                  <c:v>26.028999999999996</c:v>
                </c:pt>
                <c:pt idx="1052">
                  <c:v>26.029999999999973</c:v>
                </c:pt>
                <c:pt idx="1053">
                  <c:v>26.031000000000006</c:v>
                </c:pt>
                <c:pt idx="1054">
                  <c:v>26.033000000000015</c:v>
                </c:pt>
                <c:pt idx="1055">
                  <c:v>26.033999999999992</c:v>
                </c:pt>
                <c:pt idx="1056">
                  <c:v>26.035000000000025</c:v>
                </c:pt>
                <c:pt idx="1057">
                  <c:v>26.036000000000001</c:v>
                </c:pt>
                <c:pt idx="1058">
                  <c:v>26.038000000000011</c:v>
                </c:pt>
                <c:pt idx="1059">
                  <c:v>26.038999999999987</c:v>
                </c:pt>
                <c:pt idx="1060">
                  <c:v>26.04000000000002</c:v>
                </c:pt>
                <c:pt idx="1061">
                  <c:v>26.041999999999973</c:v>
                </c:pt>
                <c:pt idx="1062">
                  <c:v>26.043000000000006</c:v>
                </c:pt>
                <c:pt idx="1063">
                  <c:v>26.043999999999983</c:v>
                </c:pt>
                <c:pt idx="1064">
                  <c:v>26.045000000000016</c:v>
                </c:pt>
                <c:pt idx="1065">
                  <c:v>26.047000000000025</c:v>
                </c:pt>
                <c:pt idx="1066">
                  <c:v>26.048000000000002</c:v>
                </c:pt>
                <c:pt idx="1067">
                  <c:v>26.048999999999978</c:v>
                </c:pt>
                <c:pt idx="1068">
                  <c:v>26.050000000000011</c:v>
                </c:pt>
                <c:pt idx="1069">
                  <c:v>26.052000000000021</c:v>
                </c:pt>
                <c:pt idx="1070">
                  <c:v>26.052999999999997</c:v>
                </c:pt>
                <c:pt idx="1071">
                  <c:v>26.053999999999974</c:v>
                </c:pt>
                <c:pt idx="1072">
                  <c:v>26.055000000000007</c:v>
                </c:pt>
                <c:pt idx="1073">
                  <c:v>26.057000000000016</c:v>
                </c:pt>
                <c:pt idx="1074">
                  <c:v>26.057999999999993</c:v>
                </c:pt>
                <c:pt idx="1075">
                  <c:v>26.059000000000026</c:v>
                </c:pt>
                <c:pt idx="1076">
                  <c:v>26.060000000000002</c:v>
                </c:pt>
                <c:pt idx="1077">
                  <c:v>26.062000000000012</c:v>
                </c:pt>
                <c:pt idx="1078">
                  <c:v>26.062999999999988</c:v>
                </c:pt>
                <c:pt idx="1079">
                  <c:v>26.064000000000021</c:v>
                </c:pt>
                <c:pt idx="1080">
                  <c:v>26.064999999999998</c:v>
                </c:pt>
                <c:pt idx="1081">
                  <c:v>26.065999999999974</c:v>
                </c:pt>
                <c:pt idx="1082">
                  <c:v>26.067999999999984</c:v>
                </c:pt>
                <c:pt idx="1083">
                  <c:v>26.069000000000017</c:v>
                </c:pt>
                <c:pt idx="1084">
                  <c:v>26.069999999999993</c:v>
                </c:pt>
                <c:pt idx="1085">
                  <c:v>26.071000000000026</c:v>
                </c:pt>
                <c:pt idx="1086">
                  <c:v>26.072999999999979</c:v>
                </c:pt>
                <c:pt idx="1087">
                  <c:v>26.074000000000012</c:v>
                </c:pt>
                <c:pt idx="1088">
                  <c:v>26.074999999999989</c:v>
                </c:pt>
                <c:pt idx="1089">
                  <c:v>26.076000000000022</c:v>
                </c:pt>
                <c:pt idx="1090">
                  <c:v>26.077999999999975</c:v>
                </c:pt>
                <c:pt idx="1091">
                  <c:v>26.079000000000008</c:v>
                </c:pt>
                <c:pt idx="1092">
                  <c:v>26.079999999999984</c:v>
                </c:pt>
                <c:pt idx="1093">
                  <c:v>26.081000000000017</c:v>
                </c:pt>
                <c:pt idx="1094">
                  <c:v>26.081999999999994</c:v>
                </c:pt>
                <c:pt idx="1095">
                  <c:v>26.084000000000003</c:v>
                </c:pt>
                <c:pt idx="1096">
                  <c:v>26.08499999999998</c:v>
                </c:pt>
                <c:pt idx="1097">
                  <c:v>26.086000000000013</c:v>
                </c:pt>
                <c:pt idx="1098">
                  <c:v>26.086999999999989</c:v>
                </c:pt>
                <c:pt idx="1099">
                  <c:v>26.088000000000022</c:v>
                </c:pt>
                <c:pt idx="1100">
                  <c:v>26.089999999999975</c:v>
                </c:pt>
                <c:pt idx="1101">
                  <c:v>26.091000000000008</c:v>
                </c:pt>
                <c:pt idx="1102">
                  <c:v>26.091999999999985</c:v>
                </c:pt>
                <c:pt idx="1103">
                  <c:v>26.093000000000018</c:v>
                </c:pt>
                <c:pt idx="1104">
                  <c:v>26.093999999999994</c:v>
                </c:pt>
                <c:pt idx="1105">
                  <c:v>26.096000000000004</c:v>
                </c:pt>
                <c:pt idx="1106">
                  <c:v>26.09699999999998</c:v>
                </c:pt>
                <c:pt idx="1107">
                  <c:v>26.098000000000013</c:v>
                </c:pt>
                <c:pt idx="1108">
                  <c:v>26.09899999999999</c:v>
                </c:pt>
                <c:pt idx="1109">
                  <c:v>26.100000000000023</c:v>
                </c:pt>
                <c:pt idx="1110">
                  <c:v>26.101999999999975</c:v>
                </c:pt>
                <c:pt idx="1111">
                  <c:v>26.103000000000009</c:v>
                </c:pt>
                <c:pt idx="1112">
                  <c:v>26.103999999999985</c:v>
                </c:pt>
                <c:pt idx="1113">
                  <c:v>26.105000000000018</c:v>
                </c:pt>
                <c:pt idx="1114">
                  <c:v>26.105999999999995</c:v>
                </c:pt>
                <c:pt idx="1115">
                  <c:v>26.107000000000028</c:v>
                </c:pt>
                <c:pt idx="1116">
                  <c:v>26.10899999999998</c:v>
                </c:pt>
                <c:pt idx="1117">
                  <c:v>26.110000000000014</c:v>
                </c:pt>
                <c:pt idx="1118">
                  <c:v>26.11099999999999</c:v>
                </c:pt>
                <c:pt idx="1119">
                  <c:v>26.112000000000023</c:v>
                </c:pt>
                <c:pt idx="1120">
                  <c:v>26.113</c:v>
                </c:pt>
                <c:pt idx="1121">
                  <c:v>26.115000000000009</c:v>
                </c:pt>
                <c:pt idx="1122">
                  <c:v>26.115999999999985</c:v>
                </c:pt>
                <c:pt idx="1123">
                  <c:v>26.117000000000019</c:v>
                </c:pt>
                <c:pt idx="1124">
                  <c:v>26.117999999999995</c:v>
                </c:pt>
                <c:pt idx="1125">
                  <c:v>26.119000000000028</c:v>
                </c:pt>
                <c:pt idx="1126">
                  <c:v>26.120000000000005</c:v>
                </c:pt>
                <c:pt idx="1127">
                  <c:v>26.122000000000014</c:v>
                </c:pt>
                <c:pt idx="1128">
                  <c:v>26.12299999999999</c:v>
                </c:pt>
                <c:pt idx="1129">
                  <c:v>26.124000000000024</c:v>
                </c:pt>
                <c:pt idx="1130">
                  <c:v>26.125</c:v>
                </c:pt>
                <c:pt idx="1131">
                  <c:v>26.125999999999976</c:v>
                </c:pt>
                <c:pt idx="1132">
                  <c:v>26.12700000000001</c:v>
                </c:pt>
                <c:pt idx="1133">
                  <c:v>26.127999999999986</c:v>
                </c:pt>
                <c:pt idx="1134">
                  <c:v>26.129999999999995</c:v>
                </c:pt>
                <c:pt idx="1135">
                  <c:v>26.130999999999972</c:v>
                </c:pt>
                <c:pt idx="1136">
                  <c:v>26.132000000000005</c:v>
                </c:pt>
                <c:pt idx="1137">
                  <c:v>26.132999999999981</c:v>
                </c:pt>
                <c:pt idx="1138">
                  <c:v>26.134000000000015</c:v>
                </c:pt>
                <c:pt idx="1139">
                  <c:v>26.134999999999991</c:v>
                </c:pt>
                <c:pt idx="1140">
                  <c:v>26.136000000000024</c:v>
                </c:pt>
                <c:pt idx="1141">
                  <c:v>26.137999999999977</c:v>
                </c:pt>
                <c:pt idx="1142">
                  <c:v>26.13900000000001</c:v>
                </c:pt>
                <c:pt idx="1143">
                  <c:v>26.139999999999986</c:v>
                </c:pt>
                <c:pt idx="1144">
                  <c:v>26.14100000000002</c:v>
                </c:pt>
                <c:pt idx="1145">
                  <c:v>26.141999999999996</c:v>
                </c:pt>
                <c:pt idx="1146">
                  <c:v>26.142999999999972</c:v>
                </c:pt>
                <c:pt idx="1147">
                  <c:v>26.144000000000005</c:v>
                </c:pt>
                <c:pt idx="1148">
                  <c:v>26.146000000000015</c:v>
                </c:pt>
                <c:pt idx="1149">
                  <c:v>26.146999999999991</c:v>
                </c:pt>
                <c:pt idx="1150">
                  <c:v>26.148000000000025</c:v>
                </c:pt>
                <c:pt idx="1151">
                  <c:v>26.149000000000001</c:v>
                </c:pt>
                <c:pt idx="1152">
                  <c:v>26.149999999999977</c:v>
                </c:pt>
                <c:pt idx="1153">
                  <c:v>26.15100000000001</c:v>
                </c:pt>
                <c:pt idx="1154">
                  <c:v>26.151999999999987</c:v>
                </c:pt>
                <c:pt idx="1155">
                  <c:v>26.15300000000002</c:v>
                </c:pt>
                <c:pt idx="1156">
                  <c:v>26.153999999999996</c:v>
                </c:pt>
                <c:pt idx="1157">
                  <c:v>26.156000000000006</c:v>
                </c:pt>
                <c:pt idx="1158">
                  <c:v>26.156999999999982</c:v>
                </c:pt>
                <c:pt idx="1159">
                  <c:v>26.158000000000015</c:v>
                </c:pt>
                <c:pt idx="1160">
                  <c:v>26.158999999999992</c:v>
                </c:pt>
                <c:pt idx="1161">
                  <c:v>26.160000000000025</c:v>
                </c:pt>
                <c:pt idx="1162">
                  <c:v>26.161000000000001</c:v>
                </c:pt>
                <c:pt idx="1163">
                  <c:v>26.161999999999978</c:v>
                </c:pt>
                <c:pt idx="1164">
                  <c:v>26.163000000000011</c:v>
                </c:pt>
                <c:pt idx="1165">
                  <c:v>26.163999999999987</c:v>
                </c:pt>
                <c:pt idx="1166">
                  <c:v>26.16500000000002</c:v>
                </c:pt>
                <c:pt idx="1167">
                  <c:v>26.166999999999973</c:v>
                </c:pt>
                <c:pt idx="1168">
                  <c:v>26.168000000000006</c:v>
                </c:pt>
                <c:pt idx="1169">
                  <c:v>26.168999999999983</c:v>
                </c:pt>
                <c:pt idx="1170">
                  <c:v>26.170000000000016</c:v>
                </c:pt>
                <c:pt idx="1171">
                  <c:v>26.170999999999992</c:v>
                </c:pt>
                <c:pt idx="1172">
                  <c:v>26.172000000000025</c:v>
                </c:pt>
                <c:pt idx="1173">
                  <c:v>26.173000000000002</c:v>
                </c:pt>
                <c:pt idx="1174">
                  <c:v>26.173999999999978</c:v>
                </c:pt>
                <c:pt idx="1175">
                  <c:v>26.175000000000011</c:v>
                </c:pt>
                <c:pt idx="1176">
                  <c:v>26.175999999999988</c:v>
                </c:pt>
                <c:pt idx="1177">
                  <c:v>26.177000000000021</c:v>
                </c:pt>
                <c:pt idx="1178">
                  <c:v>26.177999999999997</c:v>
                </c:pt>
                <c:pt idx="1179">
                  <c:v>26.180000000000007</c:v>
                </c:pt>
                <c:pt idx="1180">
                  <c:v>26.180999999999983</c:v>
                </c:pt>
                <c:pt idx="1181">
                  <c:v>26.182000000000016</c:v>
                </c:pt>
                <c:pt idx="1182">
                  <c:v>26.182999999999993</c:v>
                </c:pt>
                <c:pt idx="1183">
                  <c:v>26.184000000000026</c:v>
                </c:pt>
                <c:pt idx="1184">
                  <c:v>26.185000000000002</c:v>
                </c:pt>
                <c:pt idx="1185">
                  <c:v>26.185999999999979</c:v>
                </c:pt>
                <c:pt idx="1186">
                  <c:v>26.187000000000012</c:v>
                </c:pt>
                <c:pt idx="1187">
                  <c:v>26.187999999999988</c:v>
                </c:pt>
                <c:pt idx="1188">
                  <c:v>26.189000000000021</c:v>
                </c:pt>
                <c:pt idx="1189">
                  <c:v>26.189999999999998</c:v>
                </c:pt>
                <c:pt idx="1190">
                  <c:v>26.190999999999974</c:v>
                </c:pt>
                <c:pt idx="1191">
                  <c:v>26.192000000000007</c:v>
                </c:pt>
                <c:pt idx="1192">
                  <c:v>26.192999999999984</c:v>
                </c:pt>
                <c:pt idx="1193">
                  <c:v>26.194000000000017</c:v>
                </c:pt>
                <c:pt idx="1194">
                  <c:v>26.194999999999993</c:v>
                </c:pt>
                <c:pt idx="1195">
                  <c:v>26.196000000000026</c:v>
                </c:pt>
                <c:pt idx="1196">
                  <c:v>26.197000000000003</c:v>
                </c:pt>
                <c:pt idx="1197">
                  <c:v>26.197999999999979</c:v>
                </c:pt>
                <c:pt idx="1198">
                  <c:v>26.199000000000012</c:v>
                </c:pt>
                <c:pt idx="1199">
                  <c:v>26.199999999999989</c:v>
                </c:pt>
                <c:pt idx="1200">
                  <c:v>26.201000000000022</c:v>
                </c:pt>
                <c:pt idx="1201">
                  <c:v>26.201999999999998</c:v>
                </c:pt>
                <c:pt idx="1202">
                  <c:v>26.202999999999975</c:v>
                </c:pt>
                <c:pt idx="1203">
                  <c:v>26.204000000000008</c:v>
                </c:pt>
                <c:pt idx="1204">
                  <c:v>26.204999999999984</c:v>
                </c:pt>
                <c:pt idx="1205">
                  <c:v>26.206000000000017</c:v>
                </c:pt>
                <c:pt idx="1206">
                  <c:v>26.206999999999994</c:v>
                </c:pt>
                <c:pt idx="1207">
                  <c:v>26.208000000000027</c:v>
                </c:pt>
                <c:pt idx="1208">
                  <c:v>26.209000000000003</c:v>
                </c:pt>
                <c:pt idx="1209">
                  <c:v>26.20999999999998</c:v>
                </c:pt>
                <c:pt idx="1210">
                  <c:v>26.211000000000013</c:v>
                </c:pt>
                <c:pt idx="1211">
                  <c:v>26.211999999999989</c:v>
                </c:pt>
                <c:pt idx="1212">
                  <c:v>26.213000000000022</c:v>
                </c:pt>
                <c:pt idx="1213">
                  <c:v>26.213999999999999</c:v>
                </c:pt>
                <c:pt idx="1214">
                  <c:v>26.214999999999975</c:v>
                </c:pt>
                <c:pt idx="1215">
                  <c:v>26.216000000000008</c:v>
                </c:pt>
                <c:pt idx="1216">
                  <c:v>26.216999999999985</c:v>
                </c:pt>
                <c:pt idx="1217">
                  <c:v>26.218000000000018</c:v>
                </c:pt>
                <c:pt idx="1218">
                  <c:v>26.218999999999994</c:v>
                </c:pt>
                <c:pt idx="1219">
                  <c:v>26.220000000000027</c:v>
                </c:pt>
                <c:pt idx="1220">
                  <c:v>26.221000000000004</c:v>
                </c:pt>
                <c:pt idx="1221">
                  <c:v>26.22199999999998</c:v>
                </c:pt>
                <c:pt idx="1222">
                  <c:v>26.223000000000013</c:v>
                </c:pt>
                <c:pt idx="1223">
                  <c:v>26.223000000000013</c:v>
                </c:pt>
                <c:pt idx="1224">
                  <c:v>26.22399999999999</c:v>
                </c:pt>
                <c:pt idx="1225">
                  <c:v>26.225000000000023</c:v>
                </c:pt>
                <c:pt idx="1226">
                  <c:v>26.225999999999999</c:v>
                </c:pt>
                <c:pt idx="1227">
                  <c:v>26.226999999999975</c:v>
                </c:pt>
                <c:pt idx="1228">
                  <c:v>26.228000000000009</c:v>
                </c:pt>
                <c:pt idx="1229">
                  <c:v>26.228999999999985</c:v>
                </c:pt>
                <c:pt idx="1230">
                  <c:v>26.230000000000018</c:v>
                </c:pt>
                <c:pt idx="1231">
                  <c:v>26.230999999999995</c:v>
                </c:pt>
                <c:pt idx="1232">
                  <c:v>26.232000000000028</c:v>
                </c:pt>
                <c:pt idx="1233">
                  <c:v>26.233000000000004</c:v>
                </c:pt>
                <c:pt idx="1234">
                  <c:v>26.233000000000004</c:v>
                </c:pt>
                <c:pt idx="1235">
                  <c:v>26.23399999999998</c:v>
                </c:pt>
                <c:pt idx="1236">
                  <c:v>26.235000000000014</c:v>
                </c:pt>
                <c:pt idx="1237">
                  <c:v>26.23599999999999</c:v>
                </c:pt>
                <c:pt idx="1238">
                  <c:v>26.237000000000023</c:v>
                </c:pt>
                <c:pt idx="1239">
                  <c:v>26.238</c:v>
                </c:pt>
                <c:pt idx="1240">
                  <c:v>26.238</c:v>
                </c:pt>
                <c:pt idx="1241">
                  <c:v>26.238999999999976</c:v>
                </c:pt>
                <c:pt idx="1242">
                  <c:v>26.240000000000009</c:v>
                </c:pt>
                <c:pt idx="1243">
                  <c:v>26.240999999999985</c:v>
                </c:pt>
                <c:pt idx="1244">
                  <c:v>26.242000000000019</c:v>
                </c:pt>
                <c:pt idx="1245">
                  <c:v>26.242999999999995</c:v>
                </c:pt>
                <c:pt idx="1246">
                  <c:v>26.242999999999995</c:v>
                </c:pt>
                <c:pt idx="1247">
                  <c:v>26.244000000000028</c:v>
                </c:pt>
                <c:pt idx="1248">
                  <c:v>26.245000000000005</c:v>
                </c:pt>
                <c:pt idx="1249">
                  <c:v>26.245999999999981</c:v>
                </c:pt>
                <c:pt idx="1250">
                  <c:v>26.247000000000014</c:v>
                </c:pt>
                <c:pt idx="1251">
                  <c:v>26.247000000000014</c:v>
                </c:pt>
                <c:pt idx="1252">
                  <c:v>26.24799999999999</c:v>
                </c:pt>
                <c:pt idx="1253">
                  <c:v>26.249000000000024</c:v>
                </c:pt>
                <c:pt idx="1254">
                  <c:v>26.25</c:v>
                </c:pt>
                <c:pt idx="1255">
                  <c:v>26.250999999999976</c:v>
                </c:pt>
                <c:pt idx="1256">
                  <c:v>26.250999999999976</c:v>
                </c:pt>
                <c:pt idx="1257">
                  <c:v>26.25200000000001</c:v>
                </c:pt>
                <c:pt idx="1258">
                  <c:v>26.252999999999986</c:v>
                </c:pt>
                <c:pt idx="1259">
                  <c:v>26.252999999999986</c:v>
                </c:pt>
                <c:pt idx="1260">
                  <c:v>26.254000000000019</c:v>
                </c:pt>
                <c:pt idx="1261">
                  <c:v>26.254999999999995</c:v>
                </c:pt>
                <c:pt idx="1262">
                  <c:v>26.255999999999972</c:v>
                </c:pt>
                <c:pt idx="1263">
                  <c:v>26.255999999999972</c:v>
                </c:pt>
                <c:pt idx="1264">
                  <c:v>26.257000000000005</c:v>
                </c:pt>
                <c:pt idx="1265">
                  <c:v>26.257999999999981</c:v>
                </c:pt>
                <c:pt idx="1266">
                  <c:v>26.257999999999981</c:v>
                </c:pt>
                <c:pt idx="1267">
                  <c:v>26.259000000000015</c:v>
                </c:pt>
                <c:pt idx="1268">
                  <c:v>26.259000000000015</c:v>
                </c:pt>
                <c:pt idx="1269">
                  <c:v>26.259999999999991</c:v>
                </c:pt>
                <c:pt idx="1270">
                  <c:v>26.261000000000024</c:v>
                </c:pt>
                <c:pt idx="1271">
                  <c:v>26.261000000000024</c:v>
                </c:pt>
                <c:pt idx="1272">
                  <c:v>26.262</c:v>
                </c:pt>
                <c:pt idx="1273">
                  <c:v>26.262999999999977</c:v>
                </c:pt>
                <c:pt idx="1274">
                  <c:v>26.262999999999977</c:v>
                </c:pt>
                <c:pt idx="1275">
                  <c:v>26.26400000000001</c:v>
                </c:pt>
                <c:pt idx="1276">
                  <c:v>26.264999999999986</c:v>
                </c:pt>
                <c:pt idx="1277">
                  <c:v>26.264999999999986</c:v>
                </c:pt>
                <c:pt idx="1278">
                  <c:v>26.26600000000002</c:v>
                </c:pt>
                <c:pt idx="1279">
                  <c:v>26.26600000000002</c:v>
                </c:pt>
                <c:pt idx="1280">
                  <c:v>26.266999999999996</c:v>
                </c:pt>
                <c:pt idx="1281">
                  <c:v>26.266999999999996</c:v>
                </c:pt>
                <c:pt idx="1282">
                  <c:v>26.267999999999972</c:v>
                </c:pt>
                <c:pt idx="1283">
                  <c:v>26.267999999999972</c:v>
                </c:pt>
                <c:pt idx="1284">
                  <c:v>26.269000000000005</c:v>
                </c:pt>
                <c:pt idx="1285">
                  <c:v>26.269999999999982</c:v>
                </c:pt>
                <c:pt idx="1286">
                  <c:v>26.269999999999982</c:v>
                </c:pt>
                <c:pt idx="1287">
                  <c:v>26.271000000000015</c:v>
                </c:pt>
                <c:pt idx="1288">
                  <c:v>26.269999999999982</c:v>
                </c:pt>
                <c:pt idx="1289">
                  <c:v>26.271000000000015</c:v>
                </c:pt>
                <c:pt idx="1290">
                  <c:v>26.271999999999991</c:v>
                </c:pt>
                <c:pt idx="1291">
                  <c:v>26.271999999999991</c:v>
                </c:pt>
                <c:pt idx="1292">
                  <c:v>26.271999999999991</c:v>
                </c:pt>
                <c:pt idx="1293">
                  <c:v>26.273000000000025</c:v>
                </c:pt>
                <c:pt idx="1294">
                  <c:v>26.273000000000025</c:v>
                </c:pt>
                <c:pt idx="1295">
                  <c:v>26.274000000000001</c:v>
                </c:pt>
                <c:pt idx="1296">
                  <c:v>26.274000000000001</c:v>
                </c:pt>
                <c:pt idx="1297">
                  <c:v>26.274000000000001</c:v>
                </c:pt>
                <c:pt idx="1298">
                  <c:v>26.274000000000001</c:v>
                </c:pt>
                <c:pt idx="1299">
                  <c:v>26.274999999999977</c:v>
                </c:pt>
                <c:pt idx="1300">
                  <c:v>26.274999999999977</c:v>
                </c:pt>
                <c:pt idx="1301">
                  <c:v>26.274999999999977</c:v>
                </c:pt>
                <c:pt idx="1302">
                  <c:v>26.274999999999977</c:v>
                </c:pt>
                <c:pt idx="1303">
                  <c:v>26.276999999999987</c:v>
                </c:pt>
                <c:pt idx="1304">
                  <c:v>26.27600000000001</c:v>
                </c:pt>
                <c:pt idx="1305">
                  <c:v>26.27600000000001</c:v>
                </c:pt>
                <c:pt idx="1306">
                  <c:v>26.276999999999987</c:v>
                </c:pt>
                <c:pt idx="1307">
                  <c:v>26.27800000000002</c:v>
                </c:pt>
                <c:pt idx="1308">
                  <c:v>26.276999999999987</c:v>
                </c:pt>
                <c:pt idx="1309">
                  <c:v>26.27800000000002</c:v>
                </c:pt>
                <c:pt idx="1310">
                  <c:v>26.27800000000002</c:v>
                </c:pt>
                <c:pt idx="1311">
                  <c:v>26.278999999999996</c:v>
                </c:pt>
                <c:pt idx="1312">
                  <c:v>26.278999999999996</c:v>
                </c:pt>
                <c:pt idx="1313">
                  <c:v>26.278999999999996</c:v>
                </c:pt>
                <c:pt idx="1314">
                  <c:v>26.278999999999996</c:v>
                </c:pt>
                <c:pt idx="1315">
                  <c:v>26.276999999999987</c:v>
                </c:pt>
                <c:pt idx="1316">
                  <c:v>26.278999999999996</c:v>
                </c:pt>
                <c:pt idx="1317">
                  <c:v>26.278999999999996</c:v>
                </c:pt>
                <c:pt idx="1318">
                  <c:v>26.281000000000006</c:v>
                </c:pt>
                <c:pt idx="1319">
                  <c:v>26.27800000000002</c:v>
                </c:pt>
                <c:pt idx="1320">
                  <c:v>26.278999999999996</c:v>
                </c:pt>
                <c:pt idx="1321">
                  <c:v>26.279999999999973</c:v>
                </c:pt>
                <c:pt idx="1322">
                  <c:v>26.279999999999973</c:v>
                </c:pt>
                <c:pt idx="1323">
                  <c:v>26.279999999999973</c:v>
                </c:pt>
                <c:pt idx="1324">
                  <c:v>26.279999999999973</c:v>
                </c:pt>
                <c:pt idx="1325">
                  <c:v>26.279999999999973</c:v>
                </c:pt>
                <c:pt idx="1326">
                  <c:v>26.279999999999973</c:v>
                </c:pt>
                <c:pt idx="1327">
                  <c:v>26.281000000000006</c:v>
                </c:pt>
                <c:pt idx="1328">
                  <c:v>26.278999999999996</c:v>
                </c:pt>
                <c:pt idx="1329">
                  <c:v>26.27800000000002</c:v>
                </c:pt>
                <c:pt idx="1330">
                  <c:v>26.281000000000006</c:v>
                </c:pt>
                <c:pt idx="1331">
                  <c:v>26.27800000000002</c:v>
                </c:pt>
                <c:pt idx="1332">
                  <c:v>26.279999999999973</c:v>
                </c:pt>
                <c:pt idx="1333">
                  <c:v>26.279999999999973</c:v>
                </c:pt>
                <c:pt idx="1334">
                  <c:v>26.278999999999996</c:v>
                </c:pt>
                <c:pt idx="1335">
                  <c:v>26.278999999999996</c:v>
                </c:pt>
                <c:pt idx="1336">
                  <c:v>26.278999999999996</c:v>
                </c:pt>
                <c:pt idx="1337">
                  <c:v>26.278999999999996</c:v>
                </c:pt>
                <c:pt idx="1338">
                  <c:v>26.278999999999996</c:v>
                </c:pt>
                <c:pt idx="1339">
                  <c:v>26.27800000000002</c:v>
                </c:pt>
                <c:pt idx="1340">
                  <c:v>26.278999999999996</c:v>
                </c:pt>
                <c:pt idx="1341">
                  <c:v>26.278999999999996</c:v>
                </c:pt>
                <c:pt idx="1342">
                  <c:v>26.27800000000002</c:v>
                </c:pt>
                <c:pt idx="1343">
                  <c:v>26.27800000000002</c:v>
                </c:pt>
                <c:pt idx="1344">
                  <c:v>26.27800000000002</c:v>
                </c:pt>
                <c:pt idx="1345">
                  <c:v>26.27800000000002</c:v>
                </c:pt>
                <c:pt idx="1346">
                  <c:v>26.276999999999987</c:v>
                </c:pt>
                <c:pt idx="1347">
                  <c:v>26.276999999999987</c:v>
                </c:pt>
                <c:pt idx="1348">
                  <c:v>26.276999999999987</c:v>
                </c:pt>
                <c:pt idx="1349">
                  <c:v>26.27600000000001</c:v>
                </c:pt>
                <c:pt idx="1350">
                  <c:v>26.27800000000002</c:v>
                </c:pt>
                <c:pt idx="1351">
                  <c:v>26.276999999999987</c:v>
                </c:pt>
                <c:pt idx="1352">
                  <c:v>26.27600000000001</c:v>
                </c:pt>
                <c:pt idx="1353">
                  <c:v>26.276999999999987</c:v>
                </c:pt>
                <c:pt idx="1354">
                  <c:v>26.27600000000001</c:v>
                </c:pt>
                <c:pt idx="1355">
                  <c:v>26.274999999999977</c:v>
                </c:pt>
                <c:pt idx="1356">
                  <c:v>26.27600000000001</c:v>
                </c:pt>
                <c:pt idx="1357">
                  <c:v>26.276999999999987</c:v>
                </c:pt>
                <c:pt idx="1358">
                  <c:v>26.274000000000001</c:v>
                </c:pt>
                <c:pt idx="1359">
                  <c:v>26.27600000000001</c:v>
                </c:pt>
                <c:pt idx="1360">
                  <c:v>26.274999999999977</c:v>
                </c:pt>
                <c:pt idx="1361">
                  <c:v>26.274999999999977</c:v>
                </c:pt>
                <c:pt idx="1362">
                  <c:v>26.274000000000001</c:v>
                </c:pt>
                <c:pt idx="1363">
                  <c:v>26.271999999999991</c:v>
                </c:pt>
                <c:pt idx="1364">
                  <c:v>26.273000000000025</c:v>
                </c:pt>
                <c:pt idx="1365">
                  <c:v>26.271999999999991</c:v>
                </c:pt>
                <c:pt idx="1366">
                  <c:v>26.271999999999991</c:v>
                </c:pt>
                <c:pt idx="1367">
                  <c:v>26.271999999999991</c:v>
                </c:pt>
                <c:pt idx="1368">
                  <c:v>26.273000000000025</c:v>
                </c:pt>
                <c:pt idx="1369">
                  <c:v>26.271999999999991</c:v>
                </c:pt>
                <c:pt idx="1370">
                  <c:v>26.271000000000015</c:v>
                </c:pt>
                <c:pt idx="1371">
                  <c:v>26.271000000000015</c:v>
                </c:pt>
                <c:pt idx="1372">
                  <c:v>26.271000000000015</c:v>
                </c:pt>
                <c:pt idx="1373">
                  <c:v>26.269999999999982</c:v>
                </c:pt>
                <c:pt idx="1374">
                  <c:v>26.269000000000005</c:v>
                </c:pt>
                <c:pt idx="1375">
                  <c:v>26.269999999999982</c:v>
                </c:pt>
                <c:pt idx="1376">
                  <c:v>26.271000000000015</c:v>
                </c:pt>
                <c:pt idx="1377">
                  <c:v>26.271000000000015</c:v>
                </c:pt>
                <c:pt idx="1378">
                  <c:v>26.269000000000005</c:v>
                </c:pt>
                <c:pt idx="1379">
                  <c:v>26.269999999999982</c:v>
                </c:pt>
                <c:pt idx="1380">
                  <c:v>26.271000000000015</c:v>
                </c:pt>
                <c:pt idx="1381">
                  <c:v>26.269999999999982</c:v>
                </c:pt>
                <c:pt idx="1382">
                  <c:v>26.269999999999982</c:v>
                </c:pt>
                <c:pt idx="1383">
                  <c:v>26.266999999999996</c:v>
                </c:pt>
                <c:pt idx="1384">
                  <c:v>26.269000000000005</c:v>
                </c:pt>
                <c:pt idx="1385">
                  <c:v>26.26600000000002</c:v>
                </c:pt>
                <c:pt idx="1386">
                  <c:v>26.264999999999986</c:v>
                </c:pt>
                <c:pt idx="1387">
                  <c:v>26.26600000000002</c:v>
                </c:pt>
                <c:pt idx="1388">
                  <c:v>26.264999999999986</c:v>
                </c:pt>
                <c:pt idx="1389">
                  <c:v>26.266999999999996</c:v>
                </c:pt>
                <c:pt idx="1390">
                  <c:v>26.267999999999972</c:v>
                </c:pt>
                <c:pt idx="1391">
                  <c:v>26.264999999999986</c:v>
                </c:pt>
                <c:pt idx="1392">
                  <c:v>26.267999999999972</c:v>
                </c:pt>
                <c:pt idx="1393">
                  <c:v>26.26600000000002</c:v>
                </c:pt>
                <c:pt idx="1394">
                  <c:v>26.266999999999996</c:v>
                </c:pt>
                <c:pt idx="1395">
                  <c:v>26.264999999999986</c:v>
                </c:pt>
                <c:pt idx="1396">
                  <c:v>26.264999999999986</c:v>
                </c:pt>
                <c:pt idx="1397">
                  <c:v>26.269000000000005</c:v>
                </c:pt>
                <c:pt idx="1398">
                  <c:v>26.26600000000002</c:v>
                </c:pt>
                <c:pt idx="1399">
                  <c:v>26.264999999999986</c:v>
                </c:pt>
                <c:pt idx="1400">
                  <c:v>26.264999999999986</c:v>
                </c:pt>
                <c:pt idx="1401">
                  <c:v>26.267999999999972</c:v>
                </c:pt>
                <c:pt idx="1402">
                  <c:v>26.262</c:v>
                </c:pt>
                <c:pt idx="1403">
                  <c:v>26.262999999999977</c:v>
                </c:pt>
                <c:pt idx="1404">
                  <c:v>26.259000000000015</c:v>
                </c:pt>
                <c:pt idx="1405">
                  <c:v>26.262999999999977</c:v>
                </c:pt>
                <c:pt idx="1406">
                  <c:v>26.26400000000001</c:v>
                </c:pt>
                <c:pt idx="1407">
                  <c:v>26.262</c:v>
                </c:pt>
                <c:pt idx="1408">
                  <c:v>26.26600000000002</c:v>
                </c:pt>
                <c:pt idx="1409">
                  <c:v>26.26400000000001</c:v>
                </c:pt>
                <c:pt idx="1410">
                  <c:v>26.262999999999977</c:v>
                </c:pt>
                <c:pt idx="1411">
                  <c:v>26.262</c:v>
                </c:pt>
                <c:pt idx="1412">
                  <c:v>26.26400000000001</c:v>
                </c:pt>
                <c:pt idx="1413">
                  <c:v>26.262</c:v>
                </c:pt>
                <c:pt idx="1414">
                  <c:v>26.261000000000024</c:v>
                </c:pt>
                <c:pt idx="1415">
                  <c:v>26.26600000000002</c:v>
                </c:pt>
                <c:pt idx="1416">
                  <c:v>26.262999999999977</c:v>
                </c:pt>
                <c:pt idx="1417">
                  <c:v>26.262999999999977</c:v>
                </c:pt>
                <c:pt idx="1418">
                  <c:v>26.264999999999986</c:v>
                </c:pt>
                <c:pt idx="1419">
                  <c:v>26.262999999999977</c:v>
                </c:pt>
                <c:pt idx="1420">
                  <c:v>26.26400000000001</c:v>
                </c:pt>
                <c:pt idx="1421">
                  <c:v>26.264999999999986</c:v>
                </c:pt>
                <c:pt idx="1422">
                  <c:v>26.261000000000024</c:v>
                </c:pt>
                <c:pt idx="1423">
                  <c:v>26.266999999999996</c:v>
                </c:pt>
                <c:pt idx="1424">
                  <c:v>26.262</c:v>
                </c:pt>
                <c:pt idx="1425">
                  <c:v>26.264999999999986</c:v>
                </c:pt>
                <c:pt idx="1426">
                  <c:v>26.26400000000001</c:v>
                </c:pt>
                <c:pt idx="1427">
                  <c:v>26.262999999999977</c:v>
                </c:pt>
                <c:pt idx="1428">
                  <c:v>26.262</c:v>
                </c:pt>
                <c:pt idx="1429">
                  <c:v>26.262</c:v>
                </c:pt>
                <c:pt idx="1430">
                  <c:v>26.264999999999986</c:v>
                </c:pt>
                <c:pt idx="1431">
                  <c:v>26.26600000000002</c:v>
                </c:pt>
                <c:pt idx="1432">
                  <c:v>26.262999999999977</c:v>
                </c:pt>
                <c:pt idx="1433">
                  <c:v>26.26600000000002</c:v>
                </c:pt>
                <c:pt idx="1434">
                  <c:v>26.26400000000001</c:v>
                </c:pt>
                <c:pt idx="1435">
                  <c:v>26.26600000000002</c:v>
                </c:pt>
                <c:pt idx="1436">
                  <c:v>26.264999999999986</c:v>
                </c:pt>
                <c:pt idx="1437">
                  <c:v>26.26600000000002</c:v>
                </c:pt>
                <c:pt idx="1438">
                  <c:v>26.266999999999996</c:v>
                </c:pt>
                <c:pt idx="1439">
                  <c:v>26.266999999999996</c:v>
                </c:pt>
                <c:pt idx="1440">
                  <c:v>26.267999999999972</c:v>
                </c:pt>
                <c:pt idx="1441">
                  <c:v>26.262999999999977</c:v>
                </c:pt>
                <c:pt idx="1442">
                  <c:v>26.26400000000001</c:v>
                </c:pt>
                <c:pt idx="1443">
                  <c:v>26.262</c:v>
                </c:pt>
                <c:pt idx="1444">
                  <c:v>26.269000000000005</c:v>
                </c:pt>
                <c:pt idx="1445">
                  <c:v>26.26600000000002</c:v>
                </c:pt>
                <c:pt idx="1446">
                  <c:v>26.267999999999972</c:v>
                </c:pt>
                <c:pt idx="1447">
                  <c:v>26.269999999999982</c:v>
                </c:pt>
                <c:pt idx="1448">
                  <c:v>26.267999999999972</c:v>
                </c:pt>
                <c:pt idx="1449">
                  <c:v>26.267999999999972</c:v>
                </c:pt>
                <c:pt idx="1450">
                  <c:v>26.267999999999972</c:v>
                </c:pt>
                <c:pt idx="1451">
                  <c:v>26.26600000000002</c:v>
                </c:pt>
                <c:pt idx="1452">
                  <c:v>26.269000000000005</c:v>
                </c:pt>
                <c:pt idx="1453">
                  <c:v>26.26600000000002</c:v>
                </c:pt>
                <c:pt idx="1454">
                  <c:v>26.271999999999991</c:v>
                </c:pt>
                <c:pt idx="1455">
                  <c:v>26.269000000000005</c:v>
                </c:pt>
                <c:pt idx="1456">
                  <c:v>26.267999999999972</c:v>
                </c:pt>
                <c:pt idx="1457">
                  <c:v>26.273000000000025</c:v>
                </c:pt>
                <c:pt idx="1458">
                  <c:v>26.271000000000015</c:v>
                </c:pt>
                <c:pt idx="1459">
                  <c:v>26.271999999999991</c:v>
                </c:pt>
                <c:pt idx="1460">
                  <c:v>26.273000000000025</c:v>
                </c:pt>
                <c:pt idx="1461">
                  <c:v>26.271000000000015</c:v>
                </c:pt>
                <c:pt idx="1462">
                  <c:v>26.274999999999977</c:v>
                </c:pt>
                <c:pt idx="1463">
                  <c:v>26.269999999999982</c:v>
                </c:pt>
                <c:pt idx="1464">
                  <c:v>26.27600000000001</c:v>
                </c:pt>
                <c:pt idx="1465">
                  <c:v>26.27600000000001</c:v>
                </c:pt>
                <c:pt idx="1466">
                  <c:v>26.274999999999977</c:v>
                </c:pt>
                <c:pt idx="1467">
                  <c:v>26.274999999999977</c:v>
                </c:pt>
                <c:pt idx="1468">
                  <c:v>26.274000000000001</c:v>
                </c:pt>
                <c:pt idx="1469">
                  <c:v>26.274999999999977</c:v>
                </c:pt>
                <c:pt idx="1470">
                  <c:v>26.273000000000025</c:v>
                </c:pt>
                <c:pt idx="1471">
                  <c:v>26.273000000000025</c:v>
                </c:pt>
                <c:pt idx="1472">
                  <c:v>26.27600000000001</c:v>
                </c:pt>
                <c:pt idx="1473">
                  <c:v>26.274999999999977</c:v>
                </c:pt>
                <c:pt idx="1474">
                  <c:v>26.276999999999987</c:v>
                </c:pt>
                <c:pt idx="1475">
                  <c:v>26.27800000000002</c:v>
                </c:pt>
                <c:pt idx="1476">
                  <c:v>26.27600000000001</c:v>
                </c:pt>
                <c:pt idx="1477">
                  <c:v>26.274999999999977</c:v>
                </c:pt>
                <c:pt idx="1478">
                  <c:v>26.279999999999973</c:v>
                </c:pt>
                <c:pt idx="1479">
                  <c:v>26.281000000000006</c:v>
                </c:pt>
                <c:pt idx="1480">
                  <c:v>26.281000000000006</c:v>
                </c:pt>
                <c:pt idx="1481">
                  <c:v>26.27800000000002</c:v>
                </c:pt>
                <c:pt idx="1482">
                  <c:v>26.281999999999982</c:v>
                </c:pt>
                <c:pt idx="1483">
                  <c:v>26.278999999999996</c:v>
                </c:pt>
                <c:pt idx="1484">
                  <c:v>26.283999999999992</c:v>
                </c:pt>
                <c:pt idx="1485">
                  <c:v>26.281000000000006</c:v>
                </c:pt>
                <c:pt idx="1486">
                  <c:v>26.281000000000006</c:v>
                </c:pt>
                <c:pt idx="1487">
                  <c:v>26.285000000000025</c:v>
                </c:pt>
                <c:pt idx="1488">
                  <c:v>26.286000000000001</c:v>
                </c:pt>
                <c:pt idx="1489">
                  <c:v>26.281999999999982</c:v>
                </c:pt>
                <c:pt idx="1490">
                  <c:v>26.283999999999992</c:v>
                </c:pt>
                <c:pt idx="1491">
                  <c:v>26.283000000000015</c:v>
                </c:pt>
                <c:pt idx="1492">
                  <c:v>26.283999999999992</c:v>
                </c:pt>
                <c:pt idx="1493">
                  <c:v>26.283999999999992</c:v>
                </c:pt>
                <c:pt idx="1494">
                  <c:v>26.288999999999987</c:v>
                </c:pt>
                <c:pt idx="1495">
                  <c:v>26.283999999999992</c:v>
                </c:pt>
                <c:pt idx="1496">
                  <c:v>26.285000000000025</c:v>
                </c:pt>
                <c:pt idx="1497">
                  <c:v>26.286000000000001</c:v>
                </c:pt>
                <c:pt idx="1498">
                  <c:v>26.288000000000011</c:v>
                </c:pt>
                <c:pt idx="1499">
                  <c:v>26.288000000000011</c:v>
                </c:pt>
                <c:pt idx="1500">
                  <c:v>26.29000000000002</c:v>
                </c:pt>
                <c:pt idx="1501">
                  <c:v>26.288999999999987</c:v>
                </c:pt>
                <c:pt idx="1502">
                  <c:v>26.288999999999987</c:v>
                </c:pt>
                <c:pt idx="1503">
                  <c:v>26.29000000000002</c:v>
                </c:pt>
                <c:pt idx="1504">
                  <c:v>26.288000000000011</c:v>
                </c:pt>
                <c:pt idx="1505">
                  <c:v>26.293000000000006</c:v>
                </c:pt>
                <c:pt idx="1506">
                  <c:v>26.291999999999973</c:v>
                </c:pt>
                <c:pt idx="1507">
                  <c:v>26.290999999999997</c:v>
                </c:pt>
                <c:pt idx="1508">
                  <c:v>26.291999999999973</c:v>
                </c:pt>
                <c:pt idx="1509">
                  <c:v>26.29000000000002</c:v>
                </c:pt>
                <c:pt idx="1510">
                  <c:v>26.295000000000016</c:v>
                </c:pt>
                <c:pt idx="1511">
                  <c:v>26.293000000000006</c:v>
                </c:pt>
                <c:pt idx="1512">
                  <c:v>26.293000000000006</c:v>
                </c:pt>
                <c:pt idx="1513">
                  <c:v>26.295000000000016</c:v>
                </c:pt>
                <c:pt idx="1514">
                  <c:v>26.293000000000006</c:v>
                </c:pt>
                <c:pt idx="1515">
                  <c:v>26.297000000000025</c:v>
                </c:pt>
                <c:pt idx="1516">
                  <c:v>26.295000000000016</c:v>
                </c:pt>
                <c:pt idx="1517">
                  <c:v>26.298999999999978</c:v>
                </c:pt>
                <c:pt idx="1518">
                  <c:v>26.298000000000002</c:v>
                </c:pt>
                <c:pt idx="1519">
                  <c:v>26.300000000000011</c:v>
                </c:pt>
                <c:pt idx="1520">
                  <c:v>26.295000000000016</c:v>
                </c:pt>
                <c:pt idx="1521">
                  <c:v>26.298999999999978</c:v>
                </c:pt>
                <c:pt idx="1522">
                  <c:v>26.298999999999978</c:v>
                </c:pt>
                <c:pt idx="1523">
                  <c:v>26.297000000000025</c:v>
                </c:pt>
                <c:pt idx="1524">
                  <c:v>26.300999999999988</c:v>
                </c:pt>
                <c:pt idx="1525">
                  <c:v>26.300999999999988</c:v>
                </c:pt>
                <c:pt idx="1526">
                  <c:v>26.300999999999988</c:v>
                </c:pt>
                <c:pt idx="1527">
                  <c:v>26.298999999999978</c:v>
                </c:pt>
                <c:pt idx="1528">
                  <c:v>26.302000000000021</c:v>
                </c:pt>
                <c:pt idx="1529">
                  <c:v>26.300000000000011</c:v>
                </c:pt>
                <c:pt idx="1530">
                  <c:v>26.300000000000011</c:v>
                </c:pt>
                <c:pt idx="1531">
                  <c:v>26.298999999999978</c:v>
                </c:pt>
                <c:pt idx="1532">
                  <c:v>26.305999999999983</c:v>
                </c:pt>
                <c:pt idx="1533">
                  <c:v>26.305999999999983</c:v>
                </c:pt>
                <c:pt idx="1534">
                  <c:v>26.302000000000021</c:v>
                </c:pt>
                <c:pt idx="1535">
                  <c:v>26.307000000000016</c:v>
                </c:pt>
                <c:pt idx="1536">
                  <c:v>26.305000000000007</c:v>
                </c:pt>
                <c:pt idx="1537">
                  <c:v>26.305000000000007</c:v>
                </c:pt>
                <c:pt idx="1538">
                  <c:v>26.307000000000016</c:v>
                </c:pt>
                <c:pt idx="1539">
                  <c:v>26.305999999999983</c:v>
                </c:pt>
                <c:pt idx="1540">
                  <c:v>26.309000000000026</c:v>
                </c:pt>
                <c:pt idx="1541">
                  <c:v>26.305999999999983</c:v>
                </c:pt>
                <c:pt idx="1542">
                  <c:v>26.307999999999993</c:v>
                </c:pt>
                <c:pt idx="1543">
                  <c:v>26.307000000000016</c:v>
                </c:pt>
                <c:pt idx="1544">
                  <c:v>26.309000000000026</c:v>
                </c:pt>
                <c:pt idx="1545">
                  <c:v>26.310999999999979</c:v>
                </c:pt>
                <c:pt idx="1546">
                  <c:v>26.310000000000002</c:v>
                </c:pt>
                <c:pt idx="1547">
                  <c:v>26.310000000000002</c:v>
                </c:pt>
                <c:pt idx="1548">
                  <c:v>26.309000000000026</c:v>
                </c:pt>
                <c:pt idx="1549">
                  <c:v>26.314000000000021</c:v>
                </c:pt>
                <c:pt idx="1550">
                  <c:v>26.314000000000021</c:v>
                </c:pt>
                <c:pt idx="1551">
                  <c:v>26.312000000000012</c:v>
                </c:pt>
                <c:pt idx="1552">
                  <c:v>26.310000000000002</c:v>
                </c:pt>
                <c:pt idx="1553">
                  <c:v>26.312000000000012</c:v>
                </c:pt>
                <c:pt idx="1554">
                  <c:v>26.314999999999998</c:v>
                </c:pt>
                <c:pt idx="1555">
                  <c:v>26.312000000000012</c:v>
                </c:pt>
                <c:pt idx="1556">
                  <c:v>26.310999999999979</c:v>
                </c:pt>
                <c:pt idx="1557">
                  <c:v>26.314000000000021</c:v>
                </c:pt>
                <c:pt idx="1558">
                  <c:v>26.314999999999998</c:v>
                </c:pt>
                <c:pt idx="1559">
                  <c:v>26.319000000000017</c:v>
                </c:pt>
                <c:pt idx="1560">
                  <c:v>26.312999999999988</c:v>
                </c:pt>
                <c:pt idx="1561">
                  <c:v>26.317000000000007</c:v>
                </c:pt>
                <c:pt idx="1562">
                  <c:v>26.317000000000007</c:v>
                </c:pt>
                <c:pt idx="1563">
                  <c:v>26.314000000000021</c:v>
                </c:pt>
                <c:pt idx="1564">
                  <c:v>26.315999999999974</c:v>
                </c:pt>
                <c:pt idx="1565">
                  <c:v>26.319000000000017</c:v>
                </c:pt>
                <c:pt idx="1566">
                  <c:v>26.314999999999998</c:v>
                </c:pt>
                <c:pt idx="1567">
                  <c:v>26.319000000000017</c:v>
                </c:pt>
                <c:pt idx="1568">
                  <c:v>26.317000000000007</c:v>
                </c:pt>
                <c:pt idx="1569">
                  <c:v>26.319999999999993</c:v>
                </c:pt>
                <c:pt idx="1570">
                  <c:v>26.321000000000026</c:v>
                </c:pt>
                <c:pt idx="1571">
                  <c:v>26.322999999999979</c:v>
                </c:pt>
                <c:pt idx="1572">
                  <c:v>26.322999999999979</c:v>
                </c:pt>
                <c:pt idx="1573">
                  <c:v>26.322000000000003</c:v>
                </c:pt>
                <c:pt idx="1574">
                  <c:v>26.322000000000003</c:v>
                </c:pt>
                <c:pt idx="1575">
                  <c:v>26.322000000000003</c:v>
                </c:pt>
                <c:pt idx="1576">
                  <c:v>26.321000000000026</c:v>
                </c:pt>
                <c:pt idx="1577">
                  <c:v>26.322999999999979</c:v>
                </c:pt>
                <c:pt idx="1578">
                  <c:v>26.324000000000012</c:v>
                </c:pt>
                <c:pt idx="1579">
                  <c:v>26.326000000000022</c:v>
                </c:pt>
                <c:pt idx="1580">
                  <c:v>26.321000000000026</c:v>
                </c:pt>
                <c:pt idx="1581">
                  <c:v>26.326999999999998</c:v>
                </c:pt>
                <c:pt idx="1582">
                  <c:v>26.322000000000003</c:v>
                </c:pt>
                <c:pt idx="1583">
                  <c:v>26.326000000000022</c:v>
                </c:pt>
                <c:pt idx="1584">
                  <c:v>26.327999999999975</c:v>
                </c:pt>
                <c:pt idx="1585">
                  <c:v>26.326000000000022</c:v>
                </c:pt>
                <c:pt idx="1586">
                  <c:v>26.324000000000012</c:v>
                </c:pt>
                <c:pt idx="1587">
                  <c:v>26.326000000000022</c:v>
                </c:pt>
                <c:pt idx="1588">
                  <c:v>26.324999999999989</c:v>
                </c:pt>
                <c:pt idx="1589">
                  <c:v>26.326000000000022</c:v>
                </c:pt>
                <c:pt idx="1590">
                  <c:v>26.331000000000017</c:v>
                </c:pt>
                <c:pt idx="1591">
                  <c:v>26.329000000000008</c:v>
                </c:pt>
                <c:pt idx="1592">
                  <c:v>26.326999999999998</c:v>
                </c:pt>
                <c:pt idx="1593">
                  <c:v>26.329999999999984</c:v>
                </c:pt>
                <c:pt idx="1594">
                  <c:v>26.331000000000017</c:v>
                </c:pt>
                <c:pt idx="1595">
                  <c:v>26.329000000000008</c:v>
                </c:pt>
                <c:pt idx="1596">
                  <c:v>26.329999999999984</c:v>
                </c:pt>
                <c:pt idx="1597">
                  <c:v>26.329000000000008</c:v>
                </c:pt>
                <c:pt idx="1598">
                  <c:v>26.333000000000027</c:v>
                </c:pt>
                <c:pt idx="1599">
                  <c:v>26.331000000000017</c:v>
                </c:pt>
                <c:pt idx="1600">
                  <c:v>26.334000000000003</c:v>
                </c:pt>
                <c:pt idx="1601">
                  <c:v>26.329999999999984</c:v>
                </c:pt>
                <c:pt idx="1602">
                  <c:v>26.331000000000017</c:v>
                </c:pt>
                <c:pt idx="1603">
                  <c:v>26.333000000000027</c:v>
                </c:pt>
                <c:pt idx="1604">
                  <c:v>26.333000000000027</c:v>
                </c:pt>
                <c:pt idx="1605">
                  <c:v>26.329999999999984</c:v>
                </c:pt>
                <c:pt idx="1606">
                  <c:v>26.336999999999989</c:v>
                </c:pt>
                <c:pt idx="1607">
                  <c:v>26.33499999999998</c:v>
                </c:pt>
                <c:pt idx="1608">
                  <c:v>26.331000000000017</c:v>
                </c:pt>
                <c:pt idx="1609">
                  <c:v>26.33499999999998</c:v>
                </c:pt>
                <c:pt idx="1610">
                  <c:v>26.334000000000003</c:v>
                </c:pt>
                <c:pt idx="1611">
                  <c:v>26.331999999999994</c:v>
                </c:pt>
                <c:pt idx="1612">
                  <c:v>26.33499999999998</c:v>
                </c:pt>
                <c:pt idx="1613">
                  <c:v>26.33499999999998</c:v>
                </c:pt>
                <c:pt idx="1614">
                  <c:v>26.336000000000013</c:v>
                </c:pt>
                <c:pt idx="1615">
                  <c:v>26.33499999999998</c:v>
                </c:pt>
                <c:pt idx="1616">
                  <c:v>26.336000000000013</c:v>
                </c:pt>
                <c:pt idx="1617">
                  <c:v>26.336999999999989</c:v>
                </c:pt>
                <c:pt idx="1618">
                  <c:v>26.33499999999998</c:v>
                </c:pt>
                <c:pt idx="1619">
                  <c:v>26.331999999999994</c:v>
                </c:pt>
                <c:pt idx="1620">
                  <c:v>26.334000000000003</c:v>
                </c:pt>
                <c:pt idx="1621">
                  <c:v>26.338999999999999</c:v>
                </c:pt>
                <c:pt idx="1622">
                  <c:v>26.341000000000008</c:v>
                </c:pt>
                <c:pt idx="1623">
                  <c:v>26.336000000000013</c:v>
                </c:pt>
                <c:pt idx="1624">
                  <c:v>26.338000000000022</c:v>
                </c:pt>
                <c:pt idx="1625">
                  <c:v>26.338999999999999</c:v>
                </c:pt>
                <c:pt idx="1626">
                  <c:v>26.338999999999999</c:v>
                </c:pt>
                <c:pt idx="1627">
                  <c:v>26.336999999999989</c:v>
                </c:pt>
                <c:pt idx="1628">
                  <c:v>26.338999999999999</c:v>
                </c:pt>
                <c:pt idx="1629">
                  <c:v>26.339999999999975</c:v>
                </c:pt>
                <c:pt idx="1630">
                  <c:v>26.338999999999999</c:v>
                </c:pt>
                <c:pt idx="1631">
                  <c:v>26.336999999999989</c:v>
                </c:pt>
                <c:pt idx="1632">
                  <c:v>26.338000000000022</c:v>
                </c:pt>
                <c:pt idx="1633">
                  <c:v>26.341000000000008</c:v>
                </c:pt>
                <c:pt idx="1634">
                  <c:v>26.339999999999975</c:v>
                </c:pt>
                <c:pt idx="1635">
                  <c:v>26.343999999999994</c:v>
                </c:pt>
                <c:pt idx="1636">
                  <c:v>26.339999999999975</c:v>
                </c:pt>
                <c:pt idx="1637">
                  <c:v>26.341999999999985</c:v>
                </c:pt>
                <c:pt idx="1638">
                  <c:v>26.341000000000008</c:v>
                </c:pt>
                <c:pt idx="1639">
                  <c:v>26.338999999999999</c:v>
                </c:pt>
                <c:pt idx="1640">
                  <c:v>26.339999999999975</c:v>
                </c:pt>
                <c:pt idx="1641">
                  <c:v>26.341000000000008</c:v>
                </c:pt>
                <c:pt idx="1642">
                  <c:v>26.341999999999985</c:v>
                </c:pt>
                <c:pt idx="1643">
                  <c:v>26.341000000000008</c:v>
                </c:pt>
                <c:pt idx="1644">
                  <c:v>26.343000000000018</c:v>
                </c:pt>
                <c:pt idx="1645">
                  <c:v>26.341999999999985</c:v>
                </c:pt>
                <c:pt idx="1646">
                  <c:v>26.343000000000018</c:v>
                </c:pt>
                <c:pt idx="1647">
                  <c:v>26.346000000000004</c:v>
                </c:pt>
                <c:pt idx="1648">
                  <c:v>26.345000000000027</c:v>
                </c:pt>
                <c:pt idx="1649">
                  <c:v>26.34699999999998</c:v>
                </c:pt>
                <c:pt idx="1650">
                  <c:v>26.343000000000018</c:v>
                </c:pt>
                <c:pt idx="1651">
                  <c:v>26.343999999999994</c:v>
                </c:pt>
                <c:pt idx="1652">
                  <c:v>26.341000000000008</c:v>
                </c:pt>
                <c:pt idx="1653">
                  <c:v>26.34699999999998</c:v>
                </c:pt>
                <c:pt idx="1654">
                  <c:v>26.34699999999998</c:v>
                </c:pt>
                <c:pt idx="1655">
                  <c:v>26.346000000000004</c:v>
                </c:pt>
                <c:pt idx="1656">
                  <c:v>26.343999999999994</c:v>
                </c:pt>
                <c:pt idx="1657">
                  <c:v>26.343999999999994</c:v>
                </c:pt>
                <c:pt idx="1658">
                  <c:v>26.345000000000027</c:v>
                </c:pt>
                <c:pt idx="1659">
                  <c:v>26.34699999999998</c:v>
                </c:pt>
                <c:pt idx="1660">
                  <c:v>26.343999999999994</c:v>
                </c:pt>
                <c:pt idx="1661">
                  <c:v>26.346000000000004</c:v>
                </c:pt>
                <c:pt idx="1662">
                  <c:v>26.346000000000004</c:v>
                </c:pt>
                <c:pt idx="1663">
                  <c:v>26.343000000000018</c:v>
                </c:pt>
                <c:pt idx="1664">
                  <c:v>26.346000000000004</c:v>
                </c:pt>
                <c:pt idx="1665">
                  <c:v>26.348000000000013</c:v>
                </c:pt>
                <c:pt idx="1666">
                  <c:v>26.34699999999998</c:v>
                </c:pt>
                <c:pt idx="1667">
                  <c:v>26.348000000000013</c:v>
                </c:pt>
                <c:pt idx="1668">
                  <c:v>26.34699999999998</c:v>
                </c:pt>
                <c:pt idx="1669">
                  <c:v>26.350000000000023</c:v>
                </c:pt>
                <c:pt idx="1670">
                  <c:v>26.348000000000013</c:v>
                </c:pt>
                <c:pt idx="1671">
                  <c:v>26.348000000000013</c:v>
                </c:pt>
                <c:pt idx="1672">
                  <c:v>26.348000000000013</c:v>
                </c:pt>
                <c:pt idx="1673">
                  <c:v>26.34699999999998</c:v>
                </c:pt>
                <c:pt idx="1674">
                  <c:v>26.348000000000013</c:v>
                </c:pt>
                <c:pt idx="1675">
                  <c:v>26.350000000000023</c:v>
                </c:pt>
                <c:pt idx="1676">
                  <c:v>26.350000000000023</c:v>
                </c:pt>
                <c:pt idx="1677">
                  <c:v>26.34899999999999</c:v>
                </c:pt>
                <c:pt idx="1678">
                  <c:v>26.34899999999999</c:v>
                </c:pt>
                <c:pt idx="1679">
                  <c:v>26.350000000000023</c:v>
                </c:pt>
                <c:pt idx="1680">
                  <c:v>26.348000000000013</c:v>
                </c:pt>
                <c:pt idx="1681">
                  <c:v>26.348000000000013</c:v>
                </c:pt>
                <c:pt idx="1682">
                  <c:v>26.34899999999999</c:v>
                </c:pt>
                <c:pt idx="1683">
                  <c:v>26.350000000000023</c:v>
                </c:pt>
                <c:pt idx="1684">
                  <c:v>26.348000000000013</c:v>
                </c:pt>
                <c:pt idx="1685">
                  <c:v>26.350999999999999</c:v>
                </c:pt>
                <c:pt idx="1686">
                  <c:v>26.351999999999975</c:v>
                </c:pt>
                <c:pt idx="1687">
                  <c:v>26.350999999999999</c:v>
                </c:pt>
                <c:pt idx="1688">
                  <c:v>26.351999999999975</c:v>
                </c:pt>
                <c:pt idx="1689">
                  <c:v>26.353000000000009</c:v>
                </c:pt>
                <c:pt idx="1690">
                  <c:v>26.350999999999999</c:v>
                </c:pt>
                <c:pt idx="1691">
                  <c:v>26.351999999999975</c:v>
                </c:pt>
                <c:pt idx="1692">
                  <c:v>26.350000000000023</c:v>
                </c:pt>
                <c:pt idx="1693">
                  <c:v>26.353000000000009</c:v>
                </c:pt>
                <c:pt idx="1694">
                  <c:v>26.353000000000009</c:v>
                </c:pt>
                <c:pt idx="1695">
                  <c:v>26.353000000000009</c:v>
                </c:pt>
                <c:pt idx="1696">
                  <c:v>26.353000000000009</c:v>
                </c:pt>
                <c:pt idx="1697">
                  <c:v>26.351999999999975</c:v>
                </c:pt>
                <c:pt idx="1698">
                  <c:v>26.351999999999975</c:v>
                </c:pt>
                <c:pt idx="1699">
                  <c:v>26.353000000000009</c:v>
                </c:pt>
                <c:pt idx="1700">
                  <c:v>26.351999999999975</c:v>
                </c:pt>
                <c:pt idx="1701">
                  <c:v>26.355000000000018</c:v>
                </c:pt>
                <c:pt idx="1702">
                  <c:v>26.355000000000018</c:v>
                </c:pt>
                <c:pt idx="1703">
                  <c:v>26.353000000000009</c:v>
                </c:pt>
                <c:pt idx="1704">
                  <c:v>26.351999999999975</c:v>
                </c:pt>
                <c:pt idx="1705">
                  <c:v>26.353000000000009</c:v>
                </c:pt>
                <c:pt idx="1706">
                  <c:v>26.353000000000009</c:v>
                </c:pt>
                <c:pt idx="1707">
                  <c:v>26.353000000000009</c:v>
                </c:pt>
                <c:pt idx="1708">
                  <c:v>26.351999999999975</c:v>
                </c:pt>
                <c:pt idx="1709">
                  <c:v>26.355999999999995</c:v>
                </c:pt>
                <c:pt idx="1710">
                  <c:v>26.353999999999985</c:v>
                </c:pt>
                <c:pt idx="1711">
                  <c:v>26.353999999999985</c:v>
                </c:pt>
                <c:pt idx="1712">
                  <c:v>26.355000000000018</c:v>
                </c:pt>
                <c:pt idx="1713">
                  <c:v>26.355000000000018</c:v>
                </c:pt>
                <c:pt idx="1714">
                  <c:v>26.353999999999985</c:v>
                </c:pt>
                <c:pt idx="1715">
                  <c:v>26.357000000000028</c:v>
                </c:pt>
                <c:pt idx="1716">
                  <c:v>26.355000000000018</c:v>
                </c:pt>
                <c:pt idx="1717">
                  <c:v>26.357000000000028</c:v>
                </c:pt>
                <c:pt idx="1718">
                  <c:v>26.355000000000018</c:v>
                </c:pt>
                <c:pt idx="1719">
                  <c:v>26.353999999999985</c:v>
                </c:pt>
                <c:pt idx="1720">
                  <c:v>26.355999999999995</c:v>
                </c:pt>
                <c:pt idx="1721">
                  <c:v>26.355999999999995</c:v>
                </c:pt>
                <c:pt idx="1722">
                  <c:v>26.355999999999995</c:v>
                </c:pt>
                <c:pt idx="1723">
                  <c:v>26.355999999999995</c:v>
                </c:pt>
                <c:pt idx="1724">
                  <c:v>26.358000000000004</c:v>
                </c:pt>
                <c:pt idx="1725">
                  <c:v>26.357000000000028</c:v>
                </c:pt>
                <c:pt idx="1726">
                  <c:v>26.353999999999985</c:v>
                </c:pt>
                <c:pt idx="1727">
                  <c:v>26.357000000000028</c:v>
                </c:pt>
                <c:pt idx="1728">
                  <c:v>26.35899999999998</c:v>
                </c:pt>
                <c:pt idx="1729">
                  <c:v>26.358000000000004</c:v>
                </c:pt>
                <c:pt idx="1730">
                  <c:v>26.360000000000014</c:v>
                </c:pt>
                <c:pt idx="1731">
                  <c:v>26.357000000000028</c:v>
                </c:pt>
                <c:pt idx="1732">
                  <c:v>26.358000000000004</c:v>
                </c:pt>
                <c:pt idx="1733">
                  <c:v>26.358000000000004</c:v>
                </c:pt>
                <c:pt idx="1734">
                  <c:v>26.355999999999995</c:v>
                </c:pt>
                <c:pt idx="1735">
                  <c:v>26.35899999999998</c:v>
                </c:pt>
                <c:pt idx="1736">
                  <c:v>26.35899999999998</c:v>
                </c:pt>
                <c:pt idx="1737">
                  <c:v>26.357000000000028</c:v>
                </c:pt>
                <c:pt idx="1738">
                  <c:v>26.35899999999998</c:v>
                </c:pt>
                <c:pt idx="1739">
                  <c:v>26.357000000000028</c:v>
                </c:pt>
                <c:pt idx="1740">
                  <c:v>26.358000000000004</c:v>
                </c:pt>
                <c:pt idx="1741">
                  <c:v>26.360000000000014</c:v>
                </c:pt>
                <c:pt idx="1742">
                  <c:v>26.360000000000014</c:v>
                </c:pt>
                <c:pt idx="1743">
                  <c:v>26.358000000000004</c:v>
                </c:pt>
                <c:pt idx="1744">
                  <c:v>26.35899999999998</c:v>
                </c:pt>
                <c:pt idx="1745">
                  <c:v>26.358000000000004</c:v>
                </c:pt>
                <c:pt idx="1746">
                  <c:v>26.36099999999999</c:v>
                </c:pt>
                <c:pt idx="1747">
                  <c:v>26.362000000000023</c:v>
                </c:pt>
                <c:pt idx="1748">
                  <c:v>26.357000000000028</c:v>
                </c:pt>
                <c:pt idx="1749">
                  <c:v>26.36099999999999</c:v>
                </c:pt>
                <c:pt idx="1750">
                  <c:v>26.358000000000004</c:v>
                </c:pt>
                <c:pt idx="1751">
                  <c:v>26.360000000000014</c:v>
                </c:pt>
                <c:pt idx="1752">
                  <c:v>26.363</c:v>
                </c:pt>
                <c:pt idx="1753">
                  <c:v>26.36099999999999</c:v>
                </c:pt>
                <c:pt idx="1754">
                  <c:v>26.362000000000023</c:v>
                </c:pt>
                <c:pt idx="1755">
                  <c:v>26.360000000000014</c:v>
                </c:pt>
                <c:pt idx="1756">
                  <c:v>26.362000000000023</c:v>
                </c:pt>
                <c:pt idx="1757">
                  <c:v>26.36099999999999</c:v>
                </c:pt>
                <c:pt idx="1758">
                  <c:v>26.363</c:v>
                </c:pt>
                <c:pt idx="1759">
                  <c:v>26.363</c:v>
                </c:pt>
                <c:pt idx="1760">
                  <c:v>26.36099999999999</c:v>
                </c:pt>
                <c:pt idx="1761">
                  <c:v>26.36099999999999</c:v>
                </c:pt>
                <c:pt idx="1762">
                  <c:v>26.363</c:v>
                </c:pt>
                <c:pt idx="1763">
                  <c:v>26.36099999999999</c:v>
                </c:pt>
                <c:pt idx="1764">
                  <c:v>26.363999999999976</c:v>
                </c:pt>
                <c:pt idx="1765">
                  <c:v>26.362000000000023</c:v>
                </c:pt>
                <c:pt idx="1766">
                  <c:v>26.363999999999976</c:v>
                </c:pt>
                <c:pt idx="1767">
                  <c:v>26.363</c:v>
                </c:pt>
                <c:pt idx="1768">
                  <c:v>26.365000000000009</c:v>
                </c:pt>
                <c:pt idx="1769">
                  <c:v>26.363</c:v>
                </c:pt>
                <c:pt idx="1770">
                  <c:v>26.363999999999976</c:v>
                </c:pt>
                <c:pt idx="1771">
                  <c:v>26.363999999999976</c:v>
                </c:pt>
                <c:pt idx="1772">
                  <c:v>26.363</c:v>
                </c:pt>
                <c:pt idx="1773">
                  <c:v>26.363</c:v>
                </c:pt>
                <c:pt idx="1774">
                  <c:v>26.363</c:v>
                </c:pt>
                <c:pt idx="1775">
                  <c:v>26.365000000000009</c:v>
                </c:pt>
                <c:pt idx="1776">
                  <c:v>26.365000000000009</c:v>
                </c:pt>
                <c:pt idx="1777">
                  <c:v>26.365000000000009</c:v>
                </c:pt>
                <c:pt idx="1778">
                  <c:v>26.365999999999985</c:v>
                </c:pt>
                <c:pt idx="1779">
                  <c:v>26.363999999999976</c:v>
                </c:pt>
                <c:pt idx="1780">
                  <c:v>26.363999999999976</c:v>
                </c:pt>
                <c:pt idx="1781">
                  <c:v>26.365999999999985</c:v>
                </c:pt>
                <c:pt idx="1782">
                  <c:v>26.365000000000009</c:v>
                </c:pt>
                <c:pt idx="1783">
                  <c:v>26.365000000000009</c:v>
                </c:pt>
                <c:pt idx="1784">
                  <c:v>26.365000000000009</c:v>
                </c:pt>
                <c:pt idx="1785">
                  <c:v>26.365000000000009</c:v>
                </c:pt>
                <c:pt idx="1786">
                  <c:v>26.365000000000009</c:v>
                </c:pt>
                <c:pt idx="1787">
                  <c:v>26.367000000000019</c:v>
                </c:pt>
                <c:pt idx="1788">
                  <c:v>26.367999999999995</c:v>
                </c:pt>
                <c:pt idx="1789">
                  <c:v>26.367999999999995</c:v>
                </c:pt>
                <c:pt idx="1790">
                  <c:v>26.367000000000019</c:v>
                </c:pt>
                <c:pt idx="1791">
                  <c:v>26.367999999999995</c:v>
                </c:pt>
                <c:pt idx="1792">
                  <c:v>26.367999999999995</c:v>
                </c:pt>
                <c:pt idx="1793">
                  <c:v>26.367000000000019</c:v>
                </c:pt>
                <c:pt idx="1794">
                  <c:v>26.367999999999995</c:v>
                </c:pt>
                <c:pt idx="1795">
                  <c:v>26.369000000000028</c:v>
                </c:pt>
                <c:pt idx="1796">
                  <c:v>26.369000000000028</c:v>
                </c:pt>
                <c:pt idx="1797">
                  <c:v>26.369000000000028</c:v>
                </c:pt>
                <c:pt idx="1798">
                  <c:v>26.367000000000019</c:v>
                </c:pt>
                <c:pt idx="1799">
                  <c:v>26.372000000000014</c:v>
                </c:pt>
                <c:pt idx="1800">
                  <c:v>26.369000000000028</c:v>
                </c:pt>
                <c:pt idx="1801">
                  <c:v>26.370000000000005</c:v>
                </c:pt>
                <c:pt idx="1802">
                  <c:v>26.370000000000005</c:v>
                </c:pt>
                <c:pt idx="1803">
                  <c:v>26.370000000000005</c:v>
                </c:pt>
                <c:pt idx="1804">
                  <c:v>26.370999999999981</c:v>
                </c:pt>
                <c:pt idx="1805">
                  <c:v>26.370999999999981</c:v>
                </c:pt>
                <c:pt idx="1806">
                  <c:v>26.370000000000005</c:v>
                </c:pt>
                <c:pt idx="1807">
                  <c:v>26.372000000000014</c:v>
                </c:pt>
                <c:pt idx="1808">
                  <c:v>26.370999999999981</c:v>
                </c:pt>
                <c:pt idx="1809">
                  <c:v>26.372000000000014</c:v>
                </c:pt>
                <c:pt idx="1810">
                  <c:v>26.372000000000014</c:v>
                </c:pt>
                <c:pt idx="1811">
                  <c:v>26.372000000000014</c:v>
                </c:pt>
                <c:pt idx="1812">
                  <c:v>26.37299999999999</c:v>
                </c:pt>
                <c:pt idx="1813">
                  <c:v>26.374000000000024</c:v>
                </c:pt>
                <c:pt idx="1814">
                  <c:v>26.374000000000024</c:v>
                </c:pt>
                <c:pt idx="1815">
                  <c:v>26.375</c:v>
                </c:pt>
                <c:pt idx="1816">
                  <c:v>26.37299999999999</c:v>
                </c:pt>
                <c:pt idx="1817">
                  <c:v>26.375999999999976</c:v>
                </c:pt>
                <c:pt idx="1818">
                  <c:v>26.37299999999999</c:v>
                </c:pt>
                <c:pt idx="1819">
                  <c:v>26.374000000000024</c:v>
                </c:pt>
                <c:pt idx="1820">
                  <c:v>26.375999999999976</c:v>
                </c:pt>
                <c:pt idx="1821">
                  <c:v>26.374000000000024</c:v>
                </c:pt>
                <c:pt idx="1822">
                  <c:v>26.37700000000001</c:v>
                </c:pt>
                <c:pt idx="1823">
                  <c:v>26.375</c:v>
                </c:pt>
                <c:pt idx="1824">
                  <c:v>26.375999999999976</c:v>
                </c:pt>
                <c:pt idx="1825">
                  <c:v>26.37700000000001</c:v>
                </c:pt>
                <c:pt idx="1826">
                  <c:v>26.37700000000001</c:v>
                </c:pt>
                <c:pt idx="1827">
                  <c:v>26.377999999999986</c:v>
                </c:pt>
                <c:pt idx="1828">
                  <c:v>26.379999999999995</c:v>
                </c:pt>
                <c:pt idx="1829">
                  <c:v>26.377999999999986</c:v>
                </c:pt>
                <c:pt idx="1830">
                  <c:v>26.379999999999995</c:v>
                </c:pt>
                <c:pt idx="1831">
                  <c:v>26.37700000000001</c:v>
                </c:pt>
                <c:pt idx="1832">
                  <c:v>26.377999999999986</c:v>
                </c:pt>
                <c:pt idx="1833">
                  <c:v>26.377999999999986</c:v>
                </c:pt>
                <c:pt idx="1834">
                  <c:v>26.379000000000019</c:v>
                </c:pt>
                <c:pt idx="1835">
                  <c:v>26.382999999999981</c:v>
                </c:pt>
                <c:pt idx="1836">
                  <c:v>26.377999999999986</c:v>
                </c:pt>
                <c:pt idx="1837">
                  <c:v>26.382000000000005</c:v>
                </c:pt>
                <c:pt idx="1838">
                  <c:v>26.380999999999972</c:v>
                </c:pt>
                <c:pt idx="1839">
                  <c:v>26.379999999999995</c:v>
                </c:pt>
                <c:pt idx="1840">
                  <c:v>26.379999999999995</c:v>
                </c:pt>
                <c:pt idx="1841">
                  <c:v>26.380999999999972</c:v>
                </c:pt>
                <c:pt idx="1842">
                  <c:v>26.382000000000005</c:v>
                </c:pt>
                <c:pt idx="1843">
                  <c:v>26.384999999999991</c:v>
                </c:pt>
                <c:pt idx="1844">
                  <c:v>26.384999999999991</c:v>
                </c:pt>
                <c:pt idx="1845">
                  <c:v>26.384999999999991</c:v>
                </c:pt>
                <c:pt idx="1846">
                  <c:v>26.384000000000015</c:v>
                </c:pt>
                <c:pt idx="1847">
                  <c:v>26.384999999999991</c:v>
                </c:pt>
                <c:pt idx="1848">
                  <c:v>26.384999999999991</c:v>
                </c:pt>
                <c:pt idx="1849">
                  <c:v>26.384999999999991</c:v>
                </c:pt>
                <c:pt idx="1850">
                  <c:v>26.384000000000015</c:v>
                </c:pt>
                <c:pt idx="1851">
                  <c:v>26.384000000000015</c:v>
                </c:pt>
                <c:pt idx="1852">
                  <c:v>26.386000000000024</c:v>
                </c:pt>
                <c:pt idx="1853">
                  <c:v>26.38900000000001</c:v>
                </c:pt>
                <c:pt idx="1854">
                  <c:v>26.387</c:v>
                </c:pt>
                <c:pt idx="1855">
                  <c:v>26.38900000000001</c:v>
                </c:pt>
                <c:pt idx="1856">
                  <c:v>26.387999999999977</c:v>
                </c:pt>
                <c:pt idx="1857">
                  <c:v>26.39100000000002</c:v>
                </c:pt>
                <c:pt idx="1858">
                  <c:v>26.389999999999986</c:v>
                </c:pt>
                <c:pt idx="1859">
                  <c:v>26.387999999999977</c:v>
                </c:pt>
                <c:pt idx="1860">
                  <c:v>26.389999999999986</c:v>
                </c:pt>
                <c:pt idx="1861">
                  <c:v>26.39100000000002</c:v>
                </c:pt>
                <c:pt idx="1862">
                  <c:v>26.39100000000002</c:v>
                </c:pt>
                <c:pt idx="1863">
                  <c:v>26.391999999999996</c:v>
                </c:pt>
                <c:pt idx="1864">
                  <c:v>26.392999999999972</c:v>
                </c:pt>
                <c:pt idx="1865">
                  <c:v>26.391999999999996</c:v>
                </c:pt>
                <c:pt idx="1866">
                  <c:v>26.391999999999996</c:v>
                </c:pt>
                <c:pt idx="1867">
                  <c:v>26.394999999999982</c:v>
                </c:pt>
                <c:pt idx="1868">
                  <c:v>26.391999999999996</c:v>
                </c:pt>
                <c:pt idx="1869">
                  <c:v>26.391999999999996</c:v>
                </c:pt>
                <c:pt idx="1870">
                  <c:v>26.394000000000005</c:v>
                </c:pt>
                <c:pt idx="1871">
                  <c:v>26.392999999999972</c:v>
                </c:pt>
                <c:pt idx="1872">
                  <c:v>26.394999999999982</c:v>
                </c:pt>
                <c:pt idx="1873">
                  <c:v>26.396999999999991</c:v>
                </c:pt>
                <c:pt idx="1874">
                  <c:v>26.396000000000015</c:v>
                </c:pt>
                <c:pt idx="1875">
                  <c:v>26.398000000000025</c:v>
                </c:pt>
                <c:pt idx="1876">
                  <c:v>26.396999999999991</c:v>
                </c:pt>
                <c:pt idx="1877">
                  <c:v>26.396999999999991</c:v>
                </c:pt>
                <c:pt idx="1878">
                  <c:v>26.399000000000001</c:v>
                </c:pt>
                <c:pt idx="1879">
                  <c:v>26.398000000000025</c:v>
                </c:pt>
                <c:pt idx="1880">
                  <c:v>26.40100000000001</c:v>
                </c:pt>
                <c:pt idx="1881">
                  <c:v>26.399999999999977</c:v>
                </c:pt>
                <c:pt idx="1882">
                  <c:v>26.399999999999977</c:v>
                </c:pt>
                <c:pt idx="1883">
                  <c:v>26.399999999999977</c:v>
                </c:pt>
                <c:pt idx="1884">
                  <c:v>26.40100000000001</c:v>
                </c:pt>
                <c:pt idx="1885">
                  <c:v>26.40100000000001</c:v>
                </c:pt>
                <c:pt idx="1886">
                  <c:v>26.40300000000002</c:v>
                </c:pt>
                <c:pt idx="1887">
                  <c:v>26.40300000000002</c:v>
                </c:pt>
                <c:pt idx="1888">
                  <c:v>26.40300000000002</c:v>
                </c:pt>
                <c:pt idx="1889">
                  <c:v>26.40300000000002</c:v>
                </c:pt>
                <c:pt idx="1890">
                  <c:v>26.404999999999973</c:v>
                </c:pt>
                <c:pt idx="1891">
                  <c:v>26.404999999999973</c:v>
                </c:pt>
                <c:pt idx="1892">
                  <c:v>26.404999999999973</c:v>
                </c:pt>
                <c:pt idx="1893">
                  <c:v>26.406000000000006</c:v>
                </c:pt>
                <c:pt idx="1894">
                  <c:v>26.406999999999982</c:v>
                </c:pt>
                <c:pt idx="1895">
                  <c:v>26.408000000000015</c:v>
                </c:pt>
                <c:pt idx="1896">
                  <c:v>26.408999999999992</c:v>
                </c:pt>
                <c:pt idx="1897">
                  <c:v>26.408000000000015</c:v>
                </c:pt>
                <c:pt idx="1898">
                  <c:v>26.408999999999992</c:v>
                </c:pt>
                <c:pt idx="1899">
                  <c:v>26.408999999999992</c:v>
                </c:pt>
                <c:pt idx="1900">
                  <c:v>26.411999999999978</c:v>
                </c:pt>
                <c:pt idx="1901">
                  <c:v>26.411000000000001</c:v>
                </c:pt>
                <c:pt idx="1902">
                  <c:v>26.411999999999978</c:v>
                </c:pt>
                <c:pt idx="1903">
                  <c:v>26.411999999999978</c:v>
                </c:pt>
                <c:pt idx="1904">
                  <c:v>26.413999999999987</c:v>
                </c:pt>
                <c:pt idx="1905">
                  <c:v>26.411999999999978</c:v>
                </c:pt>
                <c:pt idx="1906">
                  <c:v>26.413999999999987</c:v>
                </c:pt>
                <c:pt idx="1907">
                  <c:v>26.413999999999987</c:v>
                </c:pt>
                <c:pt idx="1908">
                  <c:v>26.413999999999987</c:v>
                </c:pt>
                <c:pt idx="1909">
                  <c:v>26.41500000000002</c:v>
                </c:pt>
                <c:pt idx="1910">
                  <c:v>26.415999999999997</c:v>
                </c:pt>
                <c:pt idx="1911">
                  <c:v>26.418999999999983</c:v>
                </c:pt>
                <c:pt idx="1912">
                  <c:v>26.416999999999973</c:v>
                </c:pt>
                <c:pt idx="1913">
                  <c:v>26.418000000000006</c:v>
                </c:pt>
                <c:pt idx="1914">
                  <c:v>26.420000000000016</c:v>
                </c:pt>
                <c:pt idx="1915">
                  <c:v>26.420000000000016</c:v>
                </c:pt>
                <c:pt idx="1916">
                  <c:v>26.420000000000016</c:v>
                </c:pt>
                <c:pt idx="1917">
                  <c:v>26.422000000000025</c:v>
                </c:pt>
                <c:pt idx="1918">
                  <c:v>26.422000000000025</c:v>
                </c:pt>
                <c:pt idx="1919">
                  <c:v>26.423000000000002</c:v>
                </c:pt>
                <c:pt idx="1920">
                  <c:v>26.423999999999978</c:v>
                </c:pt>
                <c:pt idx="1921">
                  <c:v>26.423000000000002</c:v>
                </c:pt>
                <c:pt idx="1922">
                  <c:v>26.423000000000002</c:v>
                </c:pt>
                <c:pt idx="1923">
                  <c:v>26.425000000000011</c:v>
                </c:pt>
                <c:pt idx="1924">
                  <c:v>26.427000000000021</c:v>
                </c:pt>
                <c:pt idx="1925">
                  <c:v>26.425999999999988</c:v>
                </c:pt>
                <c:pt idx="1926">
                  <c:v>26.425999999999988</c:v>
                </c:pt>
                <c:pt idx="1927">
                  <c:v>26.427999999999997</c:v>
                </c:pt>
                <c:pt idx="1928">
                  <c:v>26.427999999999997</c:v>
                </c:pt>
                <c:pt idx="1929">
                  <c:v>26.428999999999974</c:v>
                </c:pt>
                <c:pt idx="1930">
                  <c:v>26.430000000000007</c:v>
                </c:pt>
                <c:pt idx="1931">
                  <c:v>26.428999999999974</c:v>
                </c:pt>
                <c:pt idx="1932">
                  <c:v>26.432000000000016</c:v>
                </c:pt>
                <c:pt idx="1933">
                  <c:v>26.432000000000016</c:v>
                </c:pt>
                <c:pt idx="1934">
                  <c:v>26.432999999999993</c:v>
                </c:pt>
                <c:pt idx="1935">
                  <c:v>26.432999999999993</c:v>
                </c:pt>
                <c:pt idx="1936">
                  <c:v>26.434000000000026</c:v>
                </c:pt>
                <c:pt idx="1937">
                  <c:v>26.435000000000002</c:v>
                </c:pt>
                <c:pt idx="1938">
                  <c:v>26.435000000000002</c:v>
                </c:pt>
                <c:pt idx="1939">
                  <c:v>26.435999999999979</c:v>
                </c:pt>
                <c:pt idx="1940">
                  <c:v>26.437999999999988</c:v>
                </c:pt>
                <c:pt idx="1941">
                  <c:v>26.439000000000021</c:v>
                </c:pt>
                <c:pt idx="1942">
                  <c:v>26.437000000000012</c:v>
                </c:pt>
                <c:pt idx="1943">
                  <c:v>26.439999999999998</c:v>
                </c:pt>
                <c:pt idx="1944">
                  <c:v>26.439000000000021</c:v>
                </c:pt>
                <c:pt idx="1945">
                  <c:v>26.440999999999974</c:v>
                </c:pt>
                <c:pt idx="1946">
                  <c:v>26.442999999999984</c:v>
                </c:pt>
                <c:pt idx="1947">
                  <c:v>26.442000000000007</c:v>
                </c:pt>
                <c:pt idx="1948">
                  <c:v>26.442000000000007</c:v>
                </c:pt>
                <c:pt idx="1949">
                  <c:v>26.442999999999984</c:v>
                </c:pt>
                <c:pt idx="1950">
                  <c:v>26.444999999999993</c:v>
                </c:pt>
                <c:pt idx="1951">
                  <c:v>26.446000000000026</c:v>
                </c:pt>
                <c:pt idx="1952">
                  <c:v>26.446000000000026</c:v>
                </c:pt>
                <c:pt idx="1953">
                  <c:v>26.446000000000026</c:v>
                </c:pt>
                <c:pt idx="1954">
                  <c:v>26.447999999999979</c:v>
                </c:pt>
                <c:pt idx="1955">
                  <c:v>26.449000000000012</c:v>
                </c:pt>
                <c:pt idx="1956">
                  <c:v>26.447999999999979</c:v>
                </c:pt>
                <c:pt idx="1957">
                  <c:v>26.449999999999989</c:v>
                </c:pt>
                <c:pt idx="1958">
                  <c:v>26.451000000000022</c:v>
                </c:pt>
                <c:pt idx="1959">
                  <c:v>26.451000000000022</c:v>
                </c:pt>
                <c:pt idx="1960">
                  <c:v>26.452999999999975</c:v>
                </c:pt>
                <c:pt idx="1961">
                  <c:v>26.454000000000008</c:v>
                </c:pt>
                <c:pt idx="1962">
                  <c:v>26.452999999999975</c:v>
                </c:pt>
                <c:pt idx="1963">
                  <c:v>26.454000000000008</c:v>
                </c:pt>
                <c:pt idx="1964">
                  <c:v>26.454999999999984</c:v>
                </c:pt>
                <c:pt idx="1965">
                  <c:v>26.456000000000017</c:v>
                </c:pt>
                <c:pt idx="1966">
                  <c:v>26.456999999999994</c:v>
                </c:pt>
                <c:pt idx="1967">
                  <c:v>26.456999999999994</c:v>
                </c:pt>
                <c:pt idx="1968">
                  <c:v>26.459000000000003</c:v>
                </c:pt>
                <c:pt idx="1969">
                  <c:v>26.459000000000003</c:v>
                </c:pt>
                <c:pt idx="1970">
                  <c:v>26.45999999999998</c:v>
                </c:pt>
                <c:pt idx="1971">
                  <c:v>26.461000000000013</c:v>
                </c:pt>
                <c:pt idx="1972">
                  <c:v>26.461999999999989</c:v>
                </c:pt>
                <c:pt idx="1973">
                  <c:v>26.463999999999999</c:v>
                </c:pt>
                <c:pt idx="1974">
                  <c:v>26.461999999999989</c:v>
                </c:pt>
                <c:pt idx="1975">
                  <c:v>26.466000000000008</c:v>
                </c:pt>
                <c:pt idx="1976">
                  <c:v>26.466000000000008</c:v>
                </c:pt>
                <c:pt idx="1977">
                  <c:v>26.466999999999985</c:v>
                </c:pt>
                <c:pt idx="1978">
                  <c:v>26.468000000000018</c:v>
                </c:pt>
                <c:pt idx="1979">
                  <c:v>26.468000000000018</c:v>
                </c:pt>
                <c:pt idx="1980">
                  <c:v>26.468000000000018</c:v>
                </c:pt>
                <c:pt idx="1981">
                  <c:v>26.470000000000027</c:v>
                </c:pt>
                <c:pt idx="1982">
                  <c:v>26.471000000000004</c:v>
                </c:pt>
                <c:pt idx="1983">
                  <c:v>26.470000000000027</c:v>
                </c:pt>
                <c:pt idx="1984">
                  <c:v>26.471000000000004</c:v>
                </c:pt>
                <c:pt idx="1985">
                  <c:v>26.473000000000013</c:v>
                </c:pt>
                <c:pt idx="1986">
                  <c:v>26.47399999999999</c:v>
                </c:pt>
                <c:pt idx="1987">
                  <c:v>26.47399999999999</c:v>
                </c:pt>
                <c:pt idx="1988">
                  <c:v>26.475999999999999</c:v>
                </c:pt>
                <c:pt idx="1989">
                  <c:v>26.478000000000009</c:v>
                </c:pt>
                <c:pt idx="1990">
                  <c:v>26.475999999999999</c:v>
                </c:pt>
                <c:pt idx="1991">
                  <c:v>26.478000000000009</c:v>
                </c:pt>
                <c:pt idx="1992">
                  <c:v>26.478999999999985</c:v>
                </c:pt>
                <c:pt idx="1993">
                  <c:v>26.480999999999995</c:v>
                </c:pt>
                <c:pt idx="1994">
                  <c:v>26.480999999999995</c:v>
                </c:pt>
                <c:pt idx="1995">
                  <c:v>26.482000000000028</c:v>
                </c:pt>
                <c:pt idx="1996">
                  <c:v>26.483000000000004</c:v>
                </c:pt>
                <c:pt idx="1997">
                  <c:v>26.48399999999998</c:v>
                </c:pt>
                <c:pt idx="1998">
                  <c:v>26.48399999999998</c:v>
                </c:pt>
                <c:pt idx="1999">
                  <c:v>26.48599999999999</c:v>
                </c:pt>
                <c:pt idx="2000">
                  <c:v>26.487000000000023</c:v>
                </c:pt>
                <c:pt idx="2001">
                  <c:v>26.487000000000023</c:v>
                </c:pt>
                <c:pt idx="2002">
                  <c:v>26.488</c:v>
                </c:pt>
                <c:pt idx="2003">
                  <c:v>26.488</c:v>
                </c:pt>
                <c:pt idx="2004">
                  <c:v>26.488999999999976</c:v>
                </c:pt>
                <c:pt idx="2005">
                  <c:v>26.490999999999985</c:v>
                </c:pt>
                <c:pt idx="2006">
                  <c:v>26.492000000000019</c:v>
                </c:pt>
                <c:pt idx="2007">
                  <c:v>26.492000000000019</c:v>
                </c:pt>
                <c:pt idx="2008">
                  <c:v>26.492999999999995</c:v>
                </c:pt>
                <c:pt idx="2009">
                  <c:v>26.495000000000005</c:v>
                </c:pt>
                <c:pt idx="2010">
                  <c:v>26.495000000000005</c:v>
                </c:pt>
                <c:pt idx="2011">
                  <c:v>26.497000000000014</c:v>
                </c:pt>
                <c:pt idx="2012">
                  <c:v>26.497000000000014</c:v>
                </c:pt>
                <c:pt idx="2013">
                  <c:v>26.499000000000024</c:v>
                </c:pt>
                <c:pt idx="2014">
                  <c:v>26.499000000000024</c:v>
                </c:pt>
                <c:pt idx="2015">
                  <c:v>26.500999999999976</c:v>
                </c:pt>
                <c:pt idx="2016">
                  <c:v>26.500999999999976</c:v>
                </c:pt>
                <c:pt idx="2017">
                  <c:v>26.500999999999976</c:v>
                </c:pt>
                <c:pt idx="2018">
                  <c:v>26.50200000000001</c:v>
                </c:pt>
                <c:pt idx="2019">
                  <c:v>26.502999999999986</c:v>
                </c:pt>
                <c:pt idx="2020">
                  <c:v>26.504000000000019</c:v>
                </c:pt>
                <c:pt idx="2021">
                  <c:v>26.505999999999972</c:v>
                </c:pt>
                <c:pt idx="2022">
                  <c:v>26.507000000000005</c:v>
                </c:pt>
                <c:pt idx="2023">
                  <c:v>26.507000000000005</c:v>
                </c:pt>
                <c:pt idx="2024">
                  <c:v>26.507999999999981</c:v>
                </c:pt>
                <c:pt idx="2025">
                  <c:v>26.509000000000015</c:v>
                </c:pt>
                <c:pt idx="2026">
                  <c:v>26.509999999999991</c:v>
                </c:pt>
                <c:pt idx="2027">
                  <c:v>26.511000000000024</c:v>
                </c:pt>
                <c:pt idx="2028">
                  <c:v>26.511000000000024</c:v>
                </c:pt>
                <c:pt idx="2029">
                  <c:v>26.51400000000001</c:v>
                </c:pt>
                <c:pt idx="2030">
                  <c:v>26.51400000000001</c:v>
                </c:pt>
                <c:pt idx="2031">
                  <c:v>26.51400000000001</c:v>
                </c:pt>
                <c:pt idx="2032">
                  <c:v>26.514999999999986</c:v>
                </c:pt>
                <c:pt idx="2033">
                  <c:v>26.516999999999996</c:v>
                </c:pt>
                <c:pt idx="2034">
                  <c:v>26.517999999999972</c:v>
                </c:pt>
                <c:pt idx="2035">
                  <c:v>26.519000000000005</c:v>
                </c:pt>
                <c:pt idx="2036">
                  <c:v>26.519000000000005</c:v>
                </c:pt>
                <c:pt idx="2037">
                  <c:v>26.519999999999982</c:v>
                </c:pt>
                <c:pt idx="2038">
                  <c:v>26.521000000000015</c:v>
                </c:pt>
                <c:pt idx="2039">
                  <c:v>26.521999999999991</c:v>
                </c:pt>
                <c:pt idx="2040">
                  <c:v>26.523000000000025</c:v>
                </c:pt>
                <c:pt idx="2041">
                  <c:v>26.524000000000001</c:v>
                </c:pt>
                <c:pt idx="2042">
                  <c:v>26.52600000000001</c:v>
                </c:pt>
                <c:pt idx="2043">
                  <c:v>26.524999999999977</c:v>
                </c:pt>
                <c:pt idx="2044">
                  <c:v>26.526999999999987</c:v>
                </c:pt>
                <c:pt idx="2045">
                  <c:v>26.52800000000002</c:v>
                </c:pt>
                <c:pt idx="2046">
                  <c:v>26.528999999999996</c:v>
                </c:pt>
                <c:pt idx="2047">
                  <c:v>26.529999999999973</c:v>
                </c:pt>
                <c:pt idx="2048">
                  <c:v>26.531000000000006</c:v>
                </c:pt>
                <c:pt idx="2049">
                  <c:v>26.531000000000006</c:v>
                </c:pt>
                <c:pt idx="2050">
                  <c:v>26.533000000000015</c:v>
                </c:pt>
                <c:pt idx="2051">
                  <c:v>26.533999999999992</c:v>
                </c:pt>
                <c:pt idx="2052">
                  <c:v>26.535000000000025</c:v>
                </c:pt>
                <c:pt idx="2053">
                  <c:v>26.536000000000001</c:v>
                </c:pt>
                <c:pt idx="2054">
                  <c:v>26.536999999999978</c:v>
                </c:pt>
                <c:pt idx="2055">
                  <c:v>26.538000000000011</c:v>
                </c:pt>
                <c:pt idx="2056">
                  <c:v>26.538999999999987</c:v>
                </c:pt>
                <c:pt idx="2057">
                  <c:v>26.538999999999987</c:v>
                </c:pt>
                <c:pt idx="2058">
                  <c:v>26.54000000000002</c:v>
                </c:pt>
                <c:pt idx="2059">
                  <c:v>26.541999999999973</c:v>
                </c:pt>
                <c:pt idx="2060">
                  <c:v>26.543000000000006</c:v>
                </c:pt>
                <c:pt idx="2061">
                  <c:v>26.543999999999983</c:v>
                </c:pt>
                <c:pt idx="2062">
                  <c:v>26.545000000000016</c:v>
                </c:pt>
                <c:pt idx="2063">
                  <c:v>26.545000000000016</c:v>
                </c:pt>
                <c:pt idx="2064">
                  <c:v>26.547000000000025</c:v>
                </c:pt>
                <c:pt idx="2065">
                  <c:v>26.547000000000025</c:v>
                </c:pt>
                <c:pt idx="2066">
                  <c:v>26.548000000000002</c:v>
                </c:pt>
                <c:pt idx="2067">
                  <c:v>26.550999999999988</c:v>
                </c:pt>
                <c:pt idx="2068">
                  <c:v>26.550999999999988</c:v>
                </c:pt>
                <c:pt idx="2069">
                  <c:v>26.550999999999988</c:v>
                </c:pt>
                <c:pt idx="2070">
                  <c:v>26.552000000000021</c:v>
                </c:pt>
                <c:pt idx="2071">
                  <c:v>26.552999999999997</c:v>
                </c:pt>
                <c:pt idx="2072">
                  <c:v>26.553999999999974</c:v>
                </c:pt>
                <c:pt idx="2073">
                  <c:v>26.555000000000007</c:v>
                </c:pt>
                <c:pt idx="2074">
                  <c:v>26.557000000000016</c:v>
                </c:pt>
                <c:pt idx="2075">
                  <c:v>26.557000000000016</c:v>
                </c:pt>
                <c:pt idx="2076">
                  <c:v>26.559000000000026</c:v>
                </c:pt>
                <c:pt idx="2077">
                  <c:v>26.559000000000026</c:v>
                </c:pt>
                <c:pt idx="2078">
                  <c:v>26.560000000000002</c:v>
                </c:pt>
                <c:pt idx="2079">
                  <c:v>26.560999999999979</c:v>
                </c:pt>
                <c:pt idx="2080">
                  <c:v>26.562000000000012</c:v>
                </c:pt>
                <c:pt idx="2081">
                  <c:v>26.564000000000021</c:v>
                </c:pt>
                <c:pt idx="2082">
                  <c:v>26.564000000000021</c:v>
                </c:pt>
                <c:pt idx="2083">
                  <c:v>26.564999999999998</c:v>
                </c:pt>
                <c:pt idx="2084">
                  <c:v>26.565999999999974</c:v>
                </c:pt>
                <c:pt idx="2085">
                  <c:v>26.567000000000007</c:v>
                </c:pt>
                <c:pt idx="2086">
                  <c:v>26.567999999999984</c:v>
                </c:pt>
                <c:pt idx="2087">
                  <c:v>26.569000000000017</c:v>
                </c:pt>
                <c:pt idx="2088">
                  <c:v>26.569999999999993</c:v>
                </c:pt>
                <c:pt idx="2089">
                  <c:v>26.571000000000026</c:v>
                </c:pt>
                <c:pt idx="2090">
                  <c:v>26.571000000000026</c:v>
                </c:pt>
                <c:pt idx="2091">
                  <c:v>26.574000000000012</c:v>
                </c:pt>
                <c:pt idx="2092">
                  <c:v>26.574000000000012</c:v>
                </c:pt>
                <c:pt idx="2093">
                  <c:v>26.574999999999989</c:v>
                </c:pt>
                <c:pt idx="2094">
                  <c:v>26.576000000000022</c:v>
                </c:pt>
                <c:pt idx="2095">
                  <c:v>26.576999999999998</c:v>
                </c:pt>
                <c:pt idx="2096">
                  <c:v>26.577999999999975</c:v>
                </c:pt>
                <c:pt idx="2097">
                  <c:v>26.579000000000008</c:v>
                </c:pt>
                <c:pt idx="2098">
                  <c:v>26.579999999999984</c:v>
                </c:pt>
                <c:pt idx="2099">
                  <c:v>26.581000000000017</c:v>
                </c:pt>
                <c:pt idx="2100">
                  <c:v>26.581999999999994</c:v>
                </c:pt>
                <c:pt idx="2101">
                  <c:v>26.581999999999994</c:v>
                </c:pt>
                <c:pt idx="2102">
                  <c:v>26.584000000000003</c:v>
                </c:pt>
                <c:pt idx="2103">
                  <c:v>26.58499999999998</c:v>
                </c:pt>
                <c:pt idx="2104">
                  <c:v>26.58499999999998</c:v>
                </c:pt>
                <c:pt idx="2105">
                  <c:v>26.586999999999989</c:v>
                </c:pt>
                <c:pt idx="2106">
                  <c:v>26.586999999999989</c:v>
                </c:pt>
                <c:pt idx="2107">
                  <c:v>26.588000000000022</c:v>
                </c:pt>
                <c:pt idx="2108">
                  <c:v>26.588999999999999</c:v>
                </c:pt>
                <c:pt idx="2109">
                  <c:v>26.591000000000008</c:v>
                </c:pt>
                <c:pt idx="2110">
                  <c:v>26.593000000000018</c:v>
                </c:pt>
                <c:pt idx="2111">
                  <c:v>26.593999999999994</c:v>
                </c:pt>
                <c:pt idx="2112">
                  <c:v>26.593999999999994</c:v>
                </c:pt>
                <c:pt idx="2113">
                  <c:v>26.595000000000027</c:v>
                </c:pt>
                <c:pt idx="2114">
                  <c:v>26.596000000000004</c:v>
                </c:pt>
                <c:pt idx="2115">
                  <c:v>26.596000000000004</c:v>
                </c:pt>
                <c:pt idx="2116">
                  <c:v>26.59899999999999</c:v>
                </c:pt>
                <c:pt idx="2117">
                  <c:v>26.59899999999999</c:v>
                </c:pt>
                <c:pt idx="2118">
                  <c:v>26.600000000000023</c:v>
                </c:pt>
                <c:pt idx="2119">
                  <c:v>26.600000000000023</c:v>
                </c:pt>
                <c:pt idx="2120">
                  <c:v>26.600999999999999</c:v>
                </c:pt>
                <c:pt idx="2121">
                  <c:v>26.603000000000009</c:v>
                </c:pt>
                <c:pt idx="2122">
                  <c:v>26.603000000000009</c:v>
                </c:pt>
                <c:pt idx="2123">
                  <c:v>26.605000000000018</c:v>
                </c:pt>
                <c:pt idx="2124">
                  <c:v>26.605000000000018</c:v>
                </c:pt>
                <c:pt idx="2125">
                  <c:v>26.607000000000028</c:v>
                </c:pt>
                <c:pt idx="2126">
                  <c:v>26.607000000000028</c:v>
                </c:pt>
                <c:pt idx="2127">
                  <c:v>26.608000000000004</c:v>
                </c:pt>
                <c:pt idx="2128">
                  <c:v>26.610000000000014</c:v>
                </c:pt>
                <c:pt idx="2129">
                  <c:v>26.61099999999999</c:v>
                </c:pt>
                <c:pt idx="2130">
                  <c:v>26.612000000000023</c:v>
                </c:pt>
                <c:pt idx="2131">
                  <c:v>26.613</c:v>
                </c:pt>
                <c:pt idx="2132">
                  <c:v>26.613</c:v>
                </c:pt>
                <c:pt idx="2133">
                  <c:v>26.613999999999976</c:v>
                </c:pt>
                <c:pt idx="2134">
                  <c:v>26.615999999999985</c:v>
                </c:pt>
                <c:pt idx="2135">
                  <c:v>26.617000000000019</c:v>
                </c:pt>
                <c:pt idx="2136">
                  <c:v>26.617000000000019</c:v>
                </c:pt>
                <c:pt idx="2137">
                  <c:v>26.617999999999995</c:v>
                </c:pt>
                <c:pt idx="2138">
                  <c:v>26.619000000000028</c:v>
                </c:pt>
                <c:pt idx="2139">
                  <c:v>26.620000000000005</c:v>
                </c:pt>
                <c:pt idx="2140">
                  <c:v>26.622000000000014</c:v>
                </c:pt>
                <c:pt idx="2141">
                  <c:v>26.622000000000014</c:v>
                </c:pt>
                <c:pt idx="2142">
                  <c:v>26.62299999999999</c:v>
                </c:pt>
                <c:pt idx="2143">
                  <c:v>26.624000000000024</c:v>
                </c:pt>
                <c:pt idx="2144">
                  <c:v>26.625</c:v>
                </c:pt>
                <c:pt idx="2145">
                  <c:v>26.625999999999976</c:v>
                </c:pt>
                <c:pt idx="2146">
                  <c:v>26.627999999999986</c:v>
                </c:pt>
                <c:pt idx="2147">
                  <c:v>26.627999999999986</c:v>
                </c:pt>
                <c:pt idx="2148">
                  <c:v>26.629000000000019</c:v>
                </c:pt>
                <c:pt idx="2149">
                  <c:v>26.629999999999995</c:v>
                </c:pt>
                <c:pt idx="2150">
                  <c:v>26.630999999999972</c:v>
                </c:pt>
                <c:pt idx="2151">
                  <c:v>26.632000000000005</c:v>
                </c:pt>
                <c:pt idx="2152">
                  <c:v>26.632999999999981</c:v>
                </c:pt>
                <c:pt idx="2153">
                  <c:v>26.634000000000015</c:v>
                </c:pt>
                <c:pt idx="2154">
                  <c:v>26.634999999999991</c:v>
                </c:pt>
                <c:pt idx="2155">
                  <c:v>26.636000000000024</c:v>
                </c:pt>
                <c:pt idx="2156">
                  <c:v>26.637</c:v>
                </c:pt>
                <c:pt idx="2157">
                  <c:v>26.637999999999977</c:v>
                </c:pt>
                <c:pt idx="2158">
                  <c:v>26.63900000000001</c:v>
                </c:pt>
                <c:pt idx="2159">
                  <c:v>26.639999999999986</c:v>
                </c:pt>
                <c:pt idx="2160">
                  <c:v>26.64100000000002</c:v>
                </c:pt>
                <c:pt idx="2161">
                  <c:v>26.641999999999996</c:v>
                </c:pt>
                <c:pt idx="2162">
                  <c:v>26.642999999999972</c:v>
                </c:pt>
                <c:pt idx="2163">
                  <c:v>26.644000000000005</c:v>
                </c:pt>
                <c:pt idx="2164">
                  <c:v>26.644999999999982</c:v>
                </c:pt>
                <c:pt idx="2165">
                  <c:v>26.646000000000015</c:v>
                </c:pt>
                <c:pt idx="2166">
                  <c:v>26.646999999999991</c:v>
                </c:pt>
                <c:pt idx="2167">
                  <c:v>26.646999999999991</c:v>
                </c:pt>
                <c:pt idx="2168">
                  <c:v>26.649000000000001</c:v>
                </c:pt>
                <c:pt idx="2169">
                  <c:v>26.649999999999977</c:v>
                </c:pt>
                <c:pt idx="2170">
                  <c:v>26.649999999999977</c:v>
                </c:pt>
                <c:pt idx="2171">
                  <c:v>26.651999999999987</c:v>
                </c:pt>
                <c:pt idx="2172">
                  <c:v>26.65300000000002</c:v>
                </c:pt>
                <c:pt idx="2173">
                  <c:v>26.653999999999996</c:v>
                </c:pt>
                <c:pt idx="2174">
                  <c:v>26.654999999999973</c:v>
                </c:pt>
                <c:pt idx="2175">
                  <c:v>26.654999999999973</c:v>
                </c:pt>
                <c:pt idx="2176">
                  <c:v>26.656000000000006</c:v>
                </c:pt>
                <c:pt idx="2177">
                  <c:v>26.656999999999982</c:v>
                </c:pt>
                <c:pt idx="2178">
                  <c:v>26.658999999999992</c:v>
                </c:pt>
                <c:pt idx="2179">
                  <c:v>26.658999999999992</c:v>
                </c:pt>
                <c:pt idx="2180">
                  <c:v>26.660000000000025</c:v>
                </c:pt>
                <c:pt idx="2181">
                  <c:v>26.661000000000001</c:v>
                </c:pt>
                <c:pt idx="2182">
                  <c:v>26.661999999999978</c:v>
                </c:pt>
                <c:pt idx="2183">
                  <c:v>26.663000000000011</c:v>
                </c:pt>
                <c:pt idx="2184">
                  <c:v>26.663999999999987</c:v>
                </c:pt>
                <c:pt idx="2185">
                  <c:v>26.66500000000002</c:v>
                </c:pt>
                <c:pt idx="2186">
                  <c:v>26.665999999999997</c:v>
                </c:pt>
                <c:pt idx="2187">
                  <c:v>26.666999999999973</c:v>
                </c:pt>
                <c:pt idx="2188">
                  <c:v>26.668000000000006</c:v>
                </c:pt>
                <c:pt idx="2189">
                  <c:v>26.668999999999983</c:v>
                </c:pt>
                <c:pt idx="2190">
                  <c:v>26.670000000000016</c:v>
                </c:pt>
                <c:pt idx="2191">
                  <c:v>26.670999999999992</c:v>
                </c:pt>
                <c:pt idx="2192">
                  <c:v>26.672000000000025</c:v>
                </c:pt>
                <c:pt idx="2193">
                  <c:v>26.673000000000002</c:v>
                </c:pt>
                <c:pt idx="2194">
                  <c:v>26.673000000000002</c:v>
                </c:pt>
                <c:pt idx="2195">
                  <c:v>26.675000000000011</c:v>
                </c:pt>
                <c:pt idx="2196">
                  <c:v>26.675999999999988</c:v>
                </c:pt>
                <c:pt idx="2197">
                  <c:v>26.675999999999988</c:v>
                </c:pt>
                <c:pt idx="2198">
                  <c:v>26.677999999999997</c:v>
                </c:pt>
                <c:pt idx="2199">
                  <c:v>26.677999999999997</c:v>
                </c:pt>
                <c:pt idx="2200">
                  <c:v>26.680000000000007</c:v>
                </c:pt>
                <c:pt idx="2201">
                  <c:v>26.680000000000007</c:v>
                </c:pt>
                <c:pt idx="2202">
                  <c:v>26.680999999999983</c:v>
                </c:pt>
                <c:pt idx="2203">
                  <c:v>26.682000000000016</c:v>
                </c:pt>
                <c:pt idx="2204">
                  <c:v>26.682999999999993</c:v>
                </c:pt>
                <c:pt idx="2205">
                  <c:v>26.684000000000026</c:v>
                </c:pt>
                <c:pt idx="2206">
                  <c:v>26.685000000000002</c:v>
                </c:pt>
                <c:pt idx="2207">
                  <c:v>26.685999999999979</c:v>
                </c:pt>
                <c:pt idx="2208">
                  <c:v>26.687000000000012</c:v>
                </c:pt>
                <c:pt idx="2209">
                  <c:v>26.687000000000012</c:v>
                </c:pt>
                <c:pt idx="2210">
                  <c:v>26.687999999999988</c:v>
                </c:pt>
                <c:pt idx="2211">
                  <c:v>26.689999999999998</c:v>
                </c:pt>
                <c:pt idx="2212">
                  <c:v>26.689999999999998</c:v>
                </c:pt>
                <c:pt idx="2213">
                  <c:v>26.690999999999974</c:v>
                </c:pt>
                <c:pt idx="2214">
                  <c:v>26.692999999999984</c:v>
                </c:pt>
                <c:pt idx="2215">
                  <c:v>26.692999999999984</c:v>
                </c:pt>
                <c:pt idx="2216">
                  <c:v>26.694000000000017</c:v>
                </c:pt>
                <c:pt idx="2217">
                  <c:v>26.694999999999993</c:v>
                </c:pt>
                <c:pt idx="2218">
                  <c:v>26.696000000000026</c:v>
                </c:pt>
                <c:pt idx="2219">
                  <c:v>26.697000000000003</c:v>
                </c:pt>
                <c:pt idx="2220">
                  <c:v>26.697999999999979</c:v>
                </c:pt>
                <c:pt idx="2221">
                  <c:v>26.697999999999979</c:v>
                </c:pt>
                <c:pt idx="2222">
                  <c:v>26.699999999999989</c:v>
                </c:pt>
                <c:pt idx="2223">
                  <c:v>26.699999999999989</c:v>
                </c:pt>
                <c:pt idx="2224">
                  <c:v>26.701999999999998</c:v>
                </c:pt>
                <c:pt idx="2225">
                  <c:v>26.701999999999998</c:v>
                </c:pt>
                <c:pt idx="2226">
                  <c:v>26.702999999999975</c:v>
                </c:pt>
                <c:pt idx="2227">
                  <c:v>26.704999999999984</c:v>
                </c:pt>
                <c:pt idx="2228">
                  <c:v>26.704999999999984</c:v>
                </c:pt>
                <c:pt idx="2229">
                  <c:v>26.706000000000017</c:v>
                </c:pt>
                <c:pt idx="2230">
                  <c:v>26.706999999999994</c:v>
                </c:pt>
                <c:pt idx="2231">
                  <c:v>26.708000000000027</c:v>
                </c:pt>
                <c:pt idx="2232">
                  <c:v>26.709000000000003</c:v>
                </c:pt>
                <c:pt idx="2233">
                  <c:v>26.70999999999998</c:v>
                </c:pt>
                <c:pt idx="2234">
                  <c:v>26.711000000000013</c:v>
                </c:pt>
                <c:pt idx="2235">
                  <c:v>26.711000000000013</c:v>
                </c:pt>
                <c:pt idx="2236">
                  <c:v>26.713000000000022</c:v>
                </c:pt>
                <c:pt idx="2237">
                  <c:v>26.713000000000022</c:v>
                </c:pt>
                <c:pt idx="2238">
                  <c:v>26.713999999999999</c:v>
                </c:pt>
                <c:pt idx="2239">
                  <c:v>26.714999999999975</c:v>
                </c:pt>
                <c:pt idx="2240">
                  <c:v>26.716000000000008</c:v>
                </c:pt>
                <c:pt idx="2241">
                  <c:v>26.716999999999985</c:v>
                </c:pt>
                <c:pt idx="2242">
                  <c:v>26.718000000000018</c:v>
                </c:pt>
                <c:pt idx="2243">
                  <c:v>26.718999999999994</c:v>
                </c:pt>
                <c:pt idx="2244">
                  <c:v>26.720000000000027</c:v>
                </c:pt>
                <c:pt idx="2245">
                  <c:v>26.721000000000004</c:v>
                </c:pt>
                <c:pt idx="2246">
                  <c:v>26.72199999999998</c:v>
                </c:pt>
                <c:pt idx="2247">
                  <c:v>26.723000000000013</c:v>
                </c:pt>
                <c:pt idx="2248">
                  <c:v>26.72399999999999</c:v>
                </c:pt>
                <c:pt idx="2249">
                  <c:v>26.72399999999999</c:v>
                </c:pt>
                <c:pt idx="2250">
                  <c:v>26.725000000000023</c:v>
                </c:pt>
                <c:pt idx="2251">
                  <c:v>26.725999999999999</c:v>
                </c:pt>
                <c:pt idx="2252">
                  <c:v>26.726999999999975</c:v>
                </c:pt>
                <c:pt idx="2253">
                  <c:v>26.728000000000009</c:v>
                </c:pt>
                <c:pt idx="2254">
                  <c:v>26.728999999999985</c:v>
                </c:pt>
                <c:pt idx="2255">
                  <c:v>26.728999999999985</c:v>
                </c:pt>
                <c:pt idx="2256">
                  <c:v>26.730000000000018</c:v>
                </c:pt>
                <c:pt idx="2257">
                  <c:v>26.730999999999995</c:v>
                </c:pt>
                <c:pt idx="2258">
                  <c:v>26.732000000000028</c:v>
                </c:pt>
                <c:pt idx="2259">
                  <c:v>26.733000000000004</c:v>
                </c:pt>
                <c:pt idx="2260">
                  <c:v>26.73399999999998</c:v>
                </c:pt>
                <c:pt idx="2261">
                  <c:v>26.735000000000014</c:v>
                </c:pt>
                <c:pt idx="2262">
                  <c:v>26.73599999999999</c:v>
                </c:pt>
                <c:pt idx="2263">
                  <c:v>26.737000000000023</c:v>
                </c:pt>
                <c:pt idx="2264">
                  <c:v>26.738</c:v>
                </c:pt>
                <c:pt idx="2265">
                  <c:v>26.738</c:v>
                </c:pt>
                <c:pt idx="2266">
                  <c:v>26.738999999999976</c:v>
                </c:pt>
                <c:pt idx="2267">
                  <c:v>26.740000000000009</c:v>
                </c:pt>
                <c:pt idx="2268">
                  <c:v>26.740999999999985</c:v>
                </c:pt>
                <c:pt idx="2269">
                  <c:v>26.742000000000019</c:v>
                </c:pt>
                <c:pt idx="2270">
                  <c:v>26.742000000000019</c:v>
                </c:pt>
                <c:pt idx="2271">
                  <c:v>26.742999999999995</c:v>
                </c:pt>
                <c:pt idx="2272">
                  <c:v>26.744000000000028</c:v>
                </c:pt>
                <c:pt idx="2273">
                  <c:v>26.745999999999981</c:v>
                </c:pt>
                <c:pt idx="2274">
                  <c:v>26.745999999999981</c:v>
                </c:pt>
                <c:pt idx="2275">
                  <c:v>26.747000000000014</c:v>
                </c:pt>
                <c:pt idx="2276">
                  <c:v>26.74799999999999</c:v>
                </c:pt>
                <c:pt idx="2277">
                  <c:v>26.749000000000024</c:v>
                </c:pt>
                <c:pt idx="2278">
                  <c:v>26.75</c:v>
                </c:pt>
                <c:pt idx="2279">
                  <c:v>26.750999999999976</c:v>
                </c:pt>
                <c:pt idx="2280">
                  <c:v>26.750999999999976</c:v>
                </c:pt>
                <c:pt idx="2281">
                  <c:v>26.75200000000001</c:v>
                </c:pt>
                <c:pt idx="2282">
                  <c:v>26.752999999999986</c:v>
                </c:pt>
                <c:pt idx="2283">
                  <c:v>26.754000000000019</c:v>
                </c:pt>
                <c:pt idx="2284">
                  <c:v>26.754999999999995</c:v>
                </c:pt>
                <c:pt idx="2285">
                  <c:v>26.755999999999972</c:v>
                </c:pt>
                <c:pt idx="2286">
                  <c:v>26.757000000000005</c:v>
                </c:pt>
                <c:pt idx="2287">
                  <c:v>26.757000000000005</c:v>
                </c:pt>
                <c:pt idx="2288">
                  <c:v>26.757999999999981</c:v>
                </c:pt>
                <c:pt idx="2289">
                  <c:v>26.759000000000015</c:v>
                </c:pt>
                <c:pt idx="2290">
                  <c:v>26.759999999999991</c:v>
                </c:pt>
                <c:pt idx="2291">
                  <c:v>26.761000000000024</c:v>
                </c:pt>
                <c:pt idx="2292">
                  <c:v>26.762</c:v>
                </c:pt>
                <c:pt idx="2293">
                  <c:v>26.762</c:v>
                </c:pt>
                <c:pt idx="2294">
                  <c:v>26.762999999999977</c:v>
                </c:pt>
                <c:pt idx="2295">
                  <c:v>26.76400000000001</c:v>
                </c:pt>
                <c:pt idx="2296">
                  <c:v>26.764999999999986</c:v>
                </c:pt>
                <c:pt idx="2297">
                  <c:v>26.76600000000002</c:v>
                </c:pt>
                <c:pt idx="2298">
                  <c:v>26.766999999999996</c:v>
                </c:pt>
                <c:pt idx="2299">
                  <c:v>26.766999999999996</c:v>
                </c:pt>
                <c:pt idx="2300">
                  <c:v>26.767999999999972</c:v>
                </c:pt>
                <c:pt idx="2301">
                  <c:v>26.769000000000005</c:v>
                </c:pt>
                <c:pt idx="2302">
                  <c:v>26.769999999999982</c:v>
                </c:pt>
                <c:pt idx="2303">
                  <c:v>26.771000000000015</c:v>
                </c:pt>
                <c:pt idx="2304">
                  <c:v>26.771999999999991</c:v>
                </c:pt>
                <c:pt idx="2305">
                  <c:v>26.771999999999991</c:v>
                </c:pt>
                <c:pt idx="2306">
                  <c:v>26.773000000000025</c:v>
                </c:pt>
                <c:pt idx="2307">
                  <c:v>26.774000000000001</c:v>
                </c:pt>
                <c:pt idx="2308">
                  <c:v>26.774999999999977</c:v>
                </c:pt>
                <c:pt idx="2309">
                  <c:v>26.77600000000001</c:v>
                </c:pt>
                <c:pt idx="2310">
                  <c:v>26.776999999999987</c:v>
                </c:pt>
                <c:pt idx="2311">
                  <c:v>26.776999999999987</c:v>
                </c:pt>
                <c:pt idx="2312">
                  <c:v>26.77800000000002</c:v>
                </c:pt>
                <c:pt idx="2313">
                  <c:v>26.778999999999996</c:v>
                </c:pt>
                <c:pt idx="2314">
                  <c:v>26.779999999999973</c:v>
                </c:pt>
                <c:pt idx="2315">
                  <c:v>26.781000000000006</c:v>
                </c:pt>
                <c:pt idx="2316">
                  <c:v>26.781999999999982</c:v>
                </c:pt>
                <c:pt idx="2317">
                  <c:v>26.783000000000015</c:v>
                </c:pt>
                <c:pt idx="2318">
                  <c:v>26.783000000000015</c:v>
                </c:pt>
                <c:pt idx="2319">
                  <c:v>26.783999999999992</c:v>
                </c:pt>
                <c:pt idx="2320">
                  <c:v>26.785000000000025</c:v>
                </c:pt>
                <c:pt idx="2321">
                  <c:v>26.786000000000001</c:v>
                </c:pt>
                <c:pt idx="2322">
                  <c:v>26.786999999999978</c:v>
                </c:pt>
                <c:pt idx="2323">
                  <c:v>26.788000000000011</c:v>
                </c:pt>
                <c:pt idx="2324">
                  <c:v>26.788000000000011</c:v>
                </c:pt>
                <c:pt idx="2325">
                  <c:v>26.788999999999987</c:v>
                </c:pt>
                <c:pt idx="2326">
                  <c:v>26.79000000000002</c:v>
                </c:pt>
                <c:pt idx="2327">
                  <c:v>26.790999999999997</c:v>
                </c:pt>
                <c:pt idx="2328">
                  <c:v>26.790999999999997</c:v>
                </c:pt>
                <c:pt idx="2329">
                  <c:v>26.791999999999973</c:v>
                </c:pt>
                <c:pt idx="2330">
                  <c:v>26.793000000000006</c:v>
                </c:pt>
                <c:pt idx="2331">
                  <c:v>26.793999999999983</c:v>
                </c:pt>
                <c:pt idx="2332">
                  <c:v>26.793999999999983</c:v>
                </c:pt>
                <c:pt idx="2333">
                  <c:v>26.795000000000016</c:v>
                </c:pt>
                <c:pt idx="2334">
                  <c:v>26.797000000000025</c:v>
                </c:pt>
                <c:pt idx="2335">
                  <c:v>26.797000000000025</c:v>
                </c:pt>
                <c:pt idx="2336">
                  <c:v>26.798000000000002</c:v>
                </c:pt>
                <c:pt idx="2337">
                  <c:v>26.798999999999978</c:v>
                </c:pt>
                <c:pt idx="2338">
                  <c:v>26.798999999999978</c:v>
                </c:pt>
                <c:pt idx="2339">
                  <c:v>26.800000000000011</c:v>
                </c:pt>
                <c:pt idx="2340">
                  <c:v>26.800999999999988</c:v>
                </c:pt>
                <c:pt idx="2341">
                  <c:v>26.802000000000021</c:v>
                </c:pt>
                <c:pt idx="2342">
                  <c:v>26.802000000000021</c:v>
                </c:pt>
                <c:pt idx="2343">
                  <c:v>26.802999999999997</c:v>
                </c:pt>
                <c:pt idx="2344">
                  <c:v>26.803999999999974</c:v>
                </c:pt>
                <c:pt idx="2345">
                  <c:v>26.805000000000007</c:v>
                </c:pt>
                <c:pt idx="2346">
                  <c:v>26.805999999999983</c:v>
                </c:pt>
                <c:pt idx="2347">
                  <c:v>26.807000000000016</c:v>
                </c:pt>
                <c:pt idx="2348">
                  <c:v>26.807000000000016</c:v>
                </c:pt>
                <c:pt idx="2349">
                  <c:v>26.807999999999993</c:v>
                </c:pt>
                <c:pt idx="2350">
                  <c:v>26.809000000000026</c:v>
                </c:pt>
                <c:pt idx="2351">
                  <c:v>26.810000000000002</c:v>
                </c:pt>
                <c:pt idx="2352">
                  <c:v>26.810000000000002</c:v>
                </c:pt>
                <c:pt idx="2353">
                  <c:v>26.810999999999979</c:v>
                </c:pt>
                <c:pt idx="2354">
                  <c:v>26.812000000000012</c:v>
                </c:pt>
                <c:pt idx="2355">
                  <c:v>26.812999999999988</c:v>
                </c:pt>
                <c:pt idx="2356">
                  <c:v>26.814000000000021</c:v>
                </c:pt>
                <c:pt idx="2357">
                  <c:v>26.814000000000021</c:v>
                </c:pt>
                <c:pt idx="2358">
                  <c:v>26.814999999999998</c:v>
                </c:pt>
                <c:pt idx="2359">
                  <c:v>26.815999999999974</c:v>
                </c:pt>
                <c:pt idx="2360">
                  <c:v>26.817000000000007</c:v>
                </c:pt>
                <c:pt idx="2361">
                  <c:v>26.817000000000007</c:v>
                </c:pt>
                <c:pt idx="2362">
                  <c:v>26.817999999999984</c:v>
                </c:pt>
                <c:pt idx="2363">
                  <c:v>26.819000000000017</c:v>
                </c:pt>
                <c:pt idx="2364">
                  <c:v>26.819999999999993</c:v>
                </c:pt>
                <c:pt idx="2365">
                  <c:v>26.821000000000026</c:v>
                </c:pt>
                <c:pt idx="2366">
                  <c:v>26.821000000000026</c:v>
                </c:pt>
                <c:pt idx="2367">
                  <c:v>26.822000000000003</c:v>
                </c:pt>
                <c:pt idx="2368">
                  <c:v>26.822999999999979</c:v>
                </c:pt>
                <c:pt idx="2369">
                  <c:v>26.824000000000012</c:v>
                </c:pt>
                <c:pt idx="2370">
                  <c:v>26.824999999999989</c:v>
                </c:pt>
                <c:pt idx="2371">
                  <c:v>26.824999999999989</c:v>
                </c:pt>
                <c:pt idx="2372">
                  <c:v>26.826000000000022</c:v>
                </c:pt>
                <c:pt idx="2373">
                  <c:v>26.826999999999998</c:v>
                </c:pt>
                <c:pt idx="2374">
                  <c:v>26.827999999999975</c:v>
                </c:pt>
                <c:pt idx="2375">
                  <c:v>26.827999999999975</c:v>
                </c:pt>
                <c:pt idx="2376">
                  <c:v>26.829000000000008</c:v>
                </c:pt>
                <c:pt idx="2377">
                  <c:v>26.829999999999984</c:v>
                </c:pt>
                <c:pt idx="2378">
                  <c:v>26.829999999999984</c:v>
                </c:pt>
                <c:pt idx="2379">
                  <c:v>26.831000000000017</c:v>
                </c:pt>
                <c:pt idx="2380">
                  <c:v>26.831999999999994</c:v>
                </c:pt>
                <c:pt idx="2381">
                  <c:v>26.831999999999994</c:v>
                </c:pt>
                <c:pt idx="2382">
                  <c:v>26.834000000000003</c:v>
                </c:pt>
                <c:pt idx="2383">
                  <c:v>26.834000000000003</c:v>
                </c:pt>
                <c:pt idx="2384">
                  <c:v>26.83499999999998</c:v>
                </c:pt>
                <c:pt idx="2385">
                  <c:v>26.836000000000013</c:v>
                </c:pt>
                <c:pt idx="2386">
                  <c:v>26.836000000000013</c:v>
                </c:pt>
                <c:pt idx="2387">
                  <c:v>26.836999999999989</c:v>
                </c:pt>
                <c:pt idx="2388">
                  <c:v>26.838000000000022</c:v>
                </c:pt>
                <c:pt idx="2389">
                  <c:v>26.838999999999999</c:v>
                </c:pt>
                <c:pt idx="2390">
                  <c:v>26.838999999999999</c:v>
                </c:pt>
                <c:pt idx="2391">
                  <c:v>26.839999999999975</c:v>
                </c:pt>
                <c:pt idx="2392">
                  <c:v>26.841000000000008</c:v>
                </c:pt>
                <c:pt idx="2393">
                  <c:v>26.841999999999985</c:v>
                </c:pt>
                <c:pt idx="2394">
                  <c:v>26.843000000000018</c:v>
                </c:pt>
                <c:pt idx="2395">
                  <c:v>26.843000000000018</c:v>
                </c:pt>
                <c:pt idx="2396">
                  <c:v>26.843999999999994</c:v>
                </c:pt>
                <c:pt idx="2397">
                  <c:v>26.845000000000027</c:v>
                </c:pt>
                <c:pt idx="2398">
                  <c:v>26.845000000000027</c:v>
                </c:pt>
                <c:pt idx="2399">
                  <c:v>26.846000000000004</c:v>
                </c:pt>
                <c:pt idx="2400">
                  <c:v>26.84699999999998</c:v>
                </c:pt>
                <c:pt idx="2401">
                  <c:v>26.848000000000013</c:v>
                </c:pt>
                <c:pt idx="2402">
                  <c:v>26.848000000000013</c:v>
                </c:pt>
                <c:pt idx="2403">
                  <c:v>26.84899999999999</c:v>
                </c:pt>
                <c:pt idx="2404">
                  <c:v>26.850000000000023</c:v>
                </c:pt>
                <c:pt idx="2405">
                  <c:v>26.850999999999999</c:v>
                </c:pt>
                <c:pt idx="2406">
                  <c:v>26.851999999999975</c:v>
                </c:pt>
                <c:pt idx="2407">
                  <c:v>26.851999999999975</c:v>
                </c:pt>
                <c:pt idx="2408">
                  <c:v>26.853000000000009</c:v>
                </c:pt>
                <c:pt idx="2409">
                  <c:v>26.853999999999985</c:v>
                </c:pt>
                <c:pt idx="2410">
                  <c:v>26.853999999999985</c:v>
                </c:pt>
                <c:pt idx="2411">
                  <c:v>26.855000000000018</c:v>
                </c:pt>
                <c:pt idx="2412">
                  <c:v>26.855999999999995</c:v>
                </c:pt>
                <c:pt idx="2413">
                  <c:v>26.857000000000028</c:v>
                </c:pt>
                <c:pt idx="2414">
                  <c:v>26.857000000000028</c:v>
                </c:pt>
                <c:pt idx="2415">
                  <c:v>26.858000000000004</c:v>
                </c:pt>
                <c:pt idx="2416">
                  <c:v>26.858000000000004</c:v>
                </c:pt>
                <c:pt idx="2417">
                  <c:v>26.85899999999998</c:v>
                </c:pt>
                <c:pt idx="2418">
                  <c:v>26.860000000000014</c:v>
                </c:pt>
                <c:pt idx="2419">
                  <c:v>26.86099999999999</c:v>
                </c:pt>
                <c:pt idx="2420">
                  <c:v>26.86099999999999</c:v>
                </c:pt>
                <c:pt idx="2421">
                  <c:v>26.862000000000023</c:v>
                </c:pt>
                <c:pt idx="2422">
                  <c:v>26.863</c:v>
                </c:pt>
                <c:pt idx="2423">
                  <c:v>26.863999999999976</c:v>
                </c:pt>
                <c:pt idx="2424">
                  <c:v>26.865000000000009</c:v>
                </c:pt>
                <c:pt idx="2425">
                  <c:v>26.865000000000009</c:v>
                </c:pt>
                <c:pt idx="2426">
                  <c:v>26.865999999999985</c:v>
                </c:pt>
                <c:pt idx="2427">
                  <c:v>26.867000000000019</c:v>
                </c:pt>
                <c:pt idx="2428">
                  <c:v>26.867000000000019</c:v>
                </c:pt>
                <c:pt idx="2429">
                  <c:v>26.867999999999995</c:v>
                </c:pt>
                <c:pt idx="2430">
                  <c:v>26.867999999999995</c:v>
                </c:pt>
                <c:pt idx="2431">
                  <c:v>26.869000000000028</c:v>
                </c:pt>
                <c:pt idx="2432">
                  <c:v>26.870000000000005</c:v>
                </c:pt>
                <c:pt idx="2433">
                  <c:v>26.870999999999981</c:v>
                </c:pt>
                <c:pt idx="2434">
                  <c:v>26.870999999999981</c:v>
                </c:pt>
                <c:pt idx="2435">
                  <c:v>26.872000000000014</c:v>
                </c:pt>
                <c:pt idx="2436">
                  <c:v>26.87299999999999</c:v>
                </c:pt>
                <c:pt idx="2437">
                  <c:v>26.874000000000024</c:v>
                </c:pt>
                <c:pt idx="2438">
                  <c:v>26.874000000000024</c:v>
                </c:pt>
                <c:pt idx="2439">
                  <c:v>26.875</c:v>
                </c:pt>
                <c:pt idx="2440">
                  <c:v>26.875999999999976</c:v>
                </c:pt>
                <c:pt idx="2441">
                  <c:v>26.87700000000001</c:v>
                </c:pt>
                <c:pt idx="2442">
                  <c:v>26.87700000000001</c:v>
                </c:pt>
                <c:pt idx="2443">
                  <c:v>26.877999999999986</c:v>
                </c:pt>
                <c:pt idx="2444">
                  <c:v>26.879000000000019</c:v>
                </c:pt>
                <c:pt idx="2445">
                  <c:v>26.879000000000019</c:v>
                </c:pt>
                <c:pt idx="2446">
                  <c:v>26.879999999999995</c:v>
                </c:pt>
                <c:pt idx="2447">
                  <c:v>26.880999999999972</c:v>
                </c:pt>
                <c:pt idx="2448">
                  <c:v>26.880999999999972</c:v>
                </c:pt>
                <c:pt idx="2449">
                  <c:v>26.882000000000005</c:v>
                </c:pt>
                <c:pt idx="2450">
                  <c:v>26.882999999999981</c:v>
                </c:pt>
                <c:pt idx="2451">
                  <c:v>26.882999999999981</c:v>
                </c:pt>
                <c:pt idx="2452">
                  <c:v>26.884000000000015</c:v>
                </c:pt>
                <c:pt idx="2453">
                  <c:v>26.884999999999991</c:v>
                </c:pt>
                <c:pt idx="2454">
                  <c:v>26.886000000000024</c:v>
                </c:pt>
                <c:pt idx="2455">
                  <c:v>26.886000000000024</c:v>
                </c:pt>
                <c:pt idx="2456">
                  <c:v>26.887</c:v>
                </c:pt>
                <c:pt idx="2457">
                  <c:v>26.887999999999977</c:v>
                </c:pt>
                <c:pt idx="2458">
                  <c:v>26.887999999999977</c:v>
                </c:pt>
                <c:pt idx="2459">
                  <c:v>26.88900000000001</c:v>
                </c:pt>
                <c:pt idx="2460">
                  <c:v>26.889999999999986</c:v>
                </c:pt>
                <c:pt idx="2461">
                  <c:v>26.89100000000002</c:v>
                </c:pt>
                <c:pt idx="2462">
                  <c:v>26.89100000000002</c:v>
                </c:pt>
                <c:pt idx="2463">
                  <c:v>26.891999999999996</c:v>
                </c:pt>
                <c:pt idx="2464">
                  <c:v>26.892999999999972</c:v>
                </c:pt>
                <c:pt idx="2465">
                  <c:v>26.892999999999972</c:v>
                </c:pt>
                <c:pt idx="2466">
                  <c:v>26.894000000000005</c:v>
                </c:pt>
                <c:pt idx="2467">
                  <c:v>26.894999999999982</c:v>
                </c:pt>
                <c:pt idx="2468">
                  <c:v>26.894999999999982</c:v>
                </c:pt>
                <c:pt idx="2469">
                  <c:v>26.896000000000015</c:v>
                </c:pt>
                <c:pt idx="2470">
                  <c:v>26.896999999999991</c:v>
                </c:pt>
                <c:pt idx="2471">
                  <c:v>26.896999999999991</c:v>
                </c:pt>
                <c:pt idx="2472">
                  <c:v>26.898000000000025</c:v>
                </c:pt>
                <c:pt idx="2473">
                  <c:v>26.899000000000001</c:v>
                </c:pt>
                <c:pt idx="2474">
                  <c:v>26.899000000000001</c:v>
                </c:pt>
                <c:pt idx="2475">
                  <c:v>26.899999999999977</c:v>
                </c:pt>
                <c:pt idx="2476">
                  <c:v>26.90100000000001</c:v>
                </c:pt>
                <c:pt idx="2477">
                  <c:v>26.901999999999987</c:v>
                </c:pt>
                <c:pt idx="2478">
                  <c:v>26.901999999999987</c:v>
                </c:pt>
                <c:pt idx="2479">
                  <c:v>26.90300000000002</c:v>
                </c:pt>
                <c:pt idx="2480">
                  <c:v>26.903999999999996</c:v>
                </c:pt>
                <c:pt idx="2481">
                  <c:v>26.903999999999996</c:v>
                </c:pt>
                <c:pt idx="2482">
                  <c:v>26.904999999999973</c:v>
                </c:pt>
                <c:pt idx="2483">
                  <c:v>26.906000000000006</c:v>
                </c:pt>
                <c:pt idx="2484">
                  <c:v>26.906000000000006</c:v>
                </c:pt>
                <c:pt idx="2485">
                  <c:v>26.906999999999982</c:v>
                </c:pt>
                <c:pt idx="2486">
                  <c:v>26.908000000000015</c:v>
                </c:pt>
                <c:pt idx="2487">
                  <c:v>26.908000000000015</c:v>
                </c:pt>
                <c:pt idx="2488">
                  <c:v>26.908999999999992</c:v>
                </c:pt>
                <c:pt idx="2489">
                  <c:v>26.910000000000025</c:v>
                </c:pt>
                <c:pt idx="2490">
                  <c:v>26.911000000000001</c:v>
                </c:pt>
                <c:pt idx="2491">
                  <c:v>26.911000000000001</c:v>
                </c:pt>
                <c:pt idx="2492">
                  <c:v>26.911999999999978</c:v>
                </c:pt>
                <c:pt idx="2493">
                  <c:v>26.913000000000011</c:v>
                </c:pt>
                <c:pt idx="2494">
                  <c:v>26.913000000000011</c:v>
                </c:pt>
                <c:pt idx="2495">
                  <c:v>26.913999999999987</c:v>
                </c:pt>
                <c:pt idx="2496">
                  <c:v>26.91500000000002</c:v>
                </c:pt>
                <c:pt idx="2497">
                  <c:v>26.91500000000002</c:v>
                </c:pt>
                <c:pt idx="2498">
                  <c:v>26.915999999999997</c:v>
                </c:pt>
                <c:pt idx="2499">
                  <c:v>26.916999999999973</c:v>
                </c:pt>
                <c:pt idx="2500">
                  <c:v>26.916999999999973</c:v>
                </c:pt>
                <c:pt idx="2501">
                  <c:v>26.918000000000006</c:v>
                </c:pt>
                <c:pt idx="2502">
                  <c:v>26.918999999999983</c:v>
                </c:pt>
                <c:pt idx="2503">
                  <c:v>26.918999999999983</c:v>
                </c:pt>
                <c:pt idx="2504">
                  <c:v>26.920000000000016</c:v>
                </c:pt>
                <c:pt idx="2505">
                  <c:v>26.920999999999992</c:v>
                </c:pt>
                <c:pt idx="2506">
                  <c:v>26.922000000000025</c:v>
                </c:pt>
                <c:pt idx="2507">
                  <c:v>26.922000000000025</c:v>
                </c:pt>
                <c:pt idx="2508">
                  <c:v>26.923000000000002</c:v>
                </c:pt>
                <c:pt idx="2509">
                  <c:v>26.923999999999978</c:v>
                </c:pt>
                <c:pt idx="2510">
                  <c:v>26.923999999999978</c:v>
                </c:pt>
                <c:pt idx="2511">
                  <c:v>26.925000000000011</c:v>
                </c:pt>
                <c:pt idx="2512">
                  <c:v>26.925999999999988</c:v>
                </c:pt>
                <c:pt idx="2513">
                  <c:v>26.925999999999988</c:v>
                </c:pt>
                <c:pt idx="2514">
                  <c:v>26.927000000000021</c:v>
                </c:pt>
                <c:pt idx="2515">
                  <c:v>26.927999999999997</c:v>
                </c:pt>
                <c:pt idx="2516">
                  <c:v>26.927999999999997</c:v>
                </c:pt>
                <c:pt idx="2517">
                  <c:v>26.928999999999974</c:v>
                </c:pt>
                <c:pt idx="2518">
                  <c:v>26.930000000000007</c:v>
                </c:pt>
                <c:pt idx="2519">
                  <c:v>26.930000000000007</c:v>
                </c:pt>
                <c:pt idx="2520">
                  <c:v>26.930999999999983</c:v>
                </c:pt>
                <c:pt idx="2521">
                  <c:v>26.932000000000016</c:v>
                </c:pt>
                <c:pt idx="2522">
                  <c:v>26.932999999999993</c:v>
                </c:pt>
                <c:pt idx="2523">
                  <c:v>26.932999999999993</c:v>
                </c:pt>
                <c:pt idx="2524">
                  <c:v>26.934000000000026</c:v>
                </c:pt>
                <c:pt idx="2525">
                  <c:v>26.935000000000002</c:v>
                </c:pt>
                <c:pt idx="2526">
                  <c:v>26.935000000000002</c:v>
                </c:pt>
                <c:pt idx="2527">
                  <c:v>26.935999999999979</c:v>
                </c:pt>
                <c:pt idx="2528">
                  <c:v>26.937000000000012</c:v>
                </c:pt>
                <c:pt idx="2529">
                  <c:v>26.937999999999988</c:v>
                </c:pt>
                <c:pt idx="2530">
                  <c:v>26.937999999999988</c:v>
                </c:pt>
                <c:pt idx="2531">
                  <c:v>26.939000000000021</c:v>
                </c:pt>
                <c:pt idx="2532">
                  <c:v>26.939999999999998</c:v>
                </c:pt>
                <c:pt idx="2533">
                  <c:v>26.939999999999998</c:v>
                </c:pt>
                <c:pt idx="2534">
                  <c:v>26.940999999999974</c:v>
                </c:pt>
                <c:pt idx="2535">
                  <c:v>26.942000000000007</c:v>
                </c:pt>
                <c:pt idx="2536">
                  <c:v>26.942000000000007</c:v>
                </c:pt>
                <c:pt idx="2537">
                  <c:v>26.942999999999984</c:v>
                </c:pt>
                <c:pt idx="2538">
                  <c:v>26.944000000000017</c:v>
                </c:pt>
                <c:pt idx="2539">
                  <c:v>26.944000000000017</c:v>
                </c:pt>
                <c:pt idx="2540">
                  <c:v>26.944999999999993</c:v>
                </c:pt>
                <c:pt idx="2541">
                  <c:v>26.946000000000026</c:v>
                </c:pt>
                <c:pt idx="2542">
                  <c:v>26.947000000000003</c:v>
                </c:pt>
                <c:pt idx="2543">
                  <c:v>26.947000000000003</c:v>
                </c:pt>
                <c:pt idx="2544">
                  <c:v>26.947999999999979</c:v>
                </c:pt>
                <c:pt idx="2545">
                  <c:v>26.949000000000012</c:v>
                </c:pt>
                <c:pt idx="2546">
                  <c:v>26.949000000000012</c:v>
                </c:pt>
                <c:pt idx="2547">
                  <c:v>26.949999999999989</c:v>
                </c:pt>
                <c:pt idx="2548">
                  <c:v>26.951000000000022</c:v>
                </c:pt>
                <c:pt idx="2549">
                  <c:v>26.951999999999998</c:v>
                </c:pt>
                <c:pt idx="2550">
                  <c:v>26.951999999999998</c:v>
                </c:pt>
                <c:pt idx="2551">
                  <c:v>26.952999999999975</c:v>
                </c:pt>
                <c:pt idx="2552">
                  <c:v>26.954000000000008</c:v>
                </c:pt>
                <c:pt idx="2553">
                  <c:v>26.954000000000008</c:v>
                </c:pt>
                <c:pt idx="2554">
                  <c:v>26.954999999999984</c:v>
                </c:pt>
                <c:pt idx="2555">
                  <c:v>26.956000000000017</c:v>
                </c:pt>
                <c:pt idx="2556">
                  <c:v>26.956999999999994</c:v>
                </c:pt>
                <c:pt idx="2557">
                  <c:v>26.956999999999994</c:v>
                </c:pt>
                <c:pt idx="2558">
                  <c:v>26.958000000000027</c:v>
                </c:pt>
                <c:pt idx="2559">
                  <c:v>26.959000000000003</c:v>
                </c:pt>
                <c:pt idx="2560">
                  <c:v>26.959000000000003</c:v>
                </c:pt>
                <c:pt idx="2561">
                  <c:v>26.95999999999998</c:v>
                </c:pt>
                <c:pt idx="2562">
                  <c:v>26.961000000000013</c:v>
                </c:pt>
                <c:pt idx="2563">
                  <c:v>26.961999999999989</c:v>
                </c:pt>
                <c:pt idx="2564">
                  <c:v>26.961999999999989</c:v>
                </c:pt>
                <c:pt idx="2565">
                  <c:v>26.963000000000022</c:v>
                </c:pt>
                <c:pt idx="2566">
                  <c:v>26.963999999999999</c:v>
                </c:pt>
                <c:pt idx="2567">
                  <c:v>26.963999999999999</c:v>
                </c:pt>
                <c:pt idx="2568">
                  <c:v>26.964999999999975</c:v>
                </c:pt>
                <c:pt idx="2569">
                  <c:v>26.966000000000008</c:v>
                </c:pt>
                <c:pt idx="2570">
                  <c:v>26.966999999999985</c:v>
                </c:pt>
                <c:pt idx="2571">
                  <c:v>26.966999999999985</c:v>
                </c:pt>
                <c:pt idx="2572">
                  <c:v>26.968000000000018</c:v>
                </c:pt>
                <c:pt idx="2573">
                  <c:v>26.968999999999994</c:v>
                </c:pt>
                <c:pt idx="2574">
                  <c:v>26.970000000000027</c:v>
                </c:pt>
                <c:pt idx="2575">
                  <c:v>26.970000000000027</c:v>
                </c:pt>
                <c:pt idx="2576">
                  <c:v>26.971000000000004</c:v>
                </c:pt>
                <c:pt idx="2577">
                  <c:v>26.97199999999998</c:v>
                </c:pt>
                <c:pt idx="2578">
                  <c:v>26.973000000000013</c:v>
                </c:pt>
                <c:pt idx="2579">
                  <c:v>26.973000000000013</c:v>
                </c:pt>
                <c:pt idx="2580">
                  <c:v>26.97399999999999</c:v>
                </c:pt>
                <c:pt idx="2581">
                  <c:v>26.975000000000023</c:v>
                </c:pt>
                <c:pt idx="2582">
                  <c:v>26.975999999999999</c:v>
                </c:pt>
                <c:pt idx="2583">
                  <c:v>26.975999999999999</c:v>
                </c:pt>
                <c:pt idx="2584">
                  <c:v>26.976999999999975</c:v>
                </c:pt>
                <c:pt idx="2585">
                  <c:v>26.978000000000009</c:v>
                </c:pt>
                <c:pt idx="2586">
                  <c:v>26.978000000000009</c:v>
                </c:pt>
                <c:pt idx="2587">
                  <c:v>26.978999999999985</c:v>
                </c:pt>
                <c:pt idx="2588">
                  <c:v>26.980000000000018</c:v>
                </c:pt>
                <c:pt idx="2589">
                  <c:v>26.980999999999995</c:v>
                </c:pt>
                <c:pt idx="2590">
                  <c:v>26.982000000000028</c:v>
                </c:pt>
                <c:pt idx="2591">
                  <c:v>26.982000000000028</c:v>
                </c:pt>
                <c:pt idx="2592">
                  <c:v>26.983000000000004</c:v>
                </c:pt>
                <c:pt idx="2593">
                  <c:v>26.98399999999998</c:v>
                </c:pt>
                <c:pt idx="2594">
                  <c:v>26.985000000000014</c:v>
                </c:pt>
                <c:pt idx="2595">
                  <c:v>26.985000000000014</c:v>
                </c:pt>
                <c:pt idx="2596">
                  <c:v>26.98599999999999</c:v>
                </c:pt>
                <c:pt idx="2597">
                  <c:v>26.987000000000023</c:v>
                </c:pt>
                <c:pt idx="2598">
                  <c:v>26.988</c:v>
                </c:pt>
                <c:pt idx="2599">
                  <c:v>26.988999999999976</c:v>
                </c:pt>
                <c:pt idx="2600">
                  <c:v>26.988999999999976</c:v>
                </c:pt>
                <c:pt idx="2601">
                  <c:v>26.990000000000009</c:v>
                </c:pt>
                <c:pt idx="2602">
                  <c:v>26.990999999999985</c:v>
                </c:pt>
                <c:pt idx="2603">
                  <c:v>26.992000000000019</c:v>
                </c:pt>
                <c:pt idx="2604">
                  <c:v>26.992999999999995</c:v>
                </c:pt>
                <c:pt idx="2605">
                  <c:v>26.992999999999995</c:v>
                </c:pt>
                <c:pt idx="2606">
                  <c:v>26.994000000000028</c:v>
                </c:pt>
                <c:pt idx="2607">
                  <c:v>26.995000000000005</c:v>
                </c:pt>
                <c:pt idx="2608">
                  <c:v>26.995999999999981</c:v>
                </c:pt>
                <c:pt idx="2609">
                  <c:v>26.997000000000014</c:v>
                </c:pt>
                <c:pt idx="2610">
                  <c:v>26.997000000000014</c:v>
                </c:pt>
                <c:pt idx="2611">
                  <c:v>26.99799999999999</c:v>
                </c:pt>
                <c:pt idx="2612">
                  <c:v>26.999000000000024</c:v>
                </c:pt>
                <c:pt idx="2613">
                  <c:v>27</c:v>
                </c:pt>
                <c:pt idx="2614">
                  <c:v>27.000999999999976</c:v>
                </c:pt>
                <c:pt idx="2615">
                  <c:v>27.000999999999976</c:v>
                </c:pt>
                <c:pt idx="2616">
                  <c:v>27.00200000000001</c:v>
                </c:pt>
                <c:pt idx="2617">
                  <c:v>27.002999999999986</c:v>
                </c:pt>
                <c:pt idx="2618">
                  <c:v>27.004000000000019</c:v>
                </c:pt>
                <c:pt idx="2619">
                  <c:v>27.004999999999995</c:v>
                </c:pt>
                <c:pt idx="2620">
                  <c:v>27.004999999999995</c:v>
                </c:pt>
                <c:pt idx="2621">
                  <c:v>27.005999999999972</c:v>
                </c:pt>
                <c:pt idx="2622">
                  <c:v>27.007000000000005</c:v>
                </c:pt>
                <c:pt idx="2623">
                  <c:v>27.007999999999981</c:v>
                </c:pt>
                <c:pt idx="2624">
                  <c:v>27.009000000000015</c:v>
                </c:pt>
                <c:pt idx="2625">
                  <c:v>27.009999999999991</c:v>
                </c:pt>
                <c:pt idx="2626">
                  <c:v>27.011000000000024</c:v>
                </c:pt>
                <c:pt idx="2627">
                  <c:v>27.012</c:v>
                </c:pt>
                <c:pt idx="2628">
                  <c:v>27.012999999999977</c:v>
                </c:pt>
                <c:pt idx="2629">
                  <c:v>27.012999999999977</c:v>
                </c:pt>
                <c:pt idx="2630">
                  <c:v>27.01400000000001</c:v>
                </c:pt>
                <c:pt idx="2631">
                  <c:v>27.014999999999986</c:v>
                </c:pt>
                <c:pt idx="2632">
                  <c:v>27.01600000000002</c:v>
                </c:pt>
                <c:pt idx="2633">
                  <c:v>27.016999999999996</c:v>
                </c:pt>
                <c:pt idx="2634">
                  <c:v>27.017999999999972</c:v>
                </c:pt>
                <c:pt idx="2635">
                  <c:v>27.019000000000005</c:v>
                </c:pt>
                <c:pt idx="2636">
                  <c:v>27.019999999999982</c:v>
                </c:pt>
                <c:pt idx="2637">
                  <c:v>27.019999999999982</c:v>
                </c:pt>
                <c:pt idx="2638">
                  <c:v>27.021000000000015</c:v>
                </c:pt>
                <c:pt idx="2639">
                  <c:v>27.021999999999991</c:v>
                </c:pt>
                <c:pt idx="2640">
                  <c:v>27.023000000000025</c:v>
                </c:pt>
                <c:pt idx="2641">
                  <c:v>27.024000000000001</c:v>
                </c:pt>
                <c:pt idx="2642">
                  <c:v>27.024999999999977</c:v>
                </c:pt>
                <c:pt idx="2643">
                  <c:v>27.02600000000001</c:v>
                </c:pt>
                <c:pt idx="2644">
                  <c:v>27.026999999999987</c:v>
                </c:pt>
                <c:pt idx="2645">
                  <c:v>27.02800000000002</c:v>
                </c:pt>
                <c:pt idx="2646">
                  <c:v>27.02800000000002</c:v>
                </c:pt>
                <c:pt idx="2647">
                  <c:v>27.028999999999996</c:v>
                </c:pt>
                <c:pt idx="2648">
                  <c:v>27.029999999999973</c:v>
                </c:pt>
                <c:pt idx="2649">
                  <c:v>27.031000000000006</c:v>
                </c:pt>
                <c:pt idx="2650">
                  <c:v>27.031999999999982</c:v>
                </c:pt>
                <c:pt idx="2651">
                  <c:v>27.033000000000015</c:v>
                </c:pt>
                <c:pt idx="2652">
                  <c:v>27.033999999999992</c:v>
                </c:pt>
                <c:pt idx="2653">
                  <c:v>27.035000000000025</c:v>
                </c:pt>
                <c:pt idx="2654">
                  <c:v>27.036000000000001</c:v>
                </c:pt>
                <c:pt idx="2655">
                  <c:v>27.036999999999978</c:v>
                </c:pt>
                <c:pt idx="2656">
                  <c:v>27.038000000000011</c:v>
                </c:pt>
                <c:pt idx="2657">
                  <c:v>27.038999999999987</c:v>
                </c:pt>
                <c:pt idx="2658">
                  <c:v>27.04000000000002</c:v>
                </c:pt>
                <c:pt idx="2659">
                  <c:v>27.040999999999997</c:v>
                </c:pt>
                <c:pt idx="2660">
                  <c:v>27.041999999999973</c:v>
                </c:pt>
                <c:pt idx="2661">
                  <c:v>27.043000000000006</c:v>
                </c:pt>
                <c:pt idx="2662">
                  <c:v>27.043999999999983</c:v>
                </c:pt>
                <c:pt idx="2663">
                  <c:v>27.045000000000016</c:v>
                </c:pt>
                <c:pt idx="2664">
                  <c:v>27.045999999999992</c:v>
                </c:pt>
                <c:pt idx="2665">
                  <c:v>27.047000000000025</c:v>
                </c:pt>
                <c:pt idx="2666">
                  <c:v>27.048000000000002</c:v>
                </c:pt>
                <c:pt idx="2667">
                  <c:v>27.048999999999978</c:v>
                </c:pt>
                <c:pt idx="2668">
                  <c:v>27.050000000000011</c:v>
                </c:pt>
                <c:pt idx="2669">
                  <c:v>27.050999999999988</c:v>
                </c:pt>
                <c:pt idx="2670">
                  <c:v>27.052000000000021</c:v>
                </c:pt>
                <c:pt idx="2671">
                  <c:v>27.052999999999997</c:v>
                </c:pt>
                <c:pt idx="2672">
                  <c:v>27.053999999999974</c:v>
                </c:pt>
                <c:pt idx="2673">
                  <c:v>27.055000000000007</c:v>
                </c:pt>
                <c:pt idx="2674">
                  <c:v>27.055999999999983</c:v>
                </c:pt>
                <c:pt idx="2675">
                  <c:v>27.057000000000016</c:v>
                </c:pt>
                <c:pt idx="2676">
                  <c:v>27.057999999999993</c:v>
                </c:pt>
                <c:pt idx="2677">
                  <c:v>27.059000000000026</c:v>
                </c:pt>
                <c:pt idx="2678">
                  <c:v>27.060000000000002</c:v>
                </c:pt>
                <c:pt idx="2679">
                  <c:v>27.060999999999979</c:v>
                </c:pt>
                <c:pt idx="2680">
                  <c:v>27.062000000000012</c:v>
                </c:pt>
                <c:pt idx="2681">
                  <c:v>27.062999999999988</c:v>
                </c:pt>
                <c:pt idx="2682">
                  <c:v>27.064000000000021</c:v>
                </c:pt>
                <c:pt idx="2683">
                  <c:v>27.064999999999998</c:v>
                </c:pt>
                <c:pt idx="2684">
                  <c:v>27.067000000000007</c:v>
                </c:pt>
                <c:pt idx="2685">
                  <c:v>27.067999999999984</c:v>
                </c:pt>
                <c:pt idx="2686">
                  <c:v>27.069000000000017</c:v>
                </c:pt>
                <c:pt idx="2687">
                  <c:v>27.069999999999993</c:v>
                </c:pt>
                <c:pt idx="2688">
                  <c:v>27.071000000000026</c:v>
                </c:pt>
                <c:pt idx="2689">
                  <c:v>27.072000000000003</c:v>
                </c:pt>
                <c:pt idx="2690">
                  <c:v>27.072999999999979</c:v>
                </c:pt>
                <c:pt idx="2691">
                  <c:v>27.074000000000012</c:v>
                </c:pt>
                <c:pt idx="2692">
                  <c:v>27.074999999999989</c:v>
                </c:pt>
                <c:pt idx="2693">
                  <c:v>27.076999999999998</c:v>
                </c:pt>
                <c:pt idx="2694">
                  <c:v>27.077999999999975</c:v>
                </c:pt>
                <c:pt idx="2695">
                  <c:v>27.079000000000008</c:v>
                </c:pt>
                <c:pt idx="2696">
                  <c:v>27.079999999999984</c:v>
                </c:pt>
                <c:pt idx="2697">
                  <c:v>27.081000000000017</c:v>
                </c:pt>
                <c:pt idx="2698">
                  <c:v>27.081999999999994</c:v>
                </c:pt>
                <c:pt idx="2699">
                  <c:v>27.083000000000027</c:v>
                </c:pt>
                <c:pt idx="2700">
                  <c:v>27.08499999999998</c:v>
                </c:pt>
                <c:pt idx="2701">
                  <c:v>27.086000000000013</c:v>
                </c:pt>
                <c:pt idx="2702">
                  <c:v>27.086999999999989</c:v>
                </c:pt>
                <c:pt idx="2703">
                  <c:v>27.088000000000022</c:v>
                </c:pt>
                <c:pt idx="2704">
                  <c:v>27.088999999999999</c:v>
                </c:pt>
                <c:pt idx="2705">
                  <c:v>27.091000000000008</c:v>
                </c:pt>
                <c:pt idx="2706">
                  <c:v>27.091999999999985</c:v>
                </c:pt>
                <c:pt idx="2707">
                  <c:v>27.093000000000018</c:v>
                </c:pt>
                <c:pt idx="2708">
                  <c:v>27.093999999999994</c:v>
                </c:pt>
                <c:pt idx="2709">
                  <c:v>27.095000000000027</c:v>
                </c:pt>
                <c:pt idx="2710">
                  <c:v>27.09699999999998</c:v>
                </c:pt>
                <c:pt idx="2711">
                  <c:v>27.098000000000013</c:v>
                </c:pt>
                <c:pt idx="2712">
                  <c:v>27.09899999999999</c:v>
                </c:pt>
                <c:pt idx="2713">
                  <c:v>27.100000000000023</c:v>
                </c:pt>
                <c:pt idx="2714">
                  <c:v>27.101999999999975</c:v>
                </c:pt>
                <c:pt idx="2715">
                  <c:v>27.103000000000009</c:v>
                </c:pt>
                <c:pt idx="2716">
                  <c:v>27.103999999999985</c:v>
                </c:pt>
                <c:pt idx="2717">
                  <c:v>27.105000000000018</c:v>
                </c:pt>
                <c:pt idx="2718">
                  <c:v>27.107000000000028</c:v>
                </c:pt>
                <c:pt idx="2719">
                  <c:v>27.108000000000004</c:v>
                </c:pt>
                <c:pt idx="2720">
                  <c:v>27.10899999999998</c:v>
                </c:pt>
                <c:pt idx="2721">
                  <c:v>27.11099999999999</c:v>
                </c:pt>
                <c:pt idx="2722">
                  <c:v>27.112000000000023</c:v>
                </c:pt>
                <c:pt idx="2723">
                  <c:v>27.113</c:v>
                </c:pt>
                <c:pt idx="2724">
                  <c:v>27.115000000000009</c:v>
                </c:pt>
                <c:pt idx="2725">
                  <c:v>27.115999999999985</c:v>
                </c:pt>
                <c:pt idx="2726">
                  <c:v>27.117000000000019</c:v>
                </c:pt>
                <c:pt idx="2727">
                  <c:v>27.119000000000028</c:v>
                </c:pt>
                <c:pt idx="2728">
                  <c:v>27.120000000000005</c:v>
                </c:pt>
                <c:pt idx="2729">
                  <c:v>27.120999999999981</c:v>
                </c:pt>
                <c:pt idx="2730">
                  <c:v>27.12299999999999</c:v>
                </c:pt>
                <c:pt idx="2731">
                  <c:v>27.124000000000024</c:v>
                </c:pt>
                <c:pt idx="2732">
                  <c:v>27.125</c:v>
                </c:pt>
                <c:pt idx="2733">
                  <c:v>27.12700000000001</c:v>
                </c:pt>
                <c:pt idx="2734">
                  <c:v>27.127999999999986</c:v>
                </c:pt>
                <c:pt idx="2735">
                  <c:v>27.129000000000019</c:v>
                </c:pt>
                <c:pt idx="2736">
                  <c:v>27.130999999999972</c:v>
                </c:pt>
                <c:pt idx="2737">
                  <c:v>27.132000000000005</c:v>
                </c:pt>
                <c:pt idx="2738">
                  <c:v>27.134000000000015</c:v>
                </c:pt>
                <c:pt idx="2739">
                  <c:v>27.134999999999991</c:v>
                </c:pt>
                <c:pt idx="2740">
                  <c:v>27.136000000000024</c:v>
                </c:pt>
                <c:pt idx="2741">
                  <c:v>27.137999999999977</c:v>
                </c:pt>
                <c:pt idx="2742">
                  <c:v>27.13900000000001</c:v>
                </c:pt>
                <c:pt idx="2743">
                  <c:v>27.14100000000002</c:v>
                </c:pt>
                <c:pt idx="2744">
                  <c:v>27.141999999999996</c:v>
                </c:pt>
                <c:pt idx="2745">
                  <c:v>27.144000000000005</c:v>
                </c:pt>
                <c:pt idx="2746">
                  <c:v>27.144999999999982</c:v>
                </c:pt>
                <c:pt idx="2747">
                  <c:v>27.146999999999991</c:v>
                </c:pt>
                <c:pt idx="2748">
                  <c:v>27.148000000000025</c:v>
                </c:pt>
                <c:pt idx="2749">
                  <c:v>27.149999999999977</c:v>
                </c:pt>
                <c:pt idx="2750">
                  <c:v>27.15100000000001</c:v>
                </c:pt>
                <c:pt idx="2751">
                  <c:v>27.151999999999987</c:v>
                </c:pt>
                <c:pt idx="2752">
                  <c:v>27.153999999999996</c:v>
                </c:pt>
                <c:pt idx="2753">
                  <c:v>27.156000000000006</c:v>
                </c:pt>
                <c:pt idx="2754">
                  <c:v>27.156999999999982</c:v>
                </c:pt>
                <c:pt idx="2755">
                  <c:v>27.158999999999992</c:v>
                </c:pt>
                <c:pt idx="2756">
                  <c:v>27.160000000000025</c:v>
                </c:pt>
                <c:pt idx="2757">
                  <c:v>27.161999999999978</c:v>
                </c:pt>
                <c:pt idx="2758">
                  <c:v>27.163000000000011</c:v>
                </c:pt>
                <c:pt idx="2759">
                  <c:v>27.16500000000002</c:v>
                </c:pt>
                <c:pt idx="2760">
                  <c:v>27.165999999999997</c:v>
                </c:pt>
                <c:pt idx="2761">
                  <c:v>27.168000000000006</c:v>
                </c:pt>
                <c:pt idx="2762">
                  <c:v>27.168999999999983</c:v>
                </c:pt>
                <c:pt idx="2763">
                  <c:v>27.170999999999992</c:v>
                </c:pt>
                <c:pt idx="2764">
                  <c:v>27.173000000000002</c:v>
                </c:pt>
                <c:pt idx="2765">
                  <c:v>27.173999999999978</c:v>
                </c:pt>
                <c:pt idx="2766">
                  <c:v>27.175999999999988</c:v>
                </c:pt>
                <c:pt idx="2767">
                  <c:v>27.177000000000021</c:v>
                </c:pt>
                <c:pt idx="2768">
                  <c:v>27.178999999999974</c:v>
                </c:pt>
                <c:pt idx="2769">
                  <c:v>27.180999999999983</c:v>
                </c:pt>
                <c:pt idx="2770">
                  <c:v>27.182000000000016</c:v>
                </c:pt>
                <c:pt idx="2771">
                  <c:v>27.184000000000026</c:v>
                </c:pt>
                <c:pt idx="2772">
                  <c:v>27.185000000000002</c:v>
                </c:pt>
                <c:pt idx="2773">
                  <c:v>27.187000000000012</c:v>
                </c:pt>
                <c:pt idx="2774">
                  <c:v>27.189000000000021</c:v>
                </c:pt>
                <c:pt idx="2775">
                  <c:v>27.190999999999974</c:v>
                </c:pt>
                <c:pt idx="2776">
                  <c:v>27.192000000000007</c:v>
                </c:pt>
                <c:pt idx="2777">
                  <c:v>27.194000000000017</c:v>
                </c:pt>
                <c:pt idx="2778">
                  <c:v>27.194999999999993</c:v>
                </c:pt>
                <c:pt idx="2779">
                  <c:v>27.197000000000003</c:v>
                </c:pt>
                <c:pt idx="2780">
                  <c:v>27.199000000000012</c:v>
                </c:pt>
                <c:pt idx="2781">
                  <c:v>27.201000000000022</c:v>
                </c:pt>
                <c:pt idx="2782">
                  <c:v>27.201999999999998</c:v>
                </c:pt>
                <c:pt idx="2783">
                  <c:v>27.204000000000008</c:v>
                </c:pt>
                <c:pt idx="2784">
                  <c:v>27.206000000000017</c:v>
                </c:pt>
                <c:pt idx="2785">
                  <c:v>27.208000000000027</c:v>
                </c:pt>
                <c:pt idx="2786">
                  <c:v>27.209000000000003</c:v>
                </c:pt>
                <c:pt idx="2787">
                  <c:v>27.211000000000013</c:v>
                </c:pt>
                <c:pt idx="2788">
                  <c:v>27.213000000000022</c:v>
                </c:pt>
                <c:pt idx="2789">
                  <c:v>27.214999999999975</c:v>
                </c:pt>
                <c:pt idx="2790">
                  <c:v>27.216000000000008</c:v>
                </c:pt>
                <c:pt idx="2791">
                  <c:v>27.218000000000018</c:v>
                </c:pt>
                <c:pt idx="2792">
                  <c:v>27.220000000000027</c:v>
                </c:pt>
                <c:pt idx="2793">
                  <c:v>27.22199999999998</c:v>
                </c:pt>
                <c:pt idx="2794">
                  <c:v>27.223000000000013</c:v>
                </c:pt>
                <c:pt idx="2795">
                  <c:v>27.225000000000023</c:v>
                </c:pt>
                <c:pt idx="2796">
                  <c:v>27.226999999999975</c:v>
                </c:pt>
                <c:pt idx="2797">
                  <c:v>27.228999999999985</c:v>
                </c:pt>
                <c:pt idx="2798">
                  <c:v>27.230999999999995</c:v>
                </c:pt>
                <c:pt idx="2799">
                  <c:v>27.232000000000028</c:v>
                </c:pt>
                <c:pt idx="2800">
                  <c:v>27.23399999999998</c:v>
                </c:pt>
                <c:pt idx="2801">
                  <c:v>27.23599999999999</c:v>
                </c:pt>
                <c:pt idx="2802">
                  <c:v>27.238</c:v>
                </c:pt>
                <c:pt idx="2803">
                  <c:v>27.240000000000009</c:v>
                </c:pt>
                <c:pt idx="2804">
                  <c:v>27.242000000000019</c:v>
                </c:pt>
                <c:pt idx="2805">
                  <c:v>27.244000000000028</c:v>
                </c:pt>
                <c:pt idx="2806">
                  <c:v>27.245000000000005</c:v>
                </c:pt>
                <c:pt idx="2807">
                  <c:v>27.247000000000014</c:v>
                </c:pt>
                <c:pt idx="2808">
                  <c:v>27.249000000000024</c:v>
                </c:pt>
                <c:pt idx="2809">
                  <c:v>27.250999999999976</c:v>
                </c:pt>
                <c:pt idx="2810">
                  <c:v>27.252999999999986</c:v>
                </c:pt>
                <c:pt idx="2811">
                  <c:v>27.254999999999995</c:v>
                </c:pt>
                <c:pt idx="2812">
                  <c:v>27.257000000000005</c:v>
                </c:pt>
                <c:pt idx="2813">
                  <c:v>27.259000000000015</c:v>
                </c:pt>
                <c:pt idx="2814">
                  <c:v>27.261000000000024</c:v>
                </c:pt>
                <c:pt idx="2815">
                  <c:v>27.262999999999977</c:v>
                </c:pt>
                <c:pt idx="2816">
                  <c:v>27.264999999999986</c:v>
                </c:pt>
                <c:pt idx="2817">
                  <c:v>27.266999999999996</c:v>
                </c:pt>
                <c:pt idx="2818">
                  <c:v>27.269000000000005</c:v>
                </c:pt>
                <c:pt idx="2819">
                  <c:v>27.271000000000015</c:v>
                </c:pt>
                <c:pt idx="2820">
                  <c:v>27.273000000000025</c:v>
                </c:pt>
                <c:pt idx="2821">
                  <c:v>27.274999999999977</c:v>
                </c:pt>
                <c:pt idx="2822">
                  <c:v>27.27600000000001</c:v>
                </c:pt>
                <c:pt idx="2823">
                  <c:v>27.27800000000002</c:v>
                </c:pt>
                <c:pt idx="2824">
                  <c:v>27.279999999999973</c:v>
                </c:pt>
                <c:pt idx="2825">
                  <c:v>27.283000000000015</c:v>
                </c:pt>
                <c:pt idx="2826">
                  <c:v>27.283999999999992</c:v>
                </c:pt>
                <c:pt idx="2827">
                  <c:v>27.286000000000001</c:v>
                </c:pt>
                <c:pt idx="2828">
                  <c:v>27.288999999999987</c:v>
                </c:pt>
                <c:pt idx="2829">
                  <c:v>27.290999999999997</c:v>
                </c:pt>
                <c:pt idx="2830">
                  <c:v>27.293000000000006</c:v>
                </c:pt>
                <c:pt idx="2831">
                  <c:v>27.295000000000016</c:v>
                </c:pt>
                <c:pt idx="2832">
                  <c:v>27.297000000000025</c:v>
                </c:pt>
                <c:pt idx="2833">
                  <c:v>27.298999999999978</c:v>
                </c:pt>
                <c:pt idx="2834">
                  <c:v>27.300999999999988</c:v>
                </c:pt>
                <c:pt idx="2835">
                  <c:v>27.302999999999997</c:v>
                </c:pt>
                <c:pt idx="2836">
                  <c:v>27.305000000000007</c:v>
                </c:pt>
                <c:pt idx="2837">
                  <c:v>27.307000000000016</c:v>
                </c:pt>
                <c:pt idx="2838">
                  <c:v>27.309000000000026</c:v>
                </c:pt>
                <c:pt idx="2839">
                  <c:v>27.310999999999979</c:v>
                </c:pt>
                <c:pt idx="2840">
                  <c:v>27.312999999999988</c:v>
                </c:pt>
                <c:pt idx="2841">
                  <c:v>27.314999999999998</c:v>
                </c:pt>
                <c:pt idx="2842">
                  <c:v>27.317000000000007</c:v>
                </c:pt>
                <c:pt idx="2843">
                  <c:v>27.319999999999993</c:v>
                </c:pt>
                <c:pt idx="2844">
                  <c:v>27.322000000000003</c:v>
                </c:pt>
                <c:pt idx="2845">
                  <c:v>27.324000000000012</c:v>
                </c:pt>
                <c:pt idx="2846">
                  <c:v>27.326000000000022</c:v>
                </c:pt>
                <c:pt idx="2847">
                  <c:v>27.327999999999975</c:v>
                </c:pt>
                <c:pt idx="2848">
                  <c:v>27.329999999999984</c:v>
                </c:pt>
                <c:pt idx="2849">
                  <c:v>27.331999999999994</c:v>
                </c:pt>
                <c:pt idx="2850">
                  <c:v>27.334000000000003</c:v>
                </c:pt>
                <c:pt idx="2851">
                  <c:v>27.336999999999989</c:v>
                </c:pt>
                <c:pt idx="2852">
                  <c:v>27.338999999999999</c:v>
                </c:pt>
                <c:pt idx="2853">
                  <c:v>27.341000000000008</c:v>
                </c:pt>
                <c:pt idx="2854">
                  <c:v>27.343000000000018</c:v>
                </c:pt>
                <c:pt idx="2855">
                  <c:v>27.345000000000027</c:v>
                </c:pt>
                <c:pt idx="2856">
                  <c:v>27.348000000000013</c:v>
                </c:pt>
                <c:pt idx="2857">
                  <c:v>27.350000000000023</c:v>
                </c:pt>
                <c:pt idx="2858">
                  <c:v>27.351999999999975</c:v>
                </c:pt>
                <c:pt idx="2859">
                  <c:v>27.353999999999985</c:v>
                </c:pt>
                <c:pt idx="2860">
                  <c:v>27.355999999999995</c:v>
                </c:pt>
                <c:pt idx="2861">
                  <c:v>27.358000000000004</c:v>
                </c:pt>
                <c:pt idx="2862">
                  <c:v>27.36099999999999</c:v>
                </c:pt>
                <c:pt idx="2863">
                  <c:v>27.363</c:v>
                </c:pt>
                <c:pt idx="2864">
                  <c:v>27.365000000000009</c:v>
                </c:pt>
                <c:pt idx="2865">
                  <c:v>27.367000000000019</c:v>
                </c:pt>
                <c:pt idx="2866">
                  <c:v>27.370000000000005</c:v>
                </c:pt>
                <c:pt idx="2867">
                  <c:v>27.372000000000014</c:v>
                </c:pt>
                <c:pt idx="2868">
                  <c:v>27.374000000000024</c:v>
                </c:pt>
                <c:pt idx="2869">
                  <c:v>27.375999999999976</c:v>
                </c:pt>
                <c:pt idx="2870">
                  <c:v>27.377999999999986</c:v>
                </c:pt>
                <c:pt idx="2871">
                  <c:v>27.380999999999972</c:v>
                </c:pt>
                <c:pt idx="2872">
                  <c:v>27.382999999999981</c:v>
                </c:pt>
                <c:pt idx="2873">
                  <c:v>27.384999999999991</c:v>
                </c:pt>
                <c:pt idx="2874">
                  <c:v>27.387999999999977</c:v>
                </c:pt>
                <c:pt idx="2875">
                  <c:v>27.389999999999986</c:v>
                </c:pt>
                <c:pt idx="2876">
                  <c:v>27.391999999999996</c:v>
                </c:pt>
                <c:pt idx="2877">
                  <c:v>27.394000000000005</c:v>
                </c:pt>
                <c:pt idx="2878">
                  <c:v>27.396999999999991</c:v>
                </c:pt>
                <c:pt idx="2879">
                  <c:v>27.399000000000001</c:v>
                </c:pt>
                <c:pt idx="2880">
                  <c:v>27.40100000000001</c:v>
                </c:pt>
                <c:pt idx="2881">
                  <c:v>27.40300000000002</c:v>
                </c:pt>
                <c:pt idx="2882">
                  <c:v>27.406000000000006</c:v>
                </c:pt>
                <c:pt idx="2883">
                  <c:v>27.408000000000015</c:v>
                </c:pt>
                <c:pt idx="2884">
                  <c:v>27.410000000000025</c:v>
                </c:pt>
                <c:pt idx="2885">
                  <c:v>27.413000000000011</c:v>
                </c:pt>
                <c:pt idx="2886">
                  <c:v>27.41500000000002</c:v>
                </c:pt>
                <c:pt idx="2887">
                  <c:v>27.416999999999973</c:v>
                </c:pt>
                <c:pt idx="2888">
                  <c:v>27.420000000000016</c:v>
                </c:pt>
                <c:pt idx="2889">
                  <c:v>27.422000000000025</c:v>
                </c:pt>
                <c:pt idx="2890">
                  <c:v>27.423999999999978</c:v>
                </c:pt>
                <c:pt idx="2891">
                  <c:v>27.427000000000021</c:v>
                </c:pt>
                <c:pt idx="2892">
                  <c:v>27.428999999999974</c:v>
                </c:pt>
                <c:pt idx="2893">
                  <c:v>27.430999999999983</c:v>
                </c:pt>
                <c:pt idx="2894">
                  <c:v>27.434000000000026</c:v>
                </c:pt>
                <c:pt idx="2895">
                  <c:v>27.435999999999979</c:v>
                </c:pt>
                <c:pt idx="2896">
                  <c:v>27.437999999999988</c:v>
                </c:pt>
                <c:pt idx="2897">
                  <c:v>27.440999999999974</c:v>
                </c:pt>
                <c:pt idx="2898">
                  <c:v>27.442999999999984</c:v>
                </c:pt>
                <c:pt idx="2899">
                  <c:v>27.444999999999993</c:v>
                </c:pt>
                <c:pt idx="2900">
                  <c:v>27.447999999999979</c:v>
                </c:pt>
                <c:pt idx="2901">
                  <c:v>27.449999999999989</c:v>
                </c:pt>
                <c:pt idx="2902">
                  <c:v>27.451999999999998</c:v>
                </c:pt>
                <c:pt idx="2903">
                  <c:v>27.454999999999984</c:v>
                </c:pt>
                <c:pt idx="2904">
                  <c:v>27.456999999999994</c:v>
                </c:pt>
                <c:pt idx="2905">
                  <c:v>27.459000000000003</c:v>
                </c:pt>
                <c:pt idx="2906">
                  <c:v>27.461999999999989</c:v>
                </c:pt>
                <c:pt idx="2907">
                  <c:v>27.463999999999999</c:v>
                </c:pt>
                <c:pt idx="2908">
                  <c:v>27.466000000000008</c:v>
                </c:pt>
                <c:pt idx="2909">
                  <c:v>27.468999999999994</c:v>
                </c:pt>
                <c:pt idx="2910">
                  <c:v>27.471000000000004</c:v>
                </c:pt>
                <c:pt idx="2911">
                  <c:v>27.47399999999999</c:v>
                </c:pt>
                <c:pt idx="2912">
                  <c:v>27.475999999999999</c:v>
                </c:pt>
                <c:pt idx="2913">
                  <c:v>27.478000000000009</c:v>
                </c:pt>
                <c:pt idx="2914">
                  <c:v>27.480999999999995</c:v>
                </c:pt>
                <c:pt idx="2915">
                  <c:v>27.483000000000004</c:v>
                </c:pt>
                <c:pt idx="2916">
                  <c:v>27.485000000000014</c:v>
                </c:pt>
                <c:pt idx="2917">
                  <c:v>27.488</c:v>
                </c:pt>
                <c:pt idx="2918">
                  <c:v>27.490000000000009</c:v>
                </c:pt>
                <c:pt idx="2919">
                  <c:v>27.492999999999995</c:v>
                </c:pt>
                <c:pt idx="2920">
                  <c:v>27.495000000000005</c:v>
                </c:pt>
                <c:pt idx="2921">
                  <c:v>27.497000000000014</c:v>
                </c:pt>
                <c:pt idx="2922">
                  <c:v>27.5</c:v>
                </c:pt>
                <c:pt idx="2923">
                  <c:v>27.50200000000001</c:v>
                </c:pt>
                <c:pt idx="2924">
                  <c:v>27.504000000000019</c:v>
                </c:pt>
                <c:pt idx="2925">
                  <c:v>27.507000000000005</c:v>
                </c:pt>
                <c:pt idx="2926">
                  <c:v>27.509000000000015</c:v>
                </c:pt>
                <c:pt idx="2927">
                  <c:v>27.512</c:v>
                </c:pt>
                <c:pt idx="2928">
                  <c:v>27.51400000000001</c:v>
                </c:pt>
                <c:pt idx="2929">
                  <c:v>27.51600000000002</c:v>
                </c:pt>
                <c:pt idx="2930">
                  <c:v>27.519000000000005</c:v>
                </c:pt>
                <c:pt idx="2931">
                  <c:v>27.521000000000015</c:v>
                </c:pt>
                <c:pt idx="2932">
                  <c:v>27.524000000000001</c:v>
                </c:pt>
                <c:pt idx="2933">
                  <c:v>27.52600000000001</c:v>
                </c:pt>
                <c:pt idx="2934">
                  <c:v>27.52800000000002</c:v>
                </c:pt>
                <c:pt idx="2935">
                  <c:v>27.531000000000006</c:v>
                </c:pt>
                <c:pt idx="2936">
                  <c:v>27.533000000000015</c:v>
                </c:pt>
                <c:pt idx="2937">
                  <c:v>27.536000000000001</c:v>
                </c:pt>
                <c:pt idx="2938">
                  <c:v>27.538000000000011</c:v>
                </c:pt>
                <c:pt idx="2939">
                  <c:v>27.54000000000002</c:v>
                </c:pt>
                <c:pt idx="2940">
                  <c:v>27.543000000000006</c:v>
                </c:pt>
                <c:pt idx="2941">
                  <c:v>27.545000000000016</c:v>
                </c:pt>
                <c:pt idx="2942">
                  <c:v>27.548000000000002</c:v>
                </c:pt>
                <c:pt idx="2943">
                  <c:v>27.550000000000011</c:v>
                </c:pt>
                <c:pt idx="2944">
                  <c:v>27.552000000000021</c:v>
                </c:pt>
                <c:pt idx="2945">
                  <c:v>27.555000000000007</c:v>
                </c:pt>
                <c:pt idx="2946">
                  <c:v>27.557000000000016</c:v>
                </c:pt>
                <c:pt idx="2947">
                  <c:v>27.560000000000002</c:v>
                </c:pt>
                <c:pt idx="2948">
                  <c:v>27.562000000000012</c:v>
                </c:pt>
                <c:pt idx="2949">
                  <c:v>27.564000000000021</c:v>
                </c:pt>
                <c:pt idx="2950">
                  <c:v>27.567000000000007</c:v>
                </c:pt>
                <c:pt idx="2951">
                  <c:v>27.569000000000017</c:v>
                </c:pt>
                <c:pt idx="2952">
                  <c:v>27.571000000000026</c:v>
                </c:pt>
                <c:pt idx="2953">
                  <c:v>27.574000000000012</c:v>
                </c:pt>
                <c:pt idx="2954">
                  <c:v>27.576000000000022</c:v>
                </c:pt>
                <c:pt idx="2955">
                  <c:v>27.579000000000008</c:v>
                </c:pt>
                <c:pt idx="2956">
                  <c:v>27.581000000000017</c:v>
                </c:pt>
                <c:pt idx="2957">
                  <c:v>27.583000000000027</c:v>
                </c:pt>
                <c:pt idx="2958">
                  <c:v>27.586000000000013</c:v>
                </c:pt>
                <c:pt idx="2959">
                  <c:v>27.588000000000022</c:v>
                </c:pt>
                <c:pt idx="2960">
                  <c:v>27.591000000000008</c:v>
                </c:pt>
                <c:pt idx="2961">
                  <c:v>27.593000000000018</c:v>
                </c:pt>
                <c:pt idx="2962">
                  <c:v>27.595000000000027</c:v>
                </c:pt>
                <c:pt idx="2963">
                  <c:v>27.598000000000013</c:v>
                </c:pt>
                <c:pt idx="2964">
                  <c:v>27.600000000000023</c:v>
                </c:pt>
                <c:pt idx="2965">
                  <c:v>27.601999999999975</c:v>
                </c:pt>
                <c:pt idx="2966">
                  <c:v>27.605000000000018</c:v>
                </c:pt>
                <c:pt idx="2967">
                  <c:v>27.607000000000028</c:v>
                </c:pt>
                <c:pt idx="2968">
                  <c:v>27.610000000000014</c:v>
                </c:pt>
                <c:pt idx="2969">
                  <c:v>27.612000000000023</c:v>
                </c:pt>
                <c:pt idx="2970">
                  <c:v>27.613999999999976</c:v>
                </c:pt>
                <c:pt idx="2971">
                  <c:v>27.617000000000019</c:v>
                </c:pt>
                <c:pt idx="2972">
                  <c:v>27.619000000000028</c:v>
                </c:pt>
                <c:pt idx="2973">
                  <c:v>27.620999999999981</c:v>
                </c:pt>
                <c:pt idx="2974">
                  <c:v>27.624000000000024</c:v>
                </c:pt>
                <c:pt idx="2975">
                  <c:v>27.625999999999976</c:v>
                </c:pt>
                <c:pt idx="2976">
                  <c:v>27.629000000000019</c:v>
                </c:pt>
                <c:pt idx="2977">
                  <c:v>27.630999999999972</c:v>
                </c:pt>
                <c:pt idx="2978">
                  <c:v>27.632999999999981</c:v>
                </c:pt>
                <c:pt idx="2979">
                  <c:v>27.636000000000024</c:v>
                </c:pt>
                <c:pt idx="2980">
                  <c:v>27.637999999999977</c:v>
                </c:pt>
                <c:pt idx="2981">
                  <c:v>27.639999999999986</c:v>
                </c:pt>
                <c:pt idx="2982">
                  <c:v>27.642999999999972</c:v>
                </c:pt>
                <c:pt idx="2983">
                  <c:v>27.644999999999982</c:v>
                </c:pt>
                <c:pt idx="2984">
                  <c:v>27.646999999999991</c:v>
                </c:pt>
                <c:pt idx="2985">
                  <c:v>27.649999999999977</c:v>
                </c:pt>
                <c:pt idx="2986">
                  <c:v>27.651999999999987</c:v>
                </c:pt>
                <c:pt idx="2987">
                  <c:v>27.653999999999996</c:v>
                </c:pt>
                <c:pt idx="2988">
                  <c:v>27.656999999999982</c:v>
                </c:pt>
                <c:pt idx="2989">
                  <c:v>27.658999999999992</c:v>
                </c:pt>
                <c:pt idx="2990">
                  <c:v>27.661000000000001</c:v>
                </c:pt>
                <c:pt idx="2991">
                  <c:v>27.663999999999987</c:v>
                </c:pt>
                <c:pt idx="2992">
                  <c:v>27.665999999999997</c:v>
                </c:pt>
                <c:pt idx="2993">
                  <c:v>27.668000000000006</c:v>
                </c:pt>
                <c:pt idx="2994">
                  <c:v>27.670999999999992</c:v>
                </c:pt>
                <c:pt idx="2995">
                  <c:v>27.673000000000002</c:v>
                </c:pt>
                <c:pt idx="2996">
                  <c:v>27.675000000000011</c:v>
                </c:pt>
                <c:pt idx="2997">
                  <c:v>27.677999999999997</c:v>
                </c:pt>
                <c:pt idx="2998">
                  <c:v>27.680000000000007</c:v>
                </c:pt>
                <c:pt idx="2999">
                  <c:v>27.682000000000016</c:v>
                </c:pt>
                <c:pt idx="3000">
                  <c:v>27.685000000000002</c:v>
                </c:pt>
                <c:pt idx="3001">
                  <c:v>27.687000000000012</c:v>
                </c:pt>
                <c:pt idx="3002">
                  <c:v>27.689000000000021</c:v>
                </c:pt>
                <c:pt idx="3003">
                  <c:v>27.692000000000007</c:v>
                </c:pt>
                <c:pt idx="3004">
                  <c:v>27.694000000000017</c:v>
                </c:pt>
                <c:pt idx="3005">
                  <c:v>27.696000000000026</c:v>
                </c:pt>
                <c:pt idx="3006">
                  <c:v>27.699000000000012</c:v>
                </c:pt>
                <c:pt idx="3007">
                  <c:v>27.701000000000022</c:v>
                </c:pt>
                <c:pt idx="3008">
                  <c:v>27.702999999999975</c:v>
                </c:pt>
                <c:pt idx="3009">
                  <c:v>27.704999999999984</c:v>
                </c:pt>
                <c:pt idx="3010">
                  <c:v>27.708000000000027</c:v>
                </c:pt>
                <c:pt idx="3011">
                  <c:v>27.70999999999998</c:v>
                </c:pt>
                <c:pt idx="3012">
                  <c:v>27.711999999999989</c:v>
                </c:pt>
                <c:pt idx="3013">
                  <c:v>27.714999999999975</c:v>
                </c:pt>
                <c:pt idx="3014">
                  <c:v>27.716999999999985</c:v>
                </c:pt>
                <c:pt idx="3015">
                  <c:v>27.718999999999994</c:v>
                </c:pt>
                <c:pt idx="3016">
                  <c:v>27.721000000000004</c:v>
                </c:pt>
                <c:pt idx="3017">
                  <c:v>27.72399999999999</c:v>
                </c:pt>
                <c:pt idx="3018">
                  <c:v>27.725999999999999</c:v>
                </c:pt>
                <c:pt idx="3019">
                  <c:v>27.728000000000009</c:v>
                </c:pt>
                <c:pt idx="3020">
                  <c:v>27.730000000000018</c:v>
                </c:pt>
                <c:pt idx="3021">
                  <c:v>27.733000000000004</c:v>
                </c:pt>
                <c:pt idx="3022">
                  <c:v>27.735000000000014</c:v>
                </c:pt>
                <c:pt idx="3023">
                  <c:v>27.737000000000023</c:v>
                </c:pt>
                <c:pt idx="3024">
                  <c:v>27.738999999999976</c:v>
                </c:pt>
                <c:pt idx="3025">
                  <c:v>27.742000000000019</c:v>
                </c:pt>
                <c:pt idx="3026">
                  <c:v>27.744000000000028</c:v>
                </c:pt>
                <c:pt idx="3027">
                  <c:v>27.745999999999981</c:v>
                </c:pt>
                <c:pt idx="3028">
                  <c:v>27.74799999999999</c:v>
                </c:pt>
                <c:pt idx="3029">
                  <c:v>27.750999999999976</c:v>
                </c:pt>
                <c:pt idx="3030">
                  <c:v>27.752999999999986</c:v>
                </c:pt>
                <c:pt idx="3031">
                  <c:v>27.754999999999995</c:v>
                </c:pt>
                <c:pt idx="3032">
                  <c:v>27.757000000000005</c:v>
                </c:pt>
                <c:pt idx="3033">
                  <c:v>27.759000000000015</c:v>
                </c:pt>
                <c:pt idx="3034">
                  <c:v>27.762</c:v>
                </c:pt>
                <c:pt idx="3035">
                  <c:v>27.76400000000001</c:v>
                </c:pt>
                <c:pt idx="3036">
                  <c:v>27.76600000000002</c:v>
                </c:pt>
                <c:pt idx="3037">
                  <c:v>27.767999999999972</c:v>
                </c:pt>
                <c:pt idx="3038">
                  <c:v>27.769999999999982</c:v>
                </c:pt>
                <c:pt idx="3039">
                  <c:v>27.773000000000025</c:v>
                </c:pt>
                <c:pt idx="3040">
                  <c:v>27.774999999999977</c:v>
                </c:pt>
                <c:pt idx="3041">
                  <c:v>27.776999999999987</c:v>
                </c:pt>
                <c:pt idx="3042">
                  <c:v>27.778999999999996</c:v>
                </c:pt>
                <c:pt idx="3043">
                  <c:v>27.781000000000006</c:v>
                </c:pt>
                <c:pt idx="3044">
                  <c:v>27.783999999999992</c:v>
                </c:pt>
                <c:pt idx="3045">
                  <c:v>27.786000000000001</c:v>
                </c:pt>
                <c:pt idx="3046">
                  <c:v>27.788000000000011</c:v>
                </c:pt>
                <c:pt idx="3047">
                  <c:v>27.79000000000002</c:v>
                </c:pt>
                <c:pt idx="3048">
                  <c:v>27.791999999999973</c:v>
                </c:pt>
                <c:pt idx="3049">
                  <c:v>27.793999999999983</c:v>
                </c:pt>
                <c:pt idx="3050">
                  <c:v>27.797000000000025</c:v>
                </c:pt>
                <c:pt idx="3051">
                  <c:v>27.798999999999978</c:v>
                </c:pt>
                <c:pt idx="3052">
                  <c:v>27.800999999999988</c:v>
                </c:pt>
                <c:pt idx="3053">
                  <c:v>27.802999999999997</c:v>
                </c:pt>
                <c:pt idx="3054">
                  <c:v>27.805000000000007</c:v>
                </c:pt>
                <c:pt idx="3055">
                  <c:v>27.807000000000016</c:v>
                </c:pt>
                <c:pt idx="3056">
                  <c:v>27.810000000000002</c:v>
                </c:pt>
                <c:pt idx="3057">
                  <c:v>27.812000000000012</c:v>
                </c:pt>
                <c:pt idx="3058">
                  <c:v>27.814000000000021</c:v>
                </c:pt>
                <c:pt idx="3059">
                  <c:v>27.815999999999974</c:v>
                </c:pt>
                <c:pt idx="3060">
                  <c:v>27.817999999999984</c:v>
                </c:pt>
                <c:pt idx="3061">
                  <c:v>27.819999999999993</c:v>
                </c:pt>
                <c:pt idx="3062">
                  <c:v>27.822000000000003</c:v>
                </c:pt>
                <c:pt idx="3063">
                  <c:v>27.824000000000012</c:v>
                </c:pt>
                <c:pt idx="3064">
                  <c:v>27.826000000000022</c:v>
                </c:pt>
                <c:pt idx="3065">
                  <c:v>27.829000000000008</c:v>
                </c:pt>
                <c:pt idx="3066">
                  <c:v>27.831000000000017</c:v>
                </c:pt>
                <c:pt idx="3067">
                  <c:v>27.833000000000027</c:v>
                </c:pt>
                <c:pt idx="3068">
                  <c:v>27.83499999999998</c:v>
                </c:pt>
                <c:pt idx="3069">
                  <c:v>27.836999999999989</c:v>
                </c:pt>
                <c:pt idx="3070">
                  <c:v>27.838999999999999</c:v>
                </c:pt>
                <c:pt idx="3071">
                  <c:v>27.841000000000008</c:v>
                </c:pt>
                <c:pt idx="3072">
                  <c:v>27.843000000000018</c:v>
                </c:pt>
                <c:pt idx="3073">
                  <c:v>27.845000000000027</c:v>
                </c:pt>
                <c:pt idx="3074">
                  <c:v>27.84699999999998</c:v>
                </c:pt>
                <c:pt idx="3075">
                  <c:v>27.84899999999999</c:v>
                </c:pt>
                <c:pt idx="3076">
                  <c:v>27.851999999999975</c:v>
                </c:pt>
                <c:pt idx="3077">
                  <c:v>27.853999999999985</c:v>
                </c:pt>
                <c:pt idx="3078">
                  <c:v>27.855999999999995</c:v>
                </c:pt>
                <c:pt idx="3079">
                  <c:v>27.858000000000004</c:v>
                </c:pt>
                <c:pt idx="3080">
                  <c:v>27.860000000000014</c:v>
                </c:pt>
                <c:pt idx="3081">
                  <c:v>27.862000000000023</c:v>
                </c:pt>
                <c:pt idx="3082">
                  <c:v>27.863999999999976</c:v>
                </c:pt>
                <c:pt idx="3083">
                  <c:v>27.865999999999985</c:v>
                </c:pt>
                <c:pt idx="3084">
                  <c:v>27.867999999999995</c:v>
                </c:pt>
                <c:pt idx="3085">
                  <c:v>27.870000000000005</c:v>
                </c:pt>
                <c:pt idx="3086">
                  <c:v>27.872000000000014</c:v>
                </c:pt>
                <c:pt idx="3087">
                  <c:v>27.874000000000024</c:v>
                </c:pt>
                <c:pt idx="3088">
                  <c:v>27.875999999999976</c:v>
                </c:pt>
                <c:pt idx="3089">
                  <c:v>27.877999999999986</c:v>
                </c:pt>
                <c:pt idx="3090">
                  <c:v>27.879999999999995</c:v>
                </c:pt>
                <c:pt idx="3091">
                  <c:v>27.882000000000005</c:v>
                </c:pt>
                <c:pt idx="3092">
                  <c:v>27.884000000000015</c:v>
                </c:pt>
                <c:pt idx="3093">
                  <c:v>27.886000000000024</c:v>
                </c:pt>
                <c:pt idx="3094">
                  <c:v>27.887999999999977</c:v>
                </c:pt>
                <c:pt idx="3095">
                  <c:v>27.889999999999986</c:v>
                </c:pt>
                <c:pt idx="3096">
                  <c:v>27.891999999999996</c:v>
                </c:pt>
                <c:pt idx="3097">
                  <c:v>27.894000000000005</c:v>
                </c:pt>
                <c:pt idx="3098">
                  <c:v>27.896000000000015</c:v>
                </c:pt>
                <c:pt idx="3099">
                  <c:v>27.898000000000025</c:v>
                </c:pt>
                <c:pt idx="3100">
                  <c:v>27.899999999999977</c:v>
                </c:pt>
                <c:pt idx="3101">
                  <c:v>27.901999999999987</c:v>
                </c:pt>
                <c:pt idx="3102">
                  <c:v>27.903999999999996</c:v>
                </c:pt>
                <c:pt idx="3103">
                  <c:v>27.906000000000006</c:v>
                </c:pt>
                <c:pt idx="3104">
                  <c:v>27.908000000000015</c:v>
                </c:pt>
                <c:pt idx="3105">
                  <c:v>27.910000000000025</c:v>
                </c:pt>
                <c:pt idx="3106">
                  <c:v>27.911999999999978</c:v>
                </c:pt>
                <c:pt idx="3107">
                  <c:v>27.913999999999987</c:v>
                </c:pt>
                <c:pt idx="3108">
                  <c:v>27.915999999999997</c:v>
                </c:pt>
                <c:pt idx="3109">
                  <c:v>27.918000000000006</c:v>
                </c:pt>
                <c:pt idx="3110">
                  <c:v>27.920000000000016</c:v>
                </c:pt>
                <c:pt idx="3111">
                  <c:v>27.922000000000025</c:v>
                </c:pt>
                <c:pt idx="3112">
                  <c:v>27.923999999999978</c:v>
                </c:pt>
                <c:pt idx="3113">
                  <c:v>27.925999999999988</c:v>
                </c:pt>
                <c:pt idx="3114">
                  <c:v>27.927999999999997</c:v>
                </c:pt>
                <c:pt idx="3115">
                  <c:v>27.930000000000007</c:v>
                </c:pt>
                <c:pt idx="3116">
                  <c:v>27.932000000000016</c:v>
                </c:pt>
                <c:pt idx="3117">
                  <c:v>27.934000000000026</c:v>
                </c:pt>
                <c:pt idx="3118">
                  <c:v>27.935999999999979</c:v>
                </c:pt>
                <c:pt idx="3119">
                  <c:v>27.937000000000012</c:v>
                </c:pt>
                <c:pt idx="3120">
                  <c:v>27.939000000000021</c:v>
                </c:pt>
                <c:pt idx="3121">
                  <c:v>27.940999999999974</c:v>
                </c:pt>
                <c:pt idx="3122">
                  <c:v>27.942999999999984</c:v>
                </c:pt>
                <c:pt idx="3123">
                  <c:v>27.944999999999993</c:v>
                </c:pt>
                <c:pt idx="3124">
                  <c:v>27.947000000000003</c:v>
                </c:pt>
                <c:pt idx="3125">
                  <c:v>27.949000000000012</c:v>
                </c:pt>
                <c:pt idx="3126">
                  <c:v>27.951000000000022</c:v>
                </c:pt>
                <c:pt idx="3127">
                  <c:v>27.952999999999975</c:v>
                </c:pt>
                <c:pt idx="3128">
                  <c:v>27.954999999999984</c:v>
                </c:pt>
                <c:pt idx="3129">
                  <c:v>27.956999999999994</c:v>
                </c:pt>
                <c:pt idx="3130">
                  <c:v>27.959000000000003</c:v>
                </c:pt>
                <c:pt idx="3131">
                  <c:v>27.95999999999998</c:v>
                </c:pt>
                <c:pt idx="3132">
                  <c:v>27.961999999999989</c:v>
                </c:pt>
                <c:pt idx="3133">
                  <c:v>27.963999999999999</c:v>
                </c:pt>
                <c:pt idx="3134">
                  <c:v>27.966000000000008</c:v>
                </c:pt>
                <c:pt idx="3135">
                  <c:v>27.968000000000018</c:v>
                </c:pt>
                <c:pt idx="3136">
                  <c:v>27.970000000000027</c:v>
                </c:pt>
                <c:pt idx="3137">
                  <c:v>27.97199999999998</c:v>
                </c:pt>
                <c:pt idx="3138">
                  <c:v>27.97399999999999</c:v>
                </c:pt>
                <c:pt idx="3139">
                  <c:v>27.975000000000023</c:v>
                </c:pt>
                <c:pt idx="3140">
                  <c:v>27.976999999999975</c:v>
                </c:pt>
                <c:pt idx="3141">
                  <c:v>27.978999999999985</c:v>
                </c:pt>
                <c:pt idx="3142">
                  <c:v>27.980999999999995</c:v>
                </c:pt>
                <c:pt idx="3143">
                  <c:v>27.983000000000004</c:v>
                </c:pt>
                <c:pt idx="3144">
                  <c:v>27.985000000000014</c:v>
                </c:pt>
                <c:pt idx="3145">
                  <c:v>27.987000000000023</c:v>
                </c:pt>
                <c:pt idx="3146">
                  <c:v>27.988999999999976</c:v>
                </c:pt>
                <c:pt idx="3147">
                  <c:v>27.990000000000009</c:v>
                </c:pt>
                <c:pt idx="3148">
                  <c:v>27.992000000000019</c:v>
                </c:pt>
                <c:pt idx="3149">
                  <c:v>27.994000000000028</c:v>
                </c:pt>
                <c:pt idx="3150">
                  <c:v>27.995999999999981</c:v>
                </c:pt>
                <c:pt idx="3151">
                  <c:v>27.99799999999999</c:v>
                </c:pt>
                <c:pt idx="3152">
                  <c:v>28</c:v>
                </c:pt>
                <c:pt idx="3153">
                  <c:v>28.000999999999976</c:v>
                </c:pt>
                <c:pt idx="3154">
                  <c:v>28.002999999999986</c:v>
                </c:pt>
                <c:pt idx="3155">
                  <c:v>28.004999999999995</c:v>
                </c:pt>
                <c:pt idx="3156">
                  <c:v>28.007000000000005</c:v>
                </c:pt>
                <c:pt idx="3157">
                  <c:v>28.009000000000015</c:v>
                </c:pt>
                <c:pt idx="3158">
                  <c:v>28.011000000000024</c:v>
                </c:pt>
                <c:pt idx="3159">
                  <c:v>28.012</c:v>
                </c:pt>
                <c:pt idx="3160">
                  <c:v>28.01400000000001</c:v>
                </c:pt>
                <c:pt idx="3161">
                  <c:v>28.01600000000002</c:v>
                </c:pt>
                <c:pt idx="3162">
                  <c:v>28.017999999999972</c:v>
                </c:pt>
                <c:pt idx="3163">
                  <c:v>28.019999999999982</c:v>
                </c:pt>
                <c:pt idx="3164">
                  <c:v>28.021999999999991</c:v>
                </c:pt>
                <c:pt idx="3165">
                  <c:v>28.023000000000025</c:v>
                </c:pt>
                <c:pt idx="3166">
                  <c:v>28.024999999999977</c:v>
                </c:pt>
                <c:pt idx="3167">
                  <c:v>28.026999999999987</c:v>
                </c:pt>
                <c:pt idx="3168">
                  <c:v>28.028999999999996</c:v>
                </c:pt>
                <c:pt idx="3169">
                  <c:v>28.031000000000006</c:v>
                </c:pt>
                <c:pt idx="3170">
                  <c:v>28.031999999999982</c:v>
                </c:pt>
                <c:pt idx="3171">
                  <c:v>28.033999999999992</c:v>
                </c:pt>
                <c:pt idx="3172">
                  <c:v>28.036000000000001</c:v>
                </c:pt>
                <c:pt idx="3173">
                  <c:v>28.038000000000011</c:v>
                </c:pt>
                <c:pt idx="3174">
                  <c:v>28.04000000000002</c:v>
                </c:pt>
                <c:pt idx="3175">
                  <c:v>28.040999999999997</c:v>
                </c:pt>
                <c:pt idx="3176">
                  <c:v>28.043000000000006</c:v>
                </c:pt>
                <c:pt idx="3177">
                  <c:v>28.045000000000016</c:v>
                </c:pt>
                <c:pt idx="3178">
                  <c:v>28.047000000000025</c:v>
                </c:pt>
                <c:pt idx="3179">
                  <c:v>28.048999999999978</c:v>
                </c:pt>
                <c:pt idx="3180">
                  <c:v>28.050000000000011</c:v>
                </c:pt>
                <c:pt idx="3181">
                  <c:v>28.052000000000021</c:v>
                </c:pt>
                <c:pt idx="3182">
                  <c:v>28.053999999999974</c:v>
                </c:pt>
                <c:pt idx="3183">
                  <c:v>28.055999999999983</c:v>
                </c:pt>
                <c:pt idx="3184">
                  <c:v>28.057000000000016</c:v>
                </c:pt>
                <c:pt idx="3185">
                  <c:v>28.059000000000026</c:v>
                </c:pt>
                <c:pt idx="3186">
                  <c:v>28.060999999999979</c:v>
                </c:pt>
                <c:pt idx="3187">
                  <c:v>28.062999999999988</c:v>
                </c:pt>
                <c:pt idx="3188">
                  <c:v>28.064999999999998</c:v>
                </c:pt>
                <c:pt idx="3189">
                  <c:v>28.065999999999974</c:v>
                </c:pt>
                <c:pt idx="3190">
                  <c:v>28.067999999999984</c:v>
                </c:pt>
                <c:pt idx="3191">
                  <c:v>28.069999999999993</c:v>
                </c:pt>
                <c:pt idx="3192">
                  <c:v>28.072000000000003</c:v>
                </c:pt>
                <c:pt idx="3193">
                  <c:v>28.072999999999979</c:v>
                </c:pt>
                <c:pt idx="3194">
                  <c:v>28.074999999999989</c:v>
                </c:pt>
                <c:pt idx="3195">
                  <c:v>28.076999999999998</c:v>
                </c:pt>
                <c:pt idx="3196">
                  <c:v>28.079000000000008</c:v>
                </c:pt>
                <c:pt idx="3197">
                  <c:v>28.079999999999984</c:v>
                </c:pt>
                <c:pt idx="3198">
                  <c:v>28.081999999999994</c:v>
                </c:pt>
                <c:pt idx="3199">
                  <c:v>28.084000000000003</c:v>
                </c:pt>
                <c:pt idx="3200">
                  <c:v>28.086000000000013</c:v>
                </c:pt>
                <c:pt idx="3201">
                  <c:v>28.086999999999989</c:v>
                </c:pt>
                <c:pt idx="3202">
                  <c:v>28.088999999999999</c:v>
                </c:pt>
                <c:pt idx="3203">
                  <c:v>28.091000000000008</c:v>
                </c:pt>
                <c:pt idx="3204">
                  <c:v>28.093000000000018</c:v>
                </c:pt>
                <c:pt idx="3205">
                  <c:v>28.093999999999994</c:v>
                </c:pt>
                <c:pt idx="3206">
                  <c:v>28.096000000000004</c:v>
                </c:pt>
                <c:pt idx="3207">
                  <c:v>28.098000000000013</c:v>
                </c:pt>
                <c:pt idx="3208">
                  <c:v>28.100000000000023</c:v>
                </c:pt>
                <c:pt idx="3209">
                  <c:v>28.100999999999999</c:v>
                </c:pt>
                <c:pt idx="3210">
                  <c:v>28.103000000000009</c:v>
                </c:pt>
                <c:pt idx="3211">
                  <c:v>28.105000000000018</c:v>
                </c:pt>
                <c:pt idx="3212">
                  <c:v>28.107000000000028</c:v>
                </c:pt>
                <c:pt idx="3213">
                  <c:v>28.108000000000004</c:v>
                </c:pt>
                <c:pt idx="3214">
                  <c:v>28.110000000000014</c:v>
                </c:pt>
                <c:pt idx="3215">
                  <c:v>28.112000000000023</c:v>
                </c:pt>
                <c:pt idx="3216">
                  <c:v>28.113</c:v>
                </c:pt>
                <c:pt idx="3217">
                  <c:v>28.115000000000009</c:v>
                </c:pt>
                <c:pt idx="3218">
                  <c:v>28.117000000000019</c:v>
                </c:pt>
                <c:pt idx="3219">
                  <c:v>28.119000000000028</c:v>
                </c:pt>
                <c:pt idx="3220">
                  <c:v>28.120999999999981</c:v>
                </c:pt>
                <c:pt idx="3221">
                  <c:v>28.122000000000014</c:v>
                </c:pt>
                <c:pt idx="3222">
                  <c:v>28.124000000000024</c:v>
                </c:pt>
                <c:pt idx="3223">
                  <c:v>28.125999999999976</c:v>
                </c:pt>
                <c:pt idx="3224">
                  <c:v>28.12700000000001</c:v>
                </c:pt>
                <c:pt idx="3225">
                  <c:v>28.129000000000019</c:v>
                </c:pt>
                <c:pt idx="3226">
                  <c:v>28.130999999999972</c:v>
                </c:pt>
                <c:pt idx="3227">
                  <c:v>28.132999999999981</c:v>
                </c:pt>
                <c:pt idx="3228">
                  <c:v>28.134000000000015</c:v>
                </c:pt>
                <c:pt idx="3229">
                  <c:v>28.136000000000024</c:v>
                </c:pt>
                <c:pt idx="3230">
                  <c:v>28.137999999999977</c:v>
                </c:pt>
                <c:pt idx="3231">
                  <c:v>28.13900000000001</c:v>
                </c:pt>
                <c:pt idx="3232">
                  <c:v>28.14100000000002</c:v>
                </c:pt>
                <c:pt idx="3233">
                  <c:v>28.142999999999972</c:v>
                </c:pt>
                <c:pt idx="3234">
                  <c:v>28.144999999999982</c:v>
                </c:pt>
                <c:pt idx="3235">
                  <c:v>28.146000000000015</c:v>
                </c:pt>
                <c:pt idx="3236">
                  <c:v>28.148000000000025</c:v>
                </c:pt>
                <c:pt idx="3237">
                  <c:v>28.149999999999977</c:v>
                </c:pt>
                <c:pt idx="3238">
                  <c:v>28.151999999999987</c:v>
                </c:pt>
                <c:pt idx="3239">
                  <c:v>28.15300000000002</c:v>
                </c:pt>
                <c:pt idx="3240">
                  <c:v>28.154999999999973</c:v>
                </c:pt>
                <c:pt idx="3241">
                  <c:v>28.156999999999982</c:v>
                </c:pt>
                <c:pt idx="3242">
                  <c:v>28.158000000000015</c:v>
                </c:pt>
                <c:pt idx="3243">
                  <c:v>28.160000000000025</c:v>
                </c:pt>
                <c:pt idx="3244">
                  <c:v>28.161999999999978</c:v>
                </c:pt>
                <c:pt idx="3245">
                  <c:v>28.163999999999987</c:v>
                </c:pt>
                <c:pt idx="3246">
                  <c:v>28.16500000000002</c:v>
                </c:pt>
                <c:pt idx="3247">
                  <c:v>28.166999999999973</c:v>
                </c:pt>
                <c:pt idx="3248">
                  <c:v>28.168999999999983</c:v>
                </c:pt>
                <c:pt idx="3249">
                  <c:v>28.170000000000016</c:v>
                </c:pt>
                <c:pt idx="3250">
                  <c:v>28.172000000000025</c:v>
                </c:pt>
                <c:pt idx="3251">
                  <c:v>28.173999999999978</c:v>
                </c:pt>
                <c:pt idx="3252">
                  <c:v>28.175999999999988</c:v>
                </c:pt>
                <c:pt idx="3253">
                  <c:v>28.177000000000021</c:v>
                </c:pt>
                <c:pt idx="3254">
                  <c:v>28.178999999999974</c:v>
                </c:pt>
                <c:pt idx="3255">
                  <c:v>28.180999999999983</c:v>
                </c:pt>
                <c:pt idx="3256">
                  <c:v>28.182000000000016</c:v>
                </c:pt>
                <c:pt idx="3257">
                  <c:v>28.184000000000026</c:v>
                </c:pt>
                <c:pt idx="3258">
                  <c:v>28.185999999999979</c:v>
                </c:pt>
                <c:pt idx="3259">
                  <c:v>28.187999999999988</c:v>
                </c:pt>
                <c:pt idx="3260">
                  <c:v>28.189000000000021</c:v>
                </c:pt>
                <c:pt idx="3261">
                  <c:v>28.190999999999974</c:v>
                </c:pt>
                <c:pt idx="3262">
                  <c:v>28.192999999999984</c:v>
                </c:pt>
                <c:pt idx="3263">
                  <c:v>28.194000000000017</c:v>
                </c:pt>
                <c:pt idx="3264">
                  <c:v>28.196000000000026</c:v>
                </c:pt>
                <c:pt idx="3265">
                  <c:v>28.197999999999979</c:v>
                </c:pt>
                <c:pt idx="3266">
                  <c:v>28.199999999999989</c:v>
                </c:pt>
                <c:pt idx="3267">
                  <c:v>28.201000000000022</c:v>
                </c:pt>
                <c:pt idx="3268">
                  <c:v>28.202999999999975</c:v>
                </c:pt>
                <c:pt idx="3269">
                  <c:v>28.204999999999984</c:v>
                </c:pt>
                <c:pt idx="3270">
                  <c:v>28.206999999999994</c:v>
                </c:pt>
                <c:pt idx="3271">
                  <c:v>28.208000000000027</c:v>
                </c:pt>
                <c:pt idx="3272">
                  <c:v>28.20999999999998</c:v>
                </c:pt>
                <c:pt idx="3273">
                  <c:v>28.211999999999989</c:v>
                </c:pt>
                <c:pt idx="3274">
                  <c:v>28.213000000000022</c:v>
                </c:pt>
                <c:pt idx="3275">
                  <c:v>28.214999999999975</c:v>
                </c:pt>
                <c:pt idx="3276">
                  <c:v>28.216999999999985</c:v>
                </c:pt>
                <c:pt idx="3277">
                  <c:v>28.218999999999994</c:v>
                </c:pt>
                <c:pt idx="3278">
                  <c:v>28.220000000000027</c:v>
                </c:pt>
                <c:pt idx="3279">
                  <c:v>28.22199999999998</c:v>
                </c:pt>
                <c:pt idx="3280">
                  <c:v>28.22399999999999</c:v>
                </c:pt>
                <c:pt idx="3281">
                  <c:v>28.225000000000023</c:v>
                </c:pt>
                <c:pt idx="3282">
                  <c:v>28.226999999999975</c:v>
                </c:pt>
                <c:pt idx="3283">
                  <c:v>28.228999999999985</c:v>
                </c:pt>
                <c:pt idx="3284">
                  <c:v>28.230999999999995</c:v>
                </c:pt>
                <c:pt idx="3285">
                  <c:v>28.232000000000028</c:v>
                </c:pt>
                <c:pt idx="3286">
                  <c:v>28.23399999999998</c:v>
                </c:pt>
                <c:pt idx="3287">
                  <c:v>28.23599999999999</c:v>
                </c:pt>
                <c:pt idx="3288">
                  <c:v>28.238</c:v>
                </c:pt>
                <c:pt idx="3289">
                  <c:v>28.238999999999976</c:v>
                </c:pt>
                <c:pt idx="3290">
                  <c:v>28.240999999999985</c:v>
                </c:pt>
                <c:pt idx="3291">
                  <c:v>28.242999999999995</c:v>
                </c:pt>
                <c:pt idx="3292">
                  <c:v>28.245000000000005</c:v>
                </c:pt>
                <c:pt idx="3293">
                  <c:v>28.245999999999981</c:v>
                </c:pt>
                <c:pt idx="3294">
                  <c:v>28.24799999999999</c:v>
                </c:pt>
                <c:pt idx="3295">
                  <c:v>28.25</c:v>
                </c:pt>
                <c:pt idx="3296">
                  <c:v>28.25200000000001</c:v>
                </c:pt>
                <c:pt idx="3297">
                  <c:v>28.252999999999986</c:v>
                </c:pt>
                <c:pt idx="3298">
                  <c:v>28.254999999999995</c:v>
                </c:pt>
                <c:pt idx="3299">
                  <c:v>28.257000000000005</c:v>
                </c:pt>
                <c:pt idx="3300">
                  <c:v>28.259000000000015</c:v>
                </c:pt>
                <c:pt idx="3301">
                  <c:v>28.259999999999991</c:v>
                </c:pt>
                <c:pt idx="3302">
                  <c:v>28.262</c:v>
                </c:pt>
                <c:pt idx="3303">
                  <c:v>28.26400000000001</c:v>
                </c:pt>
                <c:pt idx="3304">
                  <c:v>28.26600000000002</c:v>
                </c:pt>
                <c:pt idx="3305">
                  <c:v>28.266999999999996</c:v>
                </c:pt>
                <c:pt idx="3306">
                  <c:v>28.269000000000005</c:v>
                </c:pt>
                <c:pt idx="3307">
                  <c:v>28.271000000000015</c:v>
                </c:pt>
                <c:pt idx="3308">
                  <c:v>28.273000000000025</c:v>
                </c:pt>
                <c:pt idx="3309">
                  <c:v>28.274000000000001</c:v>
                </c:pt>
                <c:pt idx="3310">
                  <c:v>28.27600000000001</c:v>
                </c:pt>
                <c:pt idx="3311">
                  <c:v>28.27800000000002</c:v>
                </c:pt>
                <c:pt idx="3312">
                  <c:v>28.279999999999973</c:v>
                </c:pt>
                <c:pt idx="3313">
                  <c:v>28.281000000000006</c:v>
                </c:pt>
                <c:pt idx="3314">
                  <c:v>28.283000000000015</c:v>
                </c:pt>
                <c:pt idx="3315">
                  <c:v>28.285000000000025</c:v>
                </c:pt>
                <c:pt idx="3316">
                  <c:v>28.286999999999978</c:v>
                </c:pt>
                <c:pt idx="3317">
                  <c:v>28.288999999999987</c:v>
                </c:pt>
                <c:pt idx="3318">
                  <c:v>28.29000000000002</c:v>
                </c:pt>
                <c:pt idx="3319">
                  <c:v>28.291999999999973</c:v>
                </c:pt>
                <c:pt idx="3320">
                  <c:v>28.293999999999983</c:v>
                </c:pt>
                <c:pt idx="3321">
                  <c:v>28.295999999999992</c:v>
                </c:pt>
                <c:pt idx="3322">
                  <c:v>28.297000000000025</c:v>
                </c:pt>
                <c:pt idx="3323">
                  <c:v>28.298999999999978</c:v>
                </c:pt>
                <c:pt idx="3324">
                  <c:v>28.300999999999988</c:v>
                </c:pt>
                <c:pt idx="3325">
                  <c:v>28.302999999999997</c:v>
                </c:pt>
                <c:pt idx="3326">
                  <c:v>28.305000000000007</c:v>
                </c:pt>
                <c:pt idx="3327">
                  <c:v>28.305999999999983</c:v>
                </c:pt>
                <c:pt idx="3328">
                  <c:v>28.307999999999993</c:v>
                </c:pt>
                <c:pt idx="3329">
                  <c:v>28.310000000000002</c:v>
                </c:pt>
                <c:pt idx="3330">
                  <c:v>28.312000000000012</c:v>
                </c:pt>
                <c:pt idx="3331">
                  <c:v>28.314000000000021</c:v>
                </c:pt>
                <c:pt idx="3332">
                  <c:v>28.314999999999998</c:v>
                </c:pt>
                <c:pt idx="3333">
                  <c:v>28.317000000000007</c:v>
                </c:pt>
                <c:pt idx="3334">
                  <c:v>28.319000000000017</c:v>
                </c:pt>
                <c:pt idx="3335">
                  <c:v>28.321000000000026</c:v>
                </c:pt>
                <c:pt idx="3336">
                  <c:v>28.322999999999979</c:v>
                </c:pt>
                <c:pt idx="3337">
                  <c:v>28.324999999999989</c:v>
                </c:pt>
                <c:pt idx="3338">
                  <c:v>28.326000000000022</c:v>
                </c:pt>
                <c:pt idx="3339">
                  <c:v>28.327999999999975</c:v>
                </c:pt>
                <c:pt idx="3340">
                  <c:v>28.329999999999984</c:v>
                </c:pt>
                <c:pt idx="3341">
                  <c:v>28.331999999999994</c:v>
                </c:pt>
                <c:pt idx="3342">
                  <c:v>28.334000000000003</c:v>
                </c:pt>
                <c:pt idx="3343">
                  <c:v>28.336000000000013</c:v>
                </c:pt>
                <c:pt idx="3344">
                  <c:v>28.336999999999989</c:v>
                </c:pt>
                <c:pt idx="3345">
                  <c:v>28.338999999999999</c:v>
                </c:pt>
                <c:pt idx="3346">
                  <c:v>28.341000000000008</c:v>
                </c:pt>
                <c:pt idx="3347">
                  <c:v>28.343000000000018</c:v>
                </c:pt>
                <c:pt idx="3348">
                  <c:v>28.345000000000027</c:v>
                </c:pt>
                <c:pt idx="3349">
                  <c:v>28.34699999999998</c:v>
                </c:pt>
                <c:pt idx="3350">
                  <c:v>28.34899999999999</c:v>
                </c:pt>
                <c:pt idx="3351">
                  <c:v>28.350000000000023</c:v>
                </c:pt>
                <c:pt idx="3352">
                  <c:v>28.351999999999975</c:v>
                </c:pt>
                <c:pt idx="3353">
                  <c:v>28.353999999999985</c:v>
                </c:pt>
                <c:pt idx="3354">
                  <c:v>28.355999999999995</c:v>
                </c:pt>
                <c:pt idx="3355">
                  <c:v>28.358000000000004</c:v>
                </c:pt>
                <c:pt idx="3356">
                  <c:v>28.360000000000014</c:v>
                </c:pt>
                <c:pt idx="3357">
                  <c:v>28.362000000000023</c:v>
                </c:pt>
                <c:pt idx="3358">
                  <c:v>28.363999999999976</c:v>
                </c:pt>
                <c:pt idx="3359">
                  <c:v>28.365999999999985</c:v>
                </c:pt>
                <c:pt idx="3360">
                  <c:v>28.367000000000019</c:v>
                </c:pt>
                <c:pt idx="3361">
                  <c:v>28.369000000000028</c:v>
                </c:pt>
                <c:pt idx="3362">
                  <c:v>28.370999999999981</c:v>
                </c:pt>
                <c:pt idx="3363">
                  <c:v>28.37299999999999</c:v>
                </c:pt>
                <c:pt idx="3364">
                  <c:v>28.375</c:v>
                </c:pt>
                <c:pt idx="3365">
                  <c:v>28.37700000000001</c:v>
                </c:pt>
                <c:pt idx="3366">
                  <c:v>28.379000000000019</c:v>
                </c:pt>
                <c:pt idx="3367">
                  <c:v>28.380999999999972</c:v>
                </c:pt>
                <c:pt idx="3368">
                  <c:v>28.382999999999981</c:v>
                </c:pt>
                <c:pt idx="3369">
                  <c:v>28.384999999999991</c:v>
                </c:pt>
                <c:pt idx="3370">
                  <c:v>28.387</c:v>
                </c:pt>
                <c:pt idx="3371">
                  <c:v>28.38900000000001</c:v>
                </c:pt>
                <c:pt idx="3372">
                  <c:v>28.39100000000002</c:v>
                </c:pt>
                <c:pt idx="3373">
                  <c:v>28.391999999999996</c:v>
                </c:pt>
                <c:pt idx="3374">
                  <c:v>28.394000000000005</c:v>
                </c:pt>
                <c:pt idx="3375">
                  <c:v>28.396000000000015</c:v>
                </c:pt>
                <c:pt idx="3376">
                  <c:v>28.398000000000025</c:v>
                </c:pt>
                <c:pt idx="3377">
                  <c:v>28.399999999999977</c:v>
                </c:pt>
                <c:pt idx="3378">
                  <c:v>28.401999999999987</c:v>
                </c:pt>
                <c:pt idx="3379">
                  <c:v>28.403999999999996</c:v>
                </c:pt>
                <c:pt idx="3380">
                  <c:v>28.406000000000006</c:v>
                </c:pt>
                <c:pt idx="3381">
                  <c:v>28.408000000000015</c:v>
                </c:pt>
                <c:pt idx="3382">
                  <c:v>28.410000000000025</c:v>
                </c:pt>
                <c:pt idx="3383">
                  <c:v>28.411999999999978</c:v>
                </c:pt>
                <c:pt idx="3384">
                  <c:v>28.413999999999987</c:v>
                </c:pt>
                <c:pt idx="3385">
                  <c:v>28.415999999999997</c:v>
                </c:pt>
                <c:pt idx="3386">
                  <c:v>28.418000000000006</c:v>
                </c:pt>
                <c:pt idx="3387">
                  <c:v>28.420000000000016</c:v>
                </c:pt>
                <c:pt idx="3388">
                  <c:v>28.422000000000025</c:v>
                </c:pt>
                <c:pt idx="3389">
                  <c:v>28.423999999999978</c:v>
                </c:pt>
                <c:pt idx="3390">
                  <c:v>28.425999999999988</c:v>
                </c:pt>
                <c:pt idx="3391">
                  <c:v>28.427999999999997</c:v>
                </c:pt>
                <c:pt idx="3392">
                  <c:v>28.430000000000007</c:v>
                </c:pt>
                <c:pt idx="3393">
                  <c:v>28.432000000000016</c:v>
                </c:pt>
                <c:pt idx="3394">
                  <c:v>28.434000000000026</c:v>
                </c:pt>
                <c:pt idx="3395">
                  <c:v>28.437000000000012</c:v>
                </c:pt>
                <c:pt idx="3396">
                  <c:v>28.439000000000021</c:v>
                </c:pt>
                <c:pt idx="3397">
                  <c:v>28.440999999999974</c:v>
                </c:pt>
                <c:pt idx="3398">
                  <c:v>28.442999999999984</c:v>
                </c:pt>
                <c:pt idx="3399">
                  <c:v>28.444999999999993</c:v>
                </c:pt>
                <c:pt idx="3400">
                  <c:v>28.447000000000003</c:v>
                </c:pt>
                <c:pt idx="3401">
                  <c:v>28.449000000000012</c:v>
                </c:pt>
                <c:pt idx="3402">
                  <c:v>28.451000000000022</c:v>
                </c:pt>
                <c:pt idx="3403">
                  <c:v>28.452999999999975</c:v>
                </c:pt>
                <c:pt idx="3404">
                  <c:v>28.454999999999984</c:v>
                </c:pt>
                <c:pt idx="3405">
                  <c:v>28.456999999999994</c:v>
                </c:pt>
                <c:pt idx="3406">
                  <c:v>28.45999999999998</c:v>
                </c:pt>
                <c:pt idx="3407">
                  <c:v>28.461999999999989</c:v>
                </c:pt>
                <c:pt idx="3408">
                  <c:v>28.463999999999999</c:v>
                </c:pt>
                <c:pt idx="3409">
                  <c:v>28.466000000000008</c:v>
                </c:pt>
                <c:pt idx="3410">
                  <c:v>28.468000000000018</c:v>
                </c:pt>
                <c:pt idx="3411">
                  <c:v>28.470000000000027</c:v>
                </c:pt>
                <c:pt idx="3412">
                  <c:v>28.47199999999998</c:v>
                </c:pt>
                <c:pt idx="3413">
                  <c:v>28.47399999999999</c:v>
                </c:pt>
                <c:pt idx="3414">
                  <c:v>28.476999999999975</c:v>
                </c:pt>
                <c:pt idx="3415">
                  <c:v>28.478999999999985</c:v>
                </c:pt>
                <c:pt idx="3416">
                  <c:v>28.480999999999995</c:v>
                </c:pt>
                <c:pt idx="3417">
                  <c:v>28.483000000000004</c:v>
                </c:pt>
                <c:pt idx="3418">
                  <c:v>28.485000000000014</c:v>
                </c:pt>
                <c:pt idx="3419">
                  <c:v>28.488</c:v>
                </c:pt>
                <c:pt idx="3420">
                  <c:v>28.490000000000009</c:v>
                </c:pt>
                <c:pt idx="3421">
                  <c:v>28.492000000000019</c:v>
                </c:pt>
                <c:pt idx="3422">
                  <c:v>28.494000000000028</c:v>
                </c:pt>
                <c:pt idx="3423">
                  <c:v>28.495999999999981</c:v>
                </c:pt>
                <c:pt idx="3424">
                  <c:v>28.499000000000024</c:v>
                </c:pt>
                <c:pt idx="3425">
                  <c:v>28.500999999999976</c:v>
                </c:pt>
                <c:pt idx="3426">
                  <c:v>28.502999999999986</c:v>
                </c:pt>
                <c:pt idx="3427">
                  <c:v>28.504999999999995</c:v>
                </c:pt>
                <c:pt idx="3428">
                  <c:v>28.507999999999981</c:v>
                </c:pt>
                <c:pt idx="3429">
                  <c:v>28.509999999999991</c:v>
                </c:pt>
                <c:pt idx="3430">
                  <c:v>28.512</c:v>
                </c:pt>
                <c:pt idx="3431">
                  <c:v>28.51400000000001</c:v>
                </c:pt>
                <c:pt idx="3432">
                  <c:v>28.516999999999996</c:v>
                </c:pt>
                <c:pt idx="3433">
                  <c:v>28.519000000000005</c:v>
                </c:pt>
                <c:pt idx="3434">
                  <c:v>28.521000000000015</c:v>
                </c:pt>
                <c:pt idx="3435">
                  <c:v>28.524000000000001</c:v>
                </c:pt>
                <c:pt idx="3436">
                  <c:v>28.52600000000001</c:v>
                </c:pt>
                <c:pt idx="3437">
                  <c:v>28.52800000000002</c:v>
                </c:pt>
                <c:pt idx="3438">
                  <c:v>28.531000000000006</c:v>
                </c:pt>
                <c:pt idx="3439">
                  <c:v>28.533000000000015</c:v>
                </c:pt>
                <c:pt idx="3440">
                  <c:v>28.535000000000025</c:v>
                </c:pt>
                <c:pt idx="3441">
                  <c:v>28.538000000000011</c:v>
                </c:pt>
                <c:pt idx="3442">
                  <c:v>28.54000000000002</c:v>
                </c:pt>
                <c:pt idx="3443">
                  <c:v>28.541999999999973</c:v>
                </c:pt>
                <c:pt idx="3444">
                  <c:v>28.545000000000016</c:v>
                </c:pt>
                <c:pt idx="3445">
                  <c:v>28.547000000000025</c:v>
                </c:pt>
                <c:pt idx="3446">
                  <c:v>28.550000000000011</c:v>
                </c:pt>
                <c:pt idx="3447">
                  <c:v>28.552000000000021</c:v>
                </c:pt>
                <c:pt idx="3448">
                  <c:v>28.553999999999974</c:v>
                </c:pt>
                <c:pt idx="3449">
                  <c:v>28.557000000000016</c:v>
                </c:pt>
                <c:pt idx="3450">
                  <c:v>28.559000000000026</c:v>
                </c:pt>
                <c:pt idx="3451">
                  <c:v>28.562000000000012</c:v>
                </c:pt>
                <c:pt idx="3452">
                  <c:v>28.564000000000021</c:v>
                </c:pt>
                <c:pt idx="3453">
                  <c:v>28.567000000000007</c:v>
                </c:pt>
                <c:pt idx="3454">
                  <c:v>28.569000000000017</c:v>
                </c:pt>
                <c:pt idx="3455">
                  <c:v>28.572000000000003</c:v>
                </c:pt>
                <c:pt idx="3456">
                  <c:v>28.574000000000012</c:v>
                </c:pt>
                <c:pt idx="3457">
                  <c:v>28.576999999999998</c:v>
                </c:pt>
                <c:pt idx="3458">
                  <c:v>28.579000000000008</c:v>
                </c:pt>
                <c:pt idx="3459">
                  <c:v>28.581999999999994</c:v>
                </c:pt>
                <c:pt idx="3460">
                  <c:v>28.584000000000003</c:v>
                </c:pt>
                <c:pt idx="3461">
                  <c:v>28.586999999999989</c:v>
                </c:pt>
                <c:pt idx="3462">
                  <c:v>28.588999999999999</c:v>
                </c:pt>
                <c:pt idx="3463">
                  <c:v>28.591999999999985</c:v>
                </c:pt>
                <c:pt idx="3464">
                  <c:v>28.593999999999994</c:v>
                </c:pt>
                <c:pt idx="3465">
                  <c:v>28.59699999999998</c:v>
                </c:pt>
                <c:pt idx="3466">
                  <c:v>28.600000000000023</c:v>
                </c:pt>
                <c:pt idx="3467">
                  <c:v>28.601999999999975</c:v>
                </c:pt>
                <c:pt idx="3468">
                  <c:v>28.605000000000018</c:v>
                </c:pt>
                <c:pt idx="3469">
                  <c:v>28.607000000000028</c:v>
                </c:pt>
                <c:pt idx="3470">
                  <c:v>28.610000000000014</c:v>
                </c:pt>
                <c:pt idx="3471">
                  <c:v>28.613</c:v>
                </c:pt>
                <c:pt idx="3472">
                  <c:v>28.615000000000009</c:v>
                </c:pt>
                <c:pt idx="3473">
                  <c:v>28.617999999999995</c:v>
                </c:pt>
                <c:pt idx="3474">
                  <c:v>28.620999999999981</c:v>
                </c:pt>
                <c:pt idx="3475">
                  <c:v>28.62299999999999</c:v>
                </c:pt>
                <c:pt idx="3476">
                  <c:v>28.625999999999976</c:v>
                </c:pt>
                <c:pt idx="3477">
                  <c:v>28.629000000000019</c:v>
                </c:pt>
                <c:pt idx="3478">
                  <c:v>28.630999999999972</c:v>
                </c:pt>
                <c:pt idx="3479">
                  <c:v>28.634000000000015</c:v>
                </c:pt>
                <c:pt idx="3480">
                  <c:v>28.637</c:v>
                </c:pt>
                <c:pt idx="3481">
                  <c:v>28.639999999999986</c:v>
                </c:pt>
                <c:pt idx="3482">
                  <c:v>28.641999999999996</c:v>
                </c:pt>
                <c:pt idx="3483">
                  <c:v>28.644999999999982</c:v>
                </c:pt>
                <c:pt idx="3484">
                  <c:v>28.648000000000025</c:v>
                </c:pt>
                <c:pt idx="3485">
                  <c:v>28.65100000000001</c:v>
                </c:pt>
                <c:pt idx="3486">
                  <c:v>28.653999999999996</c:v>
                </c:pt>
                <c:pt idx="3487">
                  <c:v>28.656000000000006</c:v>
                </c:pt>
                <c:pt idx="3488">
                  <c:v>28.658999999999992</c:v>
                </c:pt>
                <c:pt idx="3489">
                  <c:v>28.661999999999978</c:v>
                </c:pt>
                <c:pt idx="3490">
                  <c:v>28.66500000000002</c:v>
                </c:pt>
                <c:pt idx="3491">
                  <c:v>28.668000000000006</c:v>
                </c:pt>
                <c:pt idx="3492">
                  <c:v>28.670999999999992</c:v>
                </c:pt>
                <c:pt idx="3493">
                  <c:v>28.673000000000002</c:v>
                </c:pt>
                <c:pt idx="3494">
                  <c:v>28.675999999999988</c:v>
                </c:pt>
                <c:pt idx="3495">
                  <c:v>28.678999999999974</c:v>
                </c:pt>
                <c:pt idx="3496">
                  <c:v>28.682000000000016</c:v>
                </c:pt>
                <c:pt idx="3497">
                  <c:v>28.685000000000002</c:v>
                </c:pt>
                <c:pt idx="3498">
                  <c:v>28.687999999999988</c:v>
                </c:pt>
                <c:pt idx="3499">
                  <c:v>28.690999999999974</c:v>
                </c:pt>
                <c:pt idx="3500">
                  <c:v>28.694000000000017</c:v>
                </c:pt>
                <c:pt idx="3501">
                  <c:v>28.697000000000003</c:v>
                </c:pt>
                <c:pt idx="3502">
                  <c:v>28.699999999999989</c:v>
                </c:pt>
                <c:pt idx="3503">
                  <c:v>28.702999999999975</c:v>
                </c:pt>
                <c:pt idx="3504">
                  <c:v>28.706000000000017</c:v>
                </c:pt>
                <c:pt idx="3505">
                  <c:v>28.709000000000003</c:v>
                </c:pt>
                <c:pt idx="3506">
                  <c:v>28.711999999999989</c:v>
                </c:pt>
                <c:pt idx="3507">
                  <c:v>28.714999999999975</c:v>
                </c:pt>
                <c:pt idx="3508">
                  <c:v>28.718999999999994</c:v>
                </c:pt>
                <c:pt idx="3509">
                  <c:v>28.72199999999998</c:v>
                </c:pt>
                <c:pt idx="3510">
                  <c:v>28.725000000000023</c:v>
                </c:pt>
                <c:pt idx="3511">
                  <c:v>28.728000000000009</c:v>
                </c:pt>
                <c:pt idx="3512">
                  <c:v>28.730999999999995</c:v>
                </c:pt>
                <c:pt idx="3513">
                  <c:v>28.73399999999998</c:v>
                </c:pt>
                <c:pt idx="3514">
                  <c:v>28.737000000000023</c:v>
                </c:pt>
                <c:pt idx="3515">
                  <c:v>28.740999999999985</c:v>
                </c:pt>
                <c:pt idx="3516">
                  <c:v>28.744000000000028</c:v>
                </c:pt>
                <c:pt idx="3517">
                  <c:v>28.747000000000014</c:v>
                </c:pt>
                <c:pt idx="3518">
                  <c:v>28.75</c:v>
                </c:pt>
                <c:pt idx="3519">
                  <c:v>28.754000000000019</c:v>
                </c:pt>
                <c:pt idx="3520">
                  <c:v>28.757000000000005</c:v>
                </c:pt>
                <c:pt idx="3521">
                  <c:v>28.759999999999991</c:v>
                </c:pt>
                <c:pt idx="3522">
                  <c:v>28.762999999999977</c:v>
                </c:pt>
                <c:pt idx="3523">
                  <c:v>28.766999999999996</c:v>
                </c:pt>
                <c:pt idx="3524">
                  <c:v>28.769999999999982</c:v>
                </c:pt>
                <c:pt idx="3525">
                  <c:v>28.773000000000025</c:v>
                </c:pt>
                <c:pt idx="3526">
                  <c:v>28.776999999999987</c:v>
                </c:pt>
                <c:pt idx="3527">
                  <c:v>28.779999999999973</c:v>
                </c:pt>
                <c:pt idx="3528">
                  <c:v>28.783999999999992</c:v>
                </c:pt>
                <c:pt idx="3529">
                  <c:v>28.786999999999978</c:v>
                </c:pt>
                <c:pt idx="3530">
                  <c:v>28.790999999999997</c:v>
                </c:pt>
                <c:pt idx="3531">
                  <c:v>28.793999999999983</c:v>
                </c:pt>
                <c:pt idx="3532">
                  <c:v>28.797000000000025</c:v>
                </c:pt>
                <c:pt idx="3533">
                  <c:v>28.800999999999988</c:v>
                </c:pt>
                <c:pt idx="3534">
                  <c:v>28.805000000000007</c:v>
                </c:pt>
                <c:pt idx="3535">
                  <c:v>28.807999999999993</c:v>
                </c:pt>
                <c:pt idx="3536">
                  <c:v>28.812000000000012</c:v>
                </c:pt>
                <c:pt idx="3537">
                  <c:v>28.814999999999998</c:v>
                </c:pt>
                <c:pt idx="3538">
                  <c:v>28.819000000000017</c:v>
                </c:pt>
                <c:pt idx="3539">
                  <c:v>28.822000000000003</c:v>
                </c:pt>
                <c:pt idx="3540">
                  <c:v>28.826000000000022</c:v>
                </c:pt>
                <c:pt idx="3541">
                  <c:v>28.829999999999984</c:v>
                </c:pt>
                <c:pt idx="3542">
                  <c:v>28.833000000000027</c:v>
                </c:pt>
                <c:pt idx="3543">
                  <c:v>28.836999999999989</c:v>
                </c:pt>
                <c:pt idx="3544">
                  <c:v>28.841000000000008</c:v>
                </c:pt>
                <c:pt idx="3545">
                  <c:v>28.843999999999994</c:v>
                </c:pt>
                <c:pt idx="3546">
                  <c:v>28.848000000000013</c:v>
                </c:pt>
                <c:pt idx="3547">
                  <c:v>28.851999999999975</c:v>
                </c:pt>
                <c:pt idx="3548">
                  <c:v>28.855999999999995</c:v>
                </c:pt>
                <c:pt idx="3549">
                  <c:v>28.85899999999998</c:v>
                </c:pt>
                <c:pt idx="3550">
                  <c:v>28.863</c:v>
                </c:pt>
                <c:pt idx="3551">
                  <c:v>28.867000000000019</c:v>
                </c:pt>
                <c:pt idx="3552">
                  <c:v>28.870999999999981</c:v>
                </c:pt>
                <c:pt idx="3553">
                  <c:v>28.875</c:v>
                </c:pt>
                <c:pt idx="3554">
                  <c:v>28.879000000000019</c:v>
                </c:pt>
                <c:pt idx="3555">
                  <c:v>28.882999999999981</c:v>
                </c:pt>
                <c:pt idx="3556">
                  <c:v>28.887</c:v>
                </c:pt>
                <c:pt idx="3557">
                  <c:v>28.89100000000002</c:v>
                </c:pt>
                <c:pt idx="3558">
                  <c:v>28.894999999999982</c:v>
                </c:pt>
                <c:pt idx="3559">
                  <c:v>28.899000000000001</c:v>
                </c:pt>
                <c:pt idx="3560">
                  <c:v>28.90300000000002</c:v>
                </c:pt>
                <c:pt idx="3561">
                  <c:v>28.906999999999982</c:v>
                </c:pt>
                <c:pt idx="3562">
                  <c:v>28.911000000000001</c:v>
                </c:pt>
                <c:pt idx="3563">
                  <c:v>28.91500000000002</c:v>
                </c:pt>
                <c:pt idx="3564">
                  <c:v>28.918999999999983</c:v>
                </c:pt>
                <c:pt idx="3565">
                  <c:v>28.923000000000002</c:v>
                </c:pt>
                <c:pt idx="3566">
                  <c:v>28.927000000000021</c:v>
                </c:pt>
                <c:pt idx="3567">
                  <c:v>28.930999999999983</c:v>
                </c:pt>
                <c:pt idx="3568">
                  <c:v>28.935000000000002</c:v>
                </c:pt>
                <c:pt idx="3569">
                  <c:v>28.939999999999998</c:v>
                </c:pt>
                <c:pt idx="3570">
                  <c:v>28.944000000000017</c:v>
                </c:pt>
                <c:pt idx="3571">
                  <c:v>28.947999999999979</c:v>
                </c:pt>
                <c:pt idx="3572">
                  <c:v>28.952999999999975</c:v>
                </c:pt>
                <c:pt idx="3573">
                  <c:v>28.956999999999994</c:v>
                </c:pt>
                <c:pt idx="3574">
                  <c:v>28.961000000000013</c:v>
                </c:pt>
                <c:pt idx="3575">
                  <c:v>28.966000000000008</c:v>
                </c:pt>
                <c:pt idx="3576">
                  <c:v>28.970000000000027</c:v>
                </c:pt>
                <c:pt idx="3577">
                  <c:v>28.97399999999999</c:v>
                </c:pt>
                <c:pt idx="3578">
                  <c:v>28.978999999999985</c:v>
                </c:pt>
                <c:pt idx="3579">
                  <c:v>28.983000000000004</c:v>
                </c:pt>
                <c:pt idx="3580">
                  <c:v>28.988</c:v>
                </c:pt>
                <c:pt idx="3581">
                  <c:v>28.992000000000019</c:v>
                </c:pt>
                <c:pt idx="3582">
                  <c:v>28.997000000000014</c:v>
                </c:pt>
                <c:pt idx="3583">
                  <c:v>29.000999999999976</c:v>
                </c:pt>
                <c:pt idx="3584">
                  <c:v>29.005999999999972</c:v>
                </c:pt>
                <c:pt idx="3585">
                  <c:v>29.011000000000024</c:v>
                </c:pt>
                <c:pt idx="3586">
                  <c:v>29.014999999999986</c:v>
                </c:pt>
                <c:pt idx="3587">
                  <c:v>29.019999999999982</c:v>
                </c:pt>
                <c:pt idx="3588">
                  <c:v>29.024999999999977</c:v>
                </c:pt>
                <c:pt idx="3589">
                  <c:v>29.028999999999996</c:v>
                </c:pt>
                <c:pt idx="3590">
                  <c:v>29.033999999999992</c:v>
                </c:pt>
                <c:pt idx="3591">
                  <c:v>29.038999999999987</c:v>
                </c:pt>
                <c:pt idx="3592">
                  <c:v>29.043999999999983</c:v>
                </c:pt>
                <c:pt idx="3593">
                  <c:v>29.048000000000002</c:v>
                </c:pt>
                <c:pt idx="3594">
                  <c:v>29.052999999999997</c:v>
                </c:pt>
                <c:pt idx="3595">
                  <c:v>29.057999999999993</c:v>
                </c:pt>
                <c:pt idx="3596">
                  <c:v>29.062999999999988</c:v>
                </c:pt>
                <c:pt idx="3597">
                  <c:v>29.067999999999984</c:v>
                </c:pt>
                <c:pt idx="3598">
                  <c:v>29.072999999999979</c:v>
                </c:pt>
                <c:pt idx="3599">
                  <c:v>29.077999999999975</c:v>
                </c:pt>
                <c:pt idx="3600">
                  <c:v>29.083000000000027</c:v>
                </c:pt>
                <c:pt idx="3601">
                  <c:v>29.088000000000022</c:v>
                </c:pt>
                <c:pt idx="3602">
                  <c:v>29.093000000000018</c:v>
                </c:pt>
                <c:pt idx="3603">
                  <c:v>29.098000000000013</c:v>
                </c:pt>
                <c:pt idx="3604">
                  <c:v>29.103000000000009</c:v>
                </c:pt>
                <c:pt idx="3605">
                  <c:v>29.108000000000004</c:v>
                </c:pt>
                <c:pt idx="3606">
                  <c:v>29.113999999999976</c:v>
                </c:pt>
                <c:pt idx="3607">
                  <c:v>29.119000000000028</c:v>
                </c:pt>
                <c:pt idx="3608">
                  <c:v>29.124000000000024</c:v>
                </c:pt>
                <c:pt idx="3609">
                  <c:v>29.129000000000019</c:v>
                </c:pt>
                <c:pt idx="3610">
                  <c:v>29.134999999999991</c:v>
                </c:pt>
                <c:pt idx="3611">
                  <c:v>29.139999999999986</c:v>
                </c:pt>
                <c:pt idx="3612">
                  <c:v>29.144999999999982</c:v>
                </c:pt>
                <c:pt idx="3613">
                  <c:v>29.15100000000001</c:v>
                </c:pt>
                <c:pt idx="3614">
                  <c:v>29.156000000000006</c:v>
                </c:pt>
                <c:pt idx="3615">
                  <c:v>29.161000000000001</c:v>
                </c:pt>
                <c:pt idx="3616">
                  <c:v>29.166999999999973</c:v>
                </c:pt>
                <c:pt idx="3617">
                  <c:v>29.172000000000025</c:v>
                </c:pt>
                <c:pt idx="3618">
                  <c:v>29.177999999999997</c:v>
                </c:pt>
                <c:pt idx="3619">
                  <c:v>29.184000000000026</c:v>
                </c:pt>
                <c:pt idx="3620">
                  <c:v>29.189000000000021</c:v>
                </c:pt>
                <c:pt idx="3621">
                  <c:v>29.194999999999993</c:v>
                </c:pt>
                <c:pt idx="3622">
                  <c:v>29.199999999999989</c:v>
                </c:pt>
                <c:pt idx="3623">
                  <c:v>29.206000000000017</c:v>
                </c:pt>
                <c:pt idx="3624">
                  <c:v>29.211999999999989</c:v>
                </c:pt>
                <c:pt idx="3625">
                  <c:v>29.218000000000018</c:v>
                </c:pt>
                <c:pt idx="3626">
                  <c:v>29.223000000000013</c:v>
                </c:pt>
                <c:pt idx="3627">
                  <c:v>29.228999999999985</c:v>
                </c:pt>
                <c:pt idx="3628">
                  <c:v>29.235000000000014</c:v>
                </c:pt>
                <c:pt idx="3629">
                  <c:v>29.240999999999985</c:v>
                </c:pt>
                <c:pt idx="3630">
                  <c:v>29.247000000000014</c:v>
                </c:pt>
                <c:pt idx="3631">
                  <c:v>29.252999999999986</c:v>
                </c:pt>
                <c:pt idx="3632">
                  <c:v>29.259000000000015</c:v>
                </c:pt>
                <c:pt idx="3633">
                  <c:v>29.264999999999986</c:v>
                </c:pt>
                <c:pt idx="3634">
                  <c:v>29.271000000000015</c:v>
                </c:pt>
                <c:pt idx="3635">
                  <c:v>29.276999999999987</c:v>
                </c:pt>
                <c:pt idx="3636">
                  <c:v>29.283000000000015</c:v>
                </c:pt>
                <c:pt idx="3637">
                  <c:v>29.288999999999987</c:v>
                </c:pt>
                <c:pt idx="3638">
                  <c:v>29.295000000000016</c:v>
                </c:pt>
                <c:pt idx="3639">
                  <c:v>29.300999999999988</c:v>
                </c:pt>
                <c:pt idx="3640">
                  <c:v>29.307999999999993</c:v>
                </c:pt>
                <c:pt idx="3641">
                  <c:v>29.314000000000021</c:v>
                </c:pt>
                <c:pt idx="3642">
                  <c:v>29.319999999999993</c:v>
                </c:pt>
                <c:pt idx="3643">
                  <c:v>29.326000000000022</c:v>
                </c:pt>
                <c:pt idx="3644">
                  <c:v>29.333000000000027</c:v>
                </c:pt>
                <c:pt idx="3645">
                  <c:v>29.338999999999999</c:v>
                </c:pt>
                <c:pt idx="3646">
                  <c:v>29.346000000000004</c:v>
                </c:pt>
                <c:pt idx="3647">
                  <c:v>29.351999999999975</c:v>
                </c:pt>
                <c:pt idx="3648">
                  <c:v>29.35899999999998</c:v>
                </c:pt>
                <c:pt idx="3649">
                  <c:v>29.365000000000009</c:v>
                </c:pt>
                <c:pt idx="3650">
                  <c:v>29.372000000000014</c:v>
                </c:pt>
                <c:pt idx="3651">
                  <c:v>29.377999999999986</c:v>
                </c:pt>
                <c:pt idx="3652">
                  <c:v>29.384999999999991</c:v>
                </c:pt>
                <c:pt idx="3653">
                  <c:v>29.39100000000002</c:v>
                </c:pt>
                <c:pt idx="3654">
                  <c:v>29.398000000000025</c:v>
                </c:pt>
                <c:pt idx="3655">
                  <c:v>29.404999999999973</c:v>
                </c:pt>
                <c:pt idx="3656">
                  <c:v>29.411999999999978</c:v>
                </c:pt>
                <c:pt idx="3657">
                  <c:v>29.418000000000006</c:v>
                </c:pt>
                <c:pt idx="3658">
                  <c:v>29.425000000000011</c:v>
                </c:pt>
                <c:pt idx="3659">
                  <c:v>29.432000000000016</c:v>
                </c:pt>
                <c:pt idx="3660">
                  <c:v>29.439000000000021</c:v>
                </c:pt>
                <c:pt idx="3661">
                  <c:v>29.446000000000026</c:v>
                </c:pt>
                <c:pt idx="3662">
                  <c:v>29.452999999999975</c:v>
                </c:pt>
                <c:pt idx="3663">
                  <c:v>29.459000000000003</c:v>
                </c:pt>
                <c:pt idx="3664">
                  <c:v>29.466000000000008</c:v>
                </c:pt>
                <c:pt idx="3665">
                  <c:v>29.473000000000013</c:v>
                </c:pt>
                <c:pt idx="3666">
                  <c:v>29.480000000000018</c:v>
                </c:pt>
                <c:pt idx="3667">
                  <c:v>29.488</c:v>
                </c:pt>
                <c:pt idx="3668">
                  <c:v>29.495000000000005</c:v>
                </c:pt>
                <c:pt idx="3669">
                  <c:v>29.50200000000001</c:v>
                </c:pt>
                <c:pt idx="3670">
                  <c:v>29.509000000000015</c:v>
                </c:pt>
                <c:pt idx="3671">
                  <c:v>29.51600000000002</c:v>
                </c:pt>
                <c:pt idx="3672">
                  <c:v>29.523000000000025</c:v>
                </c:pt>
                <c:pt idx="3673">
                  <c:v>29.531000000000006</c:v>
                </c:pt>
                <c:pt idx="3674">
                  <c:v>29.538000000000011</c:v>
                </c:pt>
                <c:pt idx="3675">
                  <c:v>29.545000000000016</c:v>
                </c:pt>
                <c:pt idx="3676">
                  <c:v>29.552000000000021</c:v>
                </c:pt>
                <c:pt idx="3677">
                  <c:v>29.560000000000002</c:v>
                </c:pt>
                <c:pt idx="3678">
                  <c:v>29.567000000000007</c:v>
                </c:pt>
                <c:pt idx="3679">
                  <c:v>29.574999999999989</c:v>
                </c:pt>
                <c:pt idx="3680">
                  <c:v>29.581999999999994</c:v>
                </c:pt>
                <c:pt idx="3681">
                  <c:v>29.589999999999975</c:v>
                </c:pt>
                <c:pt idx="3682">
                  <c:v>29.59699999999998</c:v>
                </c:pt>
                <c:pt idx="3683">
                  <c:v>29.603999999999985</c:v>
                </c:pt>
                <c:pt idx="3684">
                  <c:v>29.612000000000023</c:v>
                </c:pt>
                <c:pt idx="3685">
                  <c:v>29.620000000000005</c:v>
                </c:pt>
                <c:pt idx="3686">
                  <c:v>29.62700000000001</c:v>
                </c:pt>
                <c:pt idx="3687">
                  <c:v>29.634999999999991</c:v>
                </c:pt>
                <c:pt idx="3688">
                  <c:v>29.641999999999996</c:v>
                </c:pt>
                <c:pt idx="3689">
                  <c:v>29.649999999999977</c:v>
                </c:pt>
                <c:pt idx="3690">
                  <c:v>29.658000000000015</c:v>
                </c:pt>
                <c:pt idx="3691">
                  <c:v>29.66500000000002</c:v>
                </c:pt>
                <c:pt idx="3692">
                  <c:v>29.673000000000002</c:v>
                </c:pt>
                <c:pt idx="3693">
                  <c:v>29.680999999999983</c:v>
                </c:pt>
                <c:pt idx="3694">
                  <c:v>29.687999999999988</c:v>
                </c:pt>
                <c:pt idx="3695">
                  <c:v>29.696000000000026</c:v>
                </c:pt>
                <c:pt idx="3696">
                  <c:v>29.704000000000008</c:v>
                </c:pt>
                <c:pt idx="3697">
                  <c:v>29.711999999999989</c:v>
                </c:pt>
                <c:pt idx="3698">
                  <c:v>29.720000000000027</c:v>
                </c:pt>
                <c:pt idx="3699">
                  <c:v>29.726999999999975</c:v>
                </c:pt>
                <c:pt idx="3700">
                  <c:v>29.735000000000014</c:v>
                </c:pt>
                <c:pt idx="3701">
                  <c:v>29.742999999999995</c:v>
                </c:pt>
                <c:pt idx="3702">
                  <c:v>29.750999999999976</c:v>
                </c:pt>
                <c:pt idx="3703">
                  <c:v>29.759000000000015</c:v>
                </c:pt>
                <c:pt idx="3704">
                  <c:v>29.766999999999996</c:v>
                </c:pt>
                <c:pt idx="3705">
                  <c:v>29.774999999999977</c:v>
                </c:pt>
                <c:pt idx="3706">
                  <c:v>29.781999999999982</c:v>
                </c:pt>
                <c:pt idx="3707">
                  <c:v>29.79000000000002</c:v>
                </c:pt>
                <c:pt idx="3708">
                  <c:v>29.798000000000002</c:v>
                </c:pt>
                <c:pt idx="3709">
                  <c:v>29.805999999999983</c:v>
                </c:pt>
                <c:pt idx="3710">
                  <c:v>29.814000000000021</c:v>
                </c:pt>
                <c:pt idx="3711">
                  <c:v>29.822000000000003</c:v>
                </c:pt>
                <c:pt idx="3712">
                  <c:v>29.829999999999984</c:v>
                </c:pt>
                <c:pt idx="3713">
                  <c:v>29.838000000000022</c:v>
                </c:pt>
                <c:pt idx="3714">
                  <c:v>29.846000000000004</c:v>
                </c:pt>
                <c:pt idx="3715">
                  <c:v>29.853999999999985</c:v>
                </c:pt>
                <c:pt idx="3716">
                  <c:v>29.862000000000023</c:v>
                </c:pt>
                <c:pt idx="3717">
                  <c:v>29.870000000000005</c:v>
                </c:pt>
                <c:pt idx="3718">
                  <c:v>29.877999999999986</c:v>
                </c:pt>
                <c:pt idx="3719">
                  <c:v>29.886000000000024</c:v>
                </c:pt>
                <c:pt idx="3720">
                  <c:v>29.892999999999972</c:v>
                </c:pt>
                <c:pt idx="3721">
                  <c:v>29.90100000000001</c:v>
                </c:pt>
                <c:pt idx="3722">
                  <c:v>29.908999999999992</c:v>
                </c:pt>
                <c:pt idx="3723">
                  <c:v>29.916999999999973</c:v>
                </c:pt>
                <c:pt idx="3724">
                  <c:v>29.925000000000011</c:v>
                </c:pt>
                <c:pt idx="3725">
                  <c:v>29.932999999999993</c:v>
                </c:pt>
                <c:pt idx="3726">
                  <c:v>29.940999999999974</c:v>
                </c:pt>
                <c:pt idx="3727">
                  <c:v>29.949000000000012</c:v>
                </c:pt>
                <c:pt idx="3728">
                  <c:v>29.956000000000017</c:v>
                </c:pt>
                <c:pt idx="3729">
                  <c:v>29.963999999999999</c:v>
                </c:pt>
                <c:pt idx="3730">
                  <c:v>29.97199999999998</c:v>
                </c:pt>
                <c:pt idx="3731">
                  <c:v>29.980000000000018</c:v>
                </c:pt>
                <c:pt idx="3732">
                  <c:v>29.987000000000023</c:v>
                </c:pt>
                <c:pt idx="3733">
                  <c:v>29.995000000000005</c:v>
                </c:pt>
                <c:pt idx="3734">
                  <c:v>30.002999999999986</c:v>
                </c:pt>
                <c:pt idx="3735">
                  <c:v>30.009999999999991</c:v>
                </c:pt>
                <c:pt idx="3736">
                  <c:v>30.017999999999972</c:v>
                </c:pt>
                <c:pt idx="3737">
                  <c:v>30.02600000000001</c:v>
                </c:pt>
                <c:pt idx="3738">
                  <c:v>30.033000000000015</c:v>
                </c:pt>
                <c:pt idx="3739">
                  <c:v>30.040999999999997</c:v>
                </c:pt>
                <c:pt idx="3740">
                  <c:v>30.048000000000002</c:v>
                </c:pt>
                <c:pt idx="3741">
                  <c:v>30.055999999999983</c:v>
                </c:pt>
                <c:pt idx="3742">
                  <c:v>30.062999999999988</c:v>
                </c:pt>
                <c:pt idx="3743">
                  <c:v>30.069999999999993</c:v>
                </c:pt>
                <c:pt idx="3744">
                  <c:v>30.077999999999975</c:v>
                </c:pt>
                <c:pt idx="3745">
                  <c:v>30.08499999999998</c:v>
                </c:pt>
                <c:pt idx="3746">
                  <c:v>30.091999999999985</c:v>
                </c:pt>
                <c:pt idx="3747">
                  <c:v>30.09899999999999</c:v>
                </c:pt>
                <c:pt idx="3748">
                  <c:v>30.107000000000028</c:v>
                </c:pt>
                <c:pt idx="3749">
                  <c:v>30.113999999999976</c:v>
                </c:pt>
                <c:pt idx="3750">
                  <c:v>30.120999999999981</c:v>
                </c:pt>
                <c:pt idx="3751">
                  <c:v>30.127999999999986</c:v>
                </c:pt>
                <c:pt idx="3752">
                  <c:v>30.134000000000015</c:v>
                </c:pt>
                <c:pt idx="3753">
                  <c:v>30.14100000000002</c:v>
                </c:pt>
                <c:pt idx="3754">
                  <c:v>30.148000000000025</c:v>
                </c:pt>
                <c:pt idx="3755">
                  <c:v>30.154999999999973</c:v>
                </c:pt>
                <c:pt idx="3756">
                  <c:v>30.161000000000001</c:v>
                </c:pt>
                <c:pt idx="3757">
                  <c:v>30.168000000000006</c:v>
                </c:pt>
                <c:pt idx="3758">
                  <c:v>30.175000000000011</c:v>
                </c:pt>
                <c:pt idx="3759">
                  <c:v>30.180999999999983</c:v>
                </c:pt>
                <c:pt idx="3760">
                  <c:v>30.187000000000012</c:v>
                </c:pt>
                <c:pt idx="3761">
                  <c:v>30.194000000000017</c:v>
                </c:pt>
                <c:pt idx="3762">
                  <c:v>30.199999999999989</c:v>
                </c:pt>
                <c:pt idx="3763">
                  <c:v>30.206000000000017</c:v>
                </c:pt>
                <c:pt idx="3764">
                  <c:v>30.211999999999989</c:v>
                </c:pt>
                <c:pt idx="3765">
                  <c:v>30.218000000000018</c:v>
                </c:pt>
                <c:pt idx="3766">
                  <c:v>30.22399999999999</c:v>
                </c:pt>
                <c:pt idx="3767">
                  <c:v>30.228999999999985</c:v>
                </c:pt>
                <c:pt idx="3768">
                  <c:v>30.235000000000014</c:v>
                </c:pt>
                <c:pt idx="3769">
                  <c:v>30.240999999999985</c:v>
                </c:pt>
                <c:pt idx="3770">
                  <c:v>30.245999999999981</c:v>
                </c:pt>
                <c:pt idx="3771">
                  <c:v>30.250999999999976</c:v>
                </c:pt>
                <c:pt idx="3772">
                  <c:v>30.257000000000005</c:v>
                </c:pt>
                <c:pt idx="3773">
                  <c:v>30.262</c:v>
                </c:pt>
                <c:pt idx="3774">
                  <c:v>30.266999999999996</c:v>
                </c:pt>
                <c:pt idx="3775">
                  <c:v>30.271999999999991</c:v>
                </c:pt>
                <c:pt idx="3776">
                  <c:v>30.276999999999987</c:v>
                </c:pt>
                <c:pt idx="3777">
                  <c:v>30.281999999999982</c:v>
                </c:pt>
                <c:pt idx="3778">
                  <c:v>30.286000000000001</c:v>
                </c:pt>
                <c:pt idx="3779">
                  <c:v>30.290999999999997</c:v>
                </c:pt>
                <c:pt idx="3780">
                  <c:v>30.295000000000016</c:v>
                </c:pt>
                <c:pt idx="3781">
                  <c:v>30.298999999999978</c:v>
                </c:pt>
                <c:pt idx="3782">
                  <c:v>30.303999999999974</c:v>
                </c:pt>
                <c:pt idx="3783">
                  <c:v>30.307999999999993</c:v>
                </c:pt>
                <c:pt idx="3784">
                  <c:v>30.312000000000012</c:v>
                </c:pt>
                <c:pt idx="3785">
                  <c:v>30.314999999999998</c:v>
                </c:pt>
                <c:pt idx="3786">
                  <c:v>30.319000000000017</c:v>
                </c:pt>
                <c:pt idx="3787">
                  <c:v>30.322999999999979</c:v>
                </c:pt>
                <c:pt idx="3788">
                  <c:v>30.326000000000022</c:v>
                </c:pt>
                <c:pt idx="3789">
                  <c:v>30.329000000000008</c:v>
                </c:pt>
                <c:pt idx="3790">
                  <c:v>30.333000000000027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CFA-4647-B750-CBB0D5681C72}"/>
            </c:ext>
          </c:extLst>
        </c:ser>
        <c:ser>
          <c:idx val="1"/>
          <c:order val="1"/>
          <c:tx>
            <c:strRef>
              <c:f>Sheet4!$B$1</c:f>
              <c:strCache>
                <c:ptCount val="1"/>
                <c:pt idx="0">
                  <c:v>Original Temp (C/2)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Sheet4!$A$2:$A$78</c:f>
              <c:numCache>
                <c:formatCode>General</c:formatCode>
                <c:ptCount val="77"/>
                <c:pt idx="0">
                  <c:v>5.9523809523808697E-3</c:v>
                </c:pt>
                <c:pt idx="1">
                  <c:v>2.67857142857141E-2</c:v>
                </c:pt>
                <c:pt idx="2">
                  <c:v>4.7619047619047498E-2</c:v>
                </c:pt>
                <c:pt idx="3">
                  <c:v>6.6165928050052003E-2</c:v>
                </c:pt>
                <c:pt idx="4">
                  <c:v>9.3502501365509597E-2</c:v>
                </c:pt>
                <c:pt idx="5">
                  <c:v>0.118243830378866</c:v>
                </c:pt>
                <c:pt idx="6">
                  <c:v>0.136904761904761</c:v>
                </c:pt>
                <c:pt idx="7">
                  <c:v>0.15578836461591899</c:v>
                </c:pt>
                <c:pt idx="8">
                  <c:v>0.18312493793137599</c:v>
                </c:pt>
                <c:pt idx="9">
                  <c:v>0.20907738095237999</c:v>
                </c:pt>
                <c:pt idx="10">
                  <c:v>0.243997834839531</c:v>
                </c:pt>
                <c:pt idx="11">
                  <c:v>0.27032514648195</c:v>
                </c:pt>
                <c:pt idx="12">
                  <c:v>0.29506647549530701</c:v>
                </c:pt>
                <c:pt idx="13">
                  <c:v>0.3125</c:v>
                </c:pt>
                <c:pt idx="14">
                  <c:v>0.33261100973236002</c:v>
                </c:pt>
                <c:pt idx="15">
                  <c:v>0.35994758304781699</c:v>
                </c:pt>
                <c:pt idx="16">
                  <c:v>0.384688912061174</c:v>
                </c:pt>
                <c:pt idx="17">
                  <c:v>0.40178571428571402</c:v>
                </c:pt>
                <c:pt idx="18">
                  <c:v>0.419811218282933</c:v>
                </c:pt>
                <c:pt idx="19">
                  <c:v>0.44714779159839102</c:v>
                </c:pt>
                <c:pt idx="20">
                  <c:v>0.47188912061174798</c:v>
                </c:pt>
                <c:pt idx="21">
                  <c:v>0.50701142683350697</c:v>
                </c:pt>
                <c:pt idx="22">
                  <c:v>0.53296386985451105</c:v>
                </c:pt>
                <c:pt idx="23">
                  <c:v>0.56030044316996797</c:v>
                </c:pt>
                <c:pt idx="24">
                  <c:v>0.59663386339937396</c:v>
                </c:pt>
                <c:pt idx="25">
                  <c:v>0.62397043671483099</c:v>
                </c:pt>
                <c:pt idx="26">
                  <c:v>0.648711765728189</c:v>
                </c:pt>
                <c:pt idx="27">
                  <c:v>0.66666666666666596</c:v>
                </c:pt>
                <c:pt idx="28">
                  <c:v>0.68383407194994705</c:v>
                </c:pt>
                <c:pt idx="29">
                  <c:v>0.71047858011817799</c:v>
                </c:pt>
                <c:pt idx="30">
                  <c:v>0.73712308828640905</c:v>
                </c:pt>
                <c:pt idx="31">
                  <c:v>0.77103428050052103</c:v>
                </c:pt>
                <c:pt idx="32">
                  <c:v>0.796986723521525</c:v>
                </c:pt>
                <c:pt idx="33">
                  <c:v>0.82432329683698202</c:v>
                </c:pt>
                <c:pt idx="34">
                  <c:v>0.86065671706638802</c:v>
                </c:pt>
                <c:pt idx="35">
                  <c:v>0.88730122523461896</c:v>
                </c:pt>
                <c:pt idx="36">
                  <c:v>0.91273461939520295</c:v>
                </c:pt>
                <c:pt idx="37">
                  <c:v>0.95027915363225501</c:v>
                </c:pt>
                <c:pt idx="38">
                  <c:v>0.97761572694771304</c:v>
                </c:pt>
                <c:pt idx="39">
                  <c:v>1.0023570559610699</c:v>
                </c:pt>
                <c:pt idx="40">
                  <c:v>1.03747936218282</c:v>
                </c:pt>
                <c:pt idx="41">
                  <c:v>1.06481593549828</c:v>
                </c:pt>
                <c:pt idx="42">
                  <c:v>1.08955726451164</c:v>
                </c:pt>
                <c:pt idx="43">
                  <c:v>1.1246795707334001</c:v>
                </c:pt>
                <c:pt idx="44">
                  <c:v>1.1513240789016299</c:v>
                </c:pt>
                <c:pt idx="45">
                  <c:v>1.1767574730622099</c:v>
                </c:pt>
                <c:pt idx="46">
                  <c:v>1.2143020072992701</c:v>
                </c:pt>
                <c:pt idx="47">
                  <c:v>1.2416385806147201</c:v>
                </c:pt>
                <c:pt idx="48">
                  <c:v>1.2663799096280799</c:v>
                </c:pt>
                <c:pt idx="49">
                  <c:v>1.3015022158498399</c:v>
                </c:pt>
                <c:pt idx="50">
                  <c:v>1.32814672401807</c:v>
                </c:pt>
                <c:pt idx="51">
                  <c:v>1.35358011817865</c:v>
                </c:pt>
                <c:pt idx="52">
                  <c:v>1.3911246524157099</c:v>
                </c:pt>
                <c:pt idx="53">
                  <c:v>1.41846122573116</c:v>
                </c:pt>
                <c:pt idx="54">
                  <c:v>1.44320255474452</c:v>
                </c:pt>
                <c:pt idx="55">
                  <c:v>1.47832486096628</c:v>
                </c:pt>
                <c:pt idx="56">
                  <c:v>1.5049693691345101</c:v>
                </c:pt>
                <c:pt idx="57">
                  <c:v>1.5316138773027399</c:v>
                </c:pt>
                <c:pt idx="58">
                  <c:v>1.5655250695168501</c:v>
                </c:pt>
                <c:pt idx="59">
                  <c:v>1.59147751253786</c:v>
                </c:pt>
                <c:pt idx="60">
                  <c:v>1.61881408585331</c:v>
                </c:pt>
                <c:pt idx="61">
                  <c:v>1.6551475060827201</c:v>
                </c:pt>
                <c:pt idx="62">
                  <c:v>1.6824840793981799</c:v>
                </c:pt>
                <c:pt idx="63">
                  <c:v>1.70843652241918</c:v>
                </c:pt>
                <c:pt idx="64">
                  <c:v>1.74234771463329</c:v>
                </c:pt>
                <c:pt idx="65">
                  <c:v>1.76899222280152</c:v>
                </c:pt>
                <c:pt idx="66">
                  <c:v>1.7956367309697601</c:v>
                </c:pt>
                <c:pt idx="67">
                  <c:v>1.8095238095238</c:v>
                </c:pt>
                <c:pt idx="68">
                  <c:v>1.8295479231838701</c:v>
                </c:pt>
                <c:pt idx="69">
                  <c:v>1.8555003662048699</c:v>
                </c:pt>
                <c:pt idx="70">
                  <c:v>1.8660714285714199</c:v>
                </c:pt>
                <c:pt idx="71">
                  <c:v>1.8816258255126801</c:v>
                </c:pt>
                <c:pt idx="72">
                  <c:v>1.8958333333333299</c:v>
                </c:pt>
                <c:pt idx="73">
                  <c:v>1.90948144768856</c:v>
                </c:pt>
                <c:pt idx="74">
                  <c:v>1.9226190476190399</c:v>
                </c:pt>
                <c:pt idx="75">
                  <c:v>1.9364719884304</c:v>
                </c:pt>
                <c:pt idx="76">
                  <c:v>1.9518704379562</c:v>
                </c:pt>
              </c:numCache>
            </c:numRef>
          </c:xVal>
          <c:yVal>
            <c:numRef>
              <c:f>Sheet4!$B$2:$B$78</c:f>
              <c:numCache>
                <c:formatCode>General</c:formatCode>
                <c:ptCount val="77"/>
                <c:pt idx="0">
                  <c:v>25.0178571428571</c:v>
                </c:pt>
                <c:pt idx="1">
                  <c:v>24.946428571428498</c:v>
                </c:pt>
                <c:pt idx="2">
                  <c:v>24.839285714285701</c:v>
                </c:pt>
                <c:pt idx="3">
                  <c:v>24.756697909754401</c:v>
                </c:pt>
                <c:pt idx="4">
                  <c:v>24.727348056010701</c:v>
                </c:pt>
                <c:pt idx="5">
                  <c:v>24.744718891206102</c:v>
                </c:pt>
                <c:pt idx="6">
                  <c:v>24.785714285714199</c:v>
                </c:pt>
                <c:pt idx="7">
                  <c:v>24.845219333586101</c:v>
                </c:pt>
                <c:pt idx="8">
                  <c:v>24.9491450490519</c:v>
                </c:pt>
                <c:pt idx="9">
                  <c:v>25.0269745157518</c:v>
                </c:pt>
                <c:pt idx="10">
                  <c:v>25.1711925037655</c:v>
                </c:pt>
                <c:pt idx="11">
                  <c:v>25.296225607031101</c:v>
                </c:pt>
                <c:pt idx="12">
                  <c:v>25.399931569343</c:v>
                </c:pt>
                <c:pt idx="13">
                  <c:v>25.482142857142801</c:v>
                </c:pt>
                <c:pt idx="14">
                  <c:v>25.550748293677099</c:v>
                </c:pt>
                <c:pt idx="15">
                  <c:v>25.6474486692487</c:v>
                </c:pt>
                <c:pt idx="16">
                  <c:v>25.737590154675001</c:v>
                </c:pt>
                <c:pt idx="17">
                  <c:v>25.803571428571399</c:v>
                </c:pt>
                <c:pt idx="18">
                  <c:v>25.855288415963599</c:v>
                </c:pt>
                <c:pt idx="19">
                  <c:v>25.938808096231099</c:v>
                </c:pt>
                <c:pt idx="20">
                  <c:v>26.016146376433699</c:v>
                </c:pt>
                <c:pt idx="21">
                  <c:v>26.106319319366701</c:v>
                </c:pt>
                <c:pt idx="22">
                  <c:v>26.164075301653501</c:v>
                </c:pt>
                <c:pt idx="23">
                  <c:v>26.229192340506199</c:v>
                </c:pt>
                <c:pt idx="24">
                  <c:v>26.315071333775698</c:v>
                </c:pt>
                <c:pt idx="25">
                  <c:v>26.364428161775599</c:v>
                </c:pt>
                <c:pt idx="26">
                  <c:v>26.4078206465067</c:v>
                </c:pt>
                <c:pt idx="27">
                  <c:v>26.428571428571399</c:v>
                </c:pt>
                <c:pt idx="28">
                  <c:v>26.463267647802301</c:v>
                </c:pt>
                <c:pt idx="29">
                  <c:v>26.497564194473401</c:v>
                </c:pt>
                <c:pt idx="30">
                  <c:v>26.531970842417898</c:v>
                </c:pt>
                <c:pt idx="31">
                  <c:v>26.555752717477102</c:v>
                </c:pt>
                <c:pt idx="32">
                  <c:v>26.574815966532601</c:v>
                </c:pt>
                <c:pt idx="33">
                  <c:v>26.607940721079402</c:v>
                </c:pt>
                <c:pt idx="34">
                  <c:v>26.6290801655765</c:v>
                </c:pt>
                <c:pt idx="35">
                  <c:v>26.655009015467499</c:v>
                </c:pt>
                <c:pt idx="36">
                  <c:v>26.668936826555399</c:v>
                </c:pt>
                <c:pt idx="37">
                  <c:v>26.688094448130901</c:v>
                </c:pt>
                <c:pt idx="38">
                  <c:v>26.707692474800101</c:v>
                </c:pt>
                <c:pt idx="39">
                  <c:v>26.728281412930102</c:v>
                </c:pt>
                <c:pt idx="40">
                  <c:v>26.7594400733086</c:v>
                </c:pt>
                <c:pt idx="41">
                  <c:v>26.787625999304801</c:v>
                </c:pt>
                <c:pt idx="42">
                  <c:v>26.806277155022499</c:v>
                </c:pt>
                <c:pt idx="43">
                  <c:v>26.856329193920399</c:v>
                </c:pt>
                <c:pt idx="44">
                  <c:v>26.882092891901198</c:v>
                </c:pt>
                <c:pt idx="45">
                  <c:v>26.904861835245001</c:v>
                </c:pt>
                <c:pt idx="46">
                  <c:v>26.960484998578</c:v>
                </c:pt>
                <c:pt idx="47">
                  <c:v>26.985210598838002</c:v>
                </c:pt>
                <c:pt idx="48">
                  <c:v>27.016042101147001</c:v>
                </c:pt>
                <c:pt idx="49">
                  <c:v>27.065521613423002</c:v>
                </c:pt>
                <c:pt idx="50">
                  <c:v>27.100093413277701</c:v>
                </c:pt>
                <c:pt idx="51">
                  <c:v>27.132309045881101</c:v>
                </c:pt>
                <c:pt idx="52">
                  <c:v>27.184430988719299</c:v>
                </c:pt>
                <c:pt idx="53">
                  <c:v>27.220858781468699</c:v>
                </c:pt>
                <c:pt idx="54">
                  <c:v>27.263836027111498</c:v>
                </c:pt>
                <c:pt idx="55">
                  <c:v>27.340994999526</c:v>
                </c:pt>
                <c:pt idx="56">
                  <c:v>27.401660801181698</c:v>
                </c:pt>
                <c:pt idx="57">
                  <c:v>27.4651892359465</c:v>
                </c:pt>
                <c:pt idx="58">
                  <c:v>27.5607571412772</c:v>
                </c:pt>
                <c:pt idx="59">
                  <c:v>27.6329835766423</c:v>
                </c:pt>
                <c:pt idx="60">
                  <c:v>27.7078524425695</c:v>
                </c:pt>
                <c:pt idx="61">
                  <c:v>27.8062829810092</c:v>
                </c:pt>
                <c:pt idx="62">
                  <c:v>27.879358769054999</c:v>
                </c:pt>
                <c:pt idx="63">
                  <c:v>27.961305573988</c:v>
                </c:pt>
                <c:pt idx="64">
                  <c:v>28.065461378645601</c:v>
                </c:pt>
                <c:pt idx="65">
                  <c:v>28.151643150417101</c:v>
                </c:pt>
                <c:pt idx="66">
                  <c:v>28.238980985559401</c:v>
                </c:pt>
                <c:pt idx="67">
                  <c:v>28.321428571428498</c:v>
                </c:pt>
                <c:pt idx="68">
                  <c:v>28.381892438461701</c:v>
                </c:pt>
                <c:pt idx="69">
                  <c:v>28.506715825016101</c:v>
                </c:pt>
                <c:pt idx="70">
                  <c:v>28.589285714285701</c:v>
                </c:pt>
                <c:pt idx="71">
                  <c:v>28.658312695516099</c:v>
                </c:pt>
                <c:pt idx="72">
                  <c:v>28.7678571428571</c:v>
                </c:pt>
                <c:pt idx="73">
                  <c:v>28.857089534553001</c:v>
                </c:pt>
                <c:pt idx="74">
                  <c:v>28.964285714285701</c:v>
                </c:pt>
                <c:pt idx="75">
                  <c:v>29.029225011172301</c:v>
                </c:pt>
                <c:pt idx="76">
                  <c:v>29.1208371350364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CFA-4647-B750-CBB0D5681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0712592"/>
        <c:axId val="2090713840"/>
      </c:scatterChart>
      <c:valAx>
        <c:axId val="2090712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 [Ah]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0713840"/>
        <c:crosses val="autoZero"/>
        <c:crossBetween val="midCat"/>
      </c:valAx>
      <c:valAx>
        <c:axId val="2090713840"/>
        <c:scaling>
          <c:orientation val="minMax"/>
          <c:max val="32"/>
          <c:min val="2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Temperature [ </a:t>
                </a:r>
                <a:r>
                  <a:rPr lang="en-IN" baseline="30000"/>
                  <a:t>0</a:t>
                </a:r>
                <a:r>
                  <a:rPr lang="en-IN" baseline="0"/>
                  <a:t>C</a:t>
                </a:r>
                <a:r>
                  <a:rPr lang="en-IN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07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</a:t>
            </a:r>
            <a:r>
              <a:rPr lang="en-IN" baseline="0"/>
              <a:t> Characteristics </a:t>
            </a:r>
            <a:r>
              <a:rPr lang="en-IN" sz="1400" b="0" i="0" u="none" strike="noStrike" baseline="0">
                <a:effectLst/>
              </a:rPr>
              <a:t>(</a:t>
            </a:r>
            <a:r>
              <a:rPr lang="en-US" sz="1400" b="0" i="0" u="none" strike="noStrike" baseline="0">
                <a:effectLst/>
              </a:rPr>
              <a:t>T</a:t>
            </a:r>
            <a:r>
              <a:rPr lang="en-US" sz="1400" b="0" i="0" u="none" strike="noStrike" baseline="-25000">
                <a:effectLst/>
              </a:rPr>
              <a:t>inital</a:t>
            </a:r>
            <a:r>
              <a:rPr lang="en-IN" sz="1400" b="0" i="0" u="none" strike="noStrike" baseline="0">
                <a:effectLst/>
              </a:rPr>
              <a:t>=25</a:t>
            </a:r>
            <a:r>
              <a:rPr lang="en-IN" sz="1400" b="0" i="0" u="none" strike="noStrike" baseline="30000">
                <a:effectLst/>
              </a:rPr>
              <a:t>0</a:t>
            </a:r>
            <a:r>
              <a:rPr lang="en-IN" sz="1400" b="0" i="0" u="none" strike="noStrike" baseline="0">
                <a:effectLst/>
              </a:rPr>
              <a:t>C)</a:t>
            </a:r>
            <a:endParaRPr lang="en-IN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Sheet2!$G$1</c:f>
              <c:strCache>
                <c:ptCount val="1"/>
                <c:pt idx="0">
                  <c:v>Voltage @ 1C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Sheet2!$F$2:$F$60</c:f>
              <c:numCache>
                <c:formatCode>General</c:formatCode>
                <c:ptCount val="59"/>
                <c:pt idx="0">
                  <c:v>9.0260041792432008E-3</c:v>
                </c:pt>
                <c:pt idx="1">
                  <c:v>2.8366612491293301E-2</c:v>
                </c:pt>
                <c:pt idx="2">
                  <c:v>4.6569537961458102E-2</c:v>
                </c:pt>
                <c:pt idx="3">
                  <c:v>5.7611753779756601E-2</c:v>
                </c:pt>
                <c:pt idx="4">
                  <c:v>7.3660610633851903E-2</c:v>
                </c:pt>
                <c:pt idx="5">
                  <c:v>0.106127234734153</c:v>
                </c:pt>
                <c:pt idx="6">
                  <c:v>0.139404457859298</c:v>
                </c:pt>
                <c:pt idx="7">
                  <c:v>0.18074500812630601</c:v>
                </c:pt>
                <c:pt idx="8">
                  <c:v>0.214859084495722</c:v>
                </c:pt>
                <c:pt idx="9">
                  <c:v>0.23038657998606901</c:v>
                </c:pt>
                <c:pt idx="10">
                  <c:v>0.26684243896340398</c:v>
                </c:pt>
                <c:pt idx="11">
                  <c:v>0.30141049454376601</c:v>
                </c:pt>
                <c:pt idx="12">
                  <c:v>0.33454550731367499</c:v>
                </c:pt>
                <c:pt idx="13">
                  <c:v>0.36257767792512802</c:v>
                </c:pt>
                <c:pt idx="14">
                  <c:v>0.39491380311121399</c:v>
                </c:pt>
                <c:pt idx="15">
                  <c:v>0.41603204086370998</c:v>
                </c:pt>
                <c:pt idx="16">
                  <c:v>0.45186905038309699</c:v>
                </c:pt>
                <c:pt idx="17">
                  <c:v>0.48642616670536298</c:v>
                </c:pt>
                <c:pt idx="18">
                  <c:v>0.52375638495472399</c:v>
                </c:pt>
                <c:pt idx="19">
                  <c:v>0.55960462160741997</c:v>
                </c:pt>
                <c:pt idx="20">
                  <c:v>0.593339911771534</c:v>
                </c:pt>
                <c:pt idx="21">
                  <c:v>0.63101346644996503</c:v>
                </c:pt>
                <c:pt idx="22">
                  <c:v>0.66493362378617504</c:v>
                </c:pt>
                <c:pt idx="23">
                  <c:v>0.70422132574878105</c:v>
                </c:pt>
                <c:pt idx="24">
                  <c:v>0.73344555374970899</c:v>
                </c:pt>
                <c:pt idx="25">
                  <c:v>0.76394967494775901</c:v>
                </c:pt>
                <c:pt idx="26">
                  <c:v>0.80295359968566304</c:v>
                </c:pt>
                <c:pt idx="27">
                  <c:v>0.84180984443928397</c:v>
                </c:pt>
                <c:pt idx="28">
                  <c:v>0.87935337822149895</c:v>
                </c:pt>
                <c:pt idx="29">
                  <c:v>0.91689691200371404</c:v>
                </c:pt>
                <c:pt idx="30">
                  <c:v>0.95444044578592901</c:v>
                </c:pt>
                <c:pt idx="31">
                  <c:v>0.99198397956814399</c:v>
                </c:pt>
                <c:pt idx="32">
                  <c:v>1.0295275133503501</c:v>
                </c:pt>
                <c:pt idx="33">
                  <c:v>1.0670710471325699</c:v>
                </c:pt>
                <c:pt idx="34">
                  <c:v>1.10242047829115</c:v>
                </c:pt>
                <c:pt idx="35">
                  <c:v>1.1421581146969999</c:v>
                </c:pt>
                <c:pt idx="36">
                  <c:v>1.17970164847921</c:v>
                </c:pt>
                <c:pt idx="37">
                  <c:v>1.2172451822614301</c:v>
                </c:pt>
                <c:pt idx="38">
                  <c:v>1.25478871604364</c:v>
                </c:pt>
                <c:pt idx="39">
                  <c:v>1.29233224982586</c:v>
                </c:pt>
                <c:pt idx="40">
                  <c:v>1.32908815702523</c:v>
                </c:pt>
                <c:pt idx="41">
                  <c:v>1.36925711275026</c:v>
                </c:pt>
                <c:pt idx="42">
                  <c:v>1.40450777803575</c:v>
                </c:pt>
                <c:pt idx="43">
                  <c:v>1.4438190959261299</c:v>
                </c:pt>
                <c:pt idx="44">
                  <c:v>1.48004991873693</c:v>
                </c:pt>
                <c:pt idx="45">
                  <c:v>1.51702461109821</c:v>
                </c:pt>
                <c:pt idx="46">
                  <c:v>1.5234887181543699</c:v>
                </c:pt>
                <c:pt idx="47">
                  <c:v>1.54684815416763</c:v>
                </c:pt>
                <c:pt idx="48">
                  <c:v>1.5658637102391399</c:v>
                </c:pt>
                <c:pt idx="49">
                  <c:v>1.60010891981589</c:v>
                </c:pt>
                <c:pt idx="50">
                  <c:v>1.64000812630601</c:v>
                </c:pt>
                <c:pt idx="51">
                  <c:v>1.6790733108892499</c:v>
                </c:pt>
                <c:pt idx="52">
                  <c:v>1.71175799086757</c:v>
                </c:pt>
                <c:pt idx="53">
                  <c:v>1.74163570931042</c:v>
                </c:pt>
                <c:pt idx="54">
                  <c:v>1.76311963083352</c:v>
                </c:pt>
                <c:pt idx="55">
                  <c:v>1.79029602971906</c:v>
                </c:pt>
                <c:pt idx="56">
                  <c:v>1.8045739493847199</c:v>
                </c:pt>
                <c:pt idx="57">
                  <c:v>1.8259055026700699</c:v>
                </c:pt>
                <c:pt idx="58">
                  <c:v>1.8452461109821201</c:v>
                </c:pt>
              </c:numCache>
            </c:numRef>
          </c:xVal>
          <c:yVal>
            <c:numRef>
              <c:f>Sheet2!$G$2:$G$60</c:f>
              <c:numCache>
                <c:formatCode>General</c:formatCode>
                <c:ptCount val="59"/>
                <c:pt idx="0">
                  <c:v>3.9794699220053</c:v>
                </c:pt>
                <c:pt idx="1">
                  <c:v>3.9593645523909302</c:v>
                </c:pt>
                <c:pt idx="2">
                  <c:v>3.96125633409051</c:v>
                </c:pt>
                <c:pt idx="3">
                  <c:v>3.9367349292329199</c:v>
                </c:pt>
                <c:pt idx="4">
                  <c:v>3.90705923466713</c:v>
                </c:pt>
                <c:pt idx="5">
                  <c:v>3.88541121789271</c:v>
                </c:pt>
                <c:pt idx="6">
                  <c:v>3.8742669928359201</c:v>
                </c:pt>
                <c:pt idx="7">
                  <c:v>3.8614026734230298</c:v>
                </c:pt>
                <c:pt idx="8">
                  <c:v>3.8516371187784699</c:v>
                </c:pt>
                <c:pt idx="9">
                  <c:v>3.83627642844661</c:v>
                </c:pt>
                <c:pt idx="10">
                  <c:v>3.8297448890441999</c:v>
                </c:pt>
                <c:pt idx="11">
                  <c:v>3.8161142757295101</c:v>
                </c:pt>
                <c:pt idx="12">
                  <c:v>3.8030316267691702</c:v>
                </c:pt>
                <c:pt idx="13">
                  <c:v>3.7855048257289901</c:v>
                </c:pt>
                <c:pt idx="14">
                  <c:v>3.7749056438930602</c:v>
                </c:pt>
                <c:pt idx="15">
                  <c:v>3.7610781058885201</c:v>
                </c:pt>
                <c:pt idx="16">
                  <c:v>3.7529442600034901</c:v>
                </c:pt>
                <c:pt idx="17">
                  <c:v>3.7415140660492701</c:v>
                </c:pt>
                <c:pt idx="18">
                  <c:v>3.72989122837672</c:v>
                </c:pt>
                <c:pt idx="19">
                  <c:v>3.7149860121209799</c:v>
                </c:pt>
                <c:pt idx="20">
                  <c:v>3.7046720251616199</c:v>
                </c:pt>
                <c:pt idx="21">
                  <c:v>3.6860510221911502</c:v>
                </c:pt>
                <c:pt idx="22">
                  <c:v>3.6736354852966802</c:v>
                </c:pt>
                <c:pt idx="23">
                  <c:v>3.659126769177</c:v>
                </c:pt>
                <c:pt idx="24">
                  <c:v>3.6468617857766898</c:v>
                </c:pt>
                <c:pt idx="25">
                  <c:v>3.6399908264895999</c:v>
                </c:pt>
                <c:pt idx="26">
                  <c:v>3.6302647885052202</c:v>
                </c:pt>
                <c:pt idx="27">
                  <c:v>3.6216429717408198</c:v>
                </c:pt>
                <c:pt idx="28">
                  <c:v>3.6151047606944799</c:v>
                </c:pt>
                <c:pt idx="29">
                  <c:v>3.6134235064254199</c:v>
                </c:pt>
                <c:pt idx="30">
                  <c:v>3.6081929375883499</c:v>
                </c:pt>
                <c:pt idx="31">
                  <c:v>3.6013745174971801</c:v>
                </c:pt>
                <c:pt idx="32">
                  <c:v>3.59558353057042</c:v>
                </c:pt>
                <c:pt idx="33">
                  <c:v>3.5895123345988198</c:v>
                </c:pt>
                <c:pt idx="34">
                  <c:v>3.58198672025161</c:v>
                </c:pt>
                <c:pt idx="35">
                  <c:v>3.5751282702968799</c:v>
                </c:pt>
                <c:pt idx="36">
                  <c:v>3.5717657617587699</c:v>
                </c:pt>
                <c:pt idx="37">
                  <c:v>3.5677494321160199</c:v>
                </c:pt>
                <c:pt idx="38">
                  <c:v>3.5667219989515901</c:v>
                </c:pt>
                <c:pt idx="39">
                  <c:v>3.5644803265928502</c:v>
                </c:pt>
                <c:pt idx="40">
                  <c:v>3.5574751004717799</c:v>
                </c:pt>
                <c:pt idx="41">
                  <c:v>3.54727980214787</c:v>
                </c:pt>
                <c:pt idx="42">
                  <c:v>3.53761139262624</c:v>
                </c:pt>
                <c:pt idx="43">
                  <c:v>3.52791663866449</c:v>
                </c:pt>
                <c:pt idx="44">
                  <c:v>3.52170174574682</c:v>
                </c:pt>
                <c:pt idx="45">
                  <c:v>3.5101275554778901</c:v>
                </c:pt>
                <c:pt idx="46">
                  <c:v>3.49256000508315</c:v>
                </c:pt>
                <c:pt idx="47">
                  <c:v>3.49692993185392</c:v>
                </c:pt>
                <c:pt idx="48">
                  <c:v>3.4753538354010098</c:v>
                </c:pt>
                <c:pt idx="49">
                  <c:v>3.4631929983246099</c:v>
                </c:pt>
                <c:pt idx="50">
                  <c:v>3.4507727415691001</c:v>
                </c:pt>
                <c:pt idx="51">
                  <c:v>3.4392560719902101</c:v>
                </c:pt>
                <c:pt idx="52">
                  <c:v>3.42407495421334</c:v>
                </c:pt>
                <c:pt idx="53">
                  <c:v>3.4127538004543001</c:v>
                </c:pt>
                <c:pt idx="54">
                  <c:v>3.3927005067272402</c:v>
                </c:pt>
                <c:pt idx="55">
                  <c:v>3.3826059758867699</c:v>
                </c:pt>
                <c:pt idx="56">
                  <c:v>3.36371832954744</c:v>
                </c:pt>
                <c:pt idx="57">
                  <c:v>3.3416456403983901</c:v>
                </c:pt>
                <c:pt idx="58">
                  <c:v>3.3266451161977901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3E8-41CD-965F-5601F5578D6C}"/>
            </c:ext>
          </c:extLst>
        </c:ser>
        <c:ser>
          <c:idx val="1"/>
          <c:order val="1"/>
          <c:tx>
            <c:strRef>
              <c:f>Sheet2!$B$1</c:f>
              <c:strCache>
                <c:ptCount val="1"/>
                <c:pt idx="0">
                  <c:v>OF Voltage @1C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Sheet2!$C$2:$C$1971</c:f>
              <c:numCache>
                <c:formatCode>General</c:formatCode>
                <c:ptCount val="1970"/>
                <c:pt idx="0">
                  <c:v>1.0579999999999999E-3</c:v>
                </c:pt>
                <c:pt idx="1">
                  <c:v>2.1159999999999998E-3</c:v>
                </c:pt>
                <c:pt idx="2">
                  <c:v>3.1739999999999997E-3</c:v>
                </c:pt>
                <c:pt idx="3">
                  <c:v>4.2319999999999997E-3</c:v>
                </c:pt>
                <c:pt idx="4">
                  <c:v>5.2899999999999996E-3</c:v>
                </c:pt>
                <c:pt idx="5">
                  <c:v>6.3479999999999995E-3</c:v>
                </c:pt>
                <c:pt idx="6">
                  <c:v>7.4059999999999994E-3</c:v>
                </c:pt>
                <c:pt idx="7">
                  <c:v>8.4639999999999993E-3</c:v>
                </c:pt>
                <c:pt idx="8">
                  <c:v>9.5219999999999992E-3</c:v>
                </c:pt>
                <c:pt idx="9">
                  <c:v>1.0579999999999999E-2</c:v>
                </c:pt>
                <c:pt idx="10">
                  <c:v>1.1637999999999997E-2</c:v>
                </c:pt>
                <c:pt idx="11">
                  <c:v>1.2695999999999999E-2</c:v>
                </c:pt>
                <c:pt idx="12">
                  <c:v>1.3753999999999999E-2</c:v>
                </c:pt>
                <c:pt idx="13">
                  <c:v>1.4811999999999999E-2</c:v>
                </c:pt>
                <c:pt idx="14">
                  <c:v>1.5869999999999999E-2</c:v>
                </c:pt>
                <c:pt idx="15">
                  <c:v>1.6927999999999999E-2</c:v>
                </c:pt>
                <c:pt idx="16">
                  <c:v>1.7985999999999995E-2</c:v>
                </c:pt>
                <c:pt idx="17">
                  <c:v>1.9043999999999998E-2</c:v>
                </c:pt>
                <c:pt idx="18">
                  <c:v>2.0101999999999998E-2</c:v>
                </c:pt>
                <c:pt idx="19">
                  <c:v>2.1159999999999998E-2</c:v>
                </c:pt>
                <c:pt idx="20">
                  <c:v>2.2217999999999995E-2</c:v>
                </c:pt>
                <c:pt idx="21">
                  <c:v>2.3275999999999995E-2</c:v>
                </c:pt>
                <c:pt idx="22">
                  <c:v>2.4333999999999998E-2</c:v>
                </c:pt>
                <c:pt idx="23">
                  <c:v>2.5391999999999998E-2</c:v>
                </c:pt>
                <c:pt idx="24">
                  <c:v>2.6449999999999994E-2</c:v>
                </c:pt>
                <c:pt idx="25">
                  <c:v>2.7507999999999998E-2</c:v>
                </c:pt>
                <c:pt idx="26">
                  <c:v>2.8565999999999994E-2</c:v>
                </c:pt>
                <c:pt idx="27">
                  <c:v>2.9623999999999998E-2</c:v>
                </c:pt>
                <c:pt idx="28">
                  <c:v>3.0681999999999997E-2</c:v>
                </c:pt>
                <c:pt idx="29">
                  <c:v>3.1739999999999997E-2</c:v>
                </c:pt>
                <c:pt idx="30">
                  <c:v>3.2797999999999994E-2</c:v>
                </c:pt>
                <c:pt idx="31">
                  <c:v>3.3855999999999997E-2</c:v>
                </c:pt>
                <c:pt idx="32">
                  <c:v>3.4913999999999994E-2</c:v>
                </c:pt>
                <c:pt idx="33">
                  <c:v>3.597199999999999E-2</c:v>
                </c:pt>
                <c:pt idx="34">
                  <c:v>3.7029999999999993E-2</c:v>
                </c:pt>
                <c:pt idx="35">
                  <c:v>3.8087999999999997E-2</c:v>
                </c:pt>
                <c:pt idx="36">
                  <c:v>3.9145999999999993E-2</c:v>
                </c:pt>
                <c:pt idx="37">
                  <c:v>4.0203999999999997E-2</c:v>
                </c:pt>
                <c:pt idx="38">
                  <c:v>4.1261999999999993E-2</c:v>
                </c:pt>
                <c:pt idx="39">
                  <c:v>4.2319999999999997E-2</c:v>
                </c:pt>
                <c:pt idx="40">
                  <c:v>4.3378E-2</c:v>
                </c:pt>
                <c:pt idx="41">
                  <c:v>4.4435999999999989E-2</c:v>
                </c:pt>
                <c:pt idx="42">
                  <c:v>4.5493999999999993E-2</c:v>
                </c:pt>
                <c:pt idx="43">
                  <c:v>4.6551999999999989E-2</c:v>
                </c:pt>
                <c:pt idx="44">
                  <c:v>4.761E-2</c:v>
                </c:pt>
                <c:pt idx="45">
                  <c:v>4.8667999999999996E-2</c:v>
                </c:pt>
                <c:pt idx="46">
                  <c:v>4.9725999999999992E-2</c:v>
                </c:pt>
                <c:pt idx="47">
                  <c:v>5.0783999999999996E-2</c:v>
                </c:pt>
                <c:pt idx="48">
                  <c:v>5.1841999999999992E-2</c:v>
                </c:pt>
                <c:pt idx="49">
                  <c:v>5.2899999999999989E-2</c:v>
                </c:pt>
                <c:pt idx="50">
                  <c:v>5.3957999999999992E-2</c:v>
                </c:pt>
                <c:pt idx="51">
                  <c:v>5.5015999999999995E-2</c:v>
                </c:pt>
                <c:pt idx="52">
                  <c:v>5.6073999999999999E-2</c:v>
                </c:pt>
                <c:pt idx="53">
                  <c:v>5.7131999999999988E-2</c:v>
                </c:pt>
                <c:pt idx="54">
                  <c:v>5.8189999999999992E-2</c:v>
                </c:pt>
                <c:pt idx="55">
                  <c:v>5.9247999999999995E-2</c:v>
                </c:pt>
                <c:pt idx="56">
                  <c:v>6.0305999999999992E-2</c:v>
                </c:pt>
                <c:pt idx="57">
                  <c:v>6.1363999999999995E-2</c:v>
                </c:pt>
                <c:pt idx="58">
                  <c:v>6.2421999999999991E-2</c:v>
                </c:pt>
                <c:pt idx="59">
                  <c:v>6.3479999999999995E-2</c:v>
                </c:pt>
                <c:pt idx="60">
                  <c:v>6.4537999999999984E-2</c:v>
                </c:pt>
                <c:pt idx="61">
                  <c:v>6.5595999999999988E-2</c:v>
                </c:pt>
                <c:pt idx="62">
                  <c:v>6.6653999999999991E-2</c:v>
                </c:pt>
                <c:pt idx="63">
                  <c:v>6.7711999999999994E-2</c:v>
                </c:pt>
                <c:pt idx="64">
                  <c:v>6.8769999999999998E-2</c:v>
                </c:pt>
                <c:pt idx="65">
                  <c:v>6.9827999999999987E-2</c:v>
                </c:pt>
                <c:pt idx="66">
                  <c:v>7.0885999999999991E-2</c:v>
                </c:pt>
                <c:pt idx="67">
                  <c:v>7.194399999999998E-2</c:v>
                </c:pt>
                <c:pt idx="68">
                  <c:v>7.3001999999999997E-2</c:v>
                </c:pt>
                <c:pt idx="69">
                  <c:v>7.4059999999999987E-2</c:v>
                </c:pt>
                <c:pt idx="70">
                  <c:v>7.511799999999999E-2</c:v>
                </c:pt>
                <c:pt idx="71">
                  <c:v>7.6175999999999994E-2</c:v>
                </c:pt>
                <c:pt idx="72">
                  <c:v>7.7233999999999983E-2</c:v>
                </c:pt>
                <c:pt idx="73">
                  <c:v>7.8291999999999987E-2</c:v>
                </c:pt>
                <c:pt idx="74">
                  <c:v>7.934999999999999E-2</c:v>
                </c:pt>
                <c:pt idx="75">
                  <c:v>8.0407999999999993E-2</c:v>
                </c:pt>
                <c:pt idx="76">
                  <c:v>8.1465999999999997E-2</c:v>
                </c:pt>
                <c:pt idx="77">
                  <c:v>8.2523999999999986E-2</c:v>
                </c:pt>
                <c:pt idx="78">
                  <c:v>8.3581999999999976E-2</c:v>
                </c:pt>
                <c:pt idx="79">
                  <c:v>8.4639999999999993E-2</c:v>
                </c:pt>
                <c:pt idx="80">
                  <c:v>8.5697999999999996E-2</c:v>
                </c:pt>
                <c:pt idx="81">
                  <c:v>8.6756E-2</c:v>
                </c:pt>
                <c:pt idx="82">
                  <c:v>8.7813999999999989E-2</c:v>
                </c:pt>
                <c:pt idx="83">
                  <c:v>8.8871999999999979E-2</c:v>
                </c:pt>
                <c:pt idx="84">
                  <c:v>8.9929999999999982E-2</c:v>
                </c:pt>
                <c:pt idx="85">
                  <c:v>9.0987999999999986E-2</c:v>
                </c:pt>
                <c:pt idx="86">
                  <c:v>9.2045999999999989E-2</c:v>
                </c:pt>
                <c:pt idx="87">
                  <c:v>9.3103999999999978E-2</c:v>
                </c:pt>
                <c:pt idx="88">
                  <c:v>9.4161999999999982E-2</c:v>
                </c:pt>
                <c:pt idx="89">
                  <c:v>9.5219999999999999E-2</c:v>
                </c:pt>
                <c:pt idx="90">
                  <c:v>9.6278000000000002E-2</c:v>
                </c:pt>
                <c:pt idx="91">
                  <c:v>9.7335999999999992E-2</c:v>
                </c:pt>
                <c:pt idx="92">
                  <c:v>9.8393999999999981E-2</c:v>
                </c:pt>
                <c:pt idx="93">
                  <c:v>9.9451999999999985E-2</c:v>
                </c:pt>
                <c:pt idx="94">
                  <c:v>0.10050999999999999</c:v>
                </c:pt>
                <c:pt idx="95">
                  <c:v>0.10156799999999999</c:v>
                </c:pt>
                <c:pt idx="96">
                  <c:v>0.102626</c:v>
                </c:pt>
                <c:pt idx="97">
                  <c:v>0.10368399999999998</c:v>
                </c:pt>
                <c:pt idx="98">
                  <c:v>0.10474199999999997</c:v>
                </c:pt>
                <c:pt idx="99">
                  <c:v>0.10579999999999998</c:v>
                </c:pt>
                <c:pt idx="100">
                  <c:v>0.10685799999999999</c:v>
                </c:pt>
                <c:pt idx="101">
                  <c:v>0.10791599999999998</c:v>
                </c:pt>
                <c:pt idx="102">
                  <c:v>0.10897399999999999</c:v>
                </c:pt>
                <c:pt idx="103">
                  <c:v>0.11003199999999999</c:v>
                </c:pt>
                <c:pt idx="104">
                  <c:v>0.11108999999999999</c:v>
                </c:pt>
                <c:pt idx="105">
                  <c:v>0.112148</c:v>
                </c:pt>
                <c:pt idx="106">
                  <c:v>0.11320599999999997</c:v>
                </c:pt>
                <c:pt idx="107">
                  <c:v>0.11426399999999998</c:v>
                </c:pt>
                <c:pt idx="108">
                  <c:v>0.11532199999999998</c:v>
                </c:pt>
                <c:pt idx="109">
                  <c:v>0.11637999999999998</c:v>
                </c:pt>
                <c:pt idx="110">
                  <c:v>0.117438</c:v>
                </c:pt>
                <c:pt idx="111">
                  <c:v>0.11849599999999999</c:v>
                </c:pt>
                <c:pt idx="112">
                  <c:v>0.11955399999999999</c:v>
                </c:pt>
                <c:pt idx="113">
                  <c:v>0.12061199999999998</c:v>
                </c:pt>
                <c:pt idx="114">
                  <c:v>0.12166999999999999</c:v>
                </c:pt>
                <c:pt idx="115">
                  <c:v>0.12272799999999999</c:v>
                </c:pt>
                <c:pt idx="116">
                  <c:v>0.12378599999999998</c:v>
                </c:pt>
                <c:pt idx="117">
                  <c:v>0.12484399999999998</c:v>
                </c:pt>
                <c:pt idx="118">
                  <c:v>0.12590199999999999</c:v>
                </c:pt>
                <c:pt idx="119">
                  <c:v>0.12695999999999999</c:v>
                </c:pt>
                <c:pt idx="120">
                  <c:v>0.12801799999999997</c:v>
                </c:pt>
                <c:pt idx="121">
                  <c:v>0.12907599999999997</c:v>
                </c:pt>
                <c:pt idx="122">
                  <c:v>0.13013399999999997</c:v>
                </c:pt>
                <c:pt idx="123">
                  <c:v>0.13119199999999998</c:v>
                </c:pt>
                <c:pt idx="124">
                  <c:v>0.13224999999999998</c:v>
                </c:pt>
                <c:pt idx="125">
                  <c:v>0.13330799999999998</c:v>
                </c:pt>
                <c:pt idx="126">
                  <c:v>0.13436599999999999</c:v>
                </c:pt>
                <c:pt idx="127">
                  <c:v>0.13542399999999999</c:v>
                </c:pt>
                <c:pt idx="128">
                  <c:v>0.13648199999999999</c:v>
                </c:pt>
                <c:pt idx="129">
                  <c:v>0.13754</c:v>
                </c:pt>
                <c:pt idx="130">
                  <c:v>0.13859799999999997</c:v>
                </c:pt>
                <c:pt idx="131">
                  <c:v>0.13965599999999997</c:v>
                </c:pt>
                <c:pt idx="132">
                  <c:v>0.14071399999999998</c:v>
                </c:pt>
                <c:pt idx="133">
                  <c:v>0.14177199999999998</c:v>
                </c:pt>
                <c:pt idx="134">
                  <c:v>0.14282999999999998</c:v>
                </c:pt>
                <c:pt idx="135">
                  <c:v>0.14388799999999996</c:v>
                </c:pt>
                <c:pt idx="136">
                  <c:v>0.14494599999999996</c:v>
                </c:pt>
                <c:pt idx="137">
                  <c:v>0.14600399999999999</c:v>
                </c:pt>
                <c:pt idx="138">
                  <c:v>0.147062</c:v>
                </c:pt>
                <c:pt idx="139">
                  <c:v>0.14811999999999997</c:v>
                </c:pt>
                <c:pt idx="140">
                  <c:v>0.14917799999999998</c:v>
                </c:pt>
                <c:pt idx="141">
                  <c:v>0.15023599999999998</c:v>
                </c:pt>
                <c:pt idx="142">
                  <c:v>0.15129399999999998</c:v>
                </c:pt>
                <c:pt idx="143">
                  <c:v>0.15235199999999999</c:v>
                </c:pt>
                <c:pt idx="144">
                  <c:v>0.15340999999999999</c:v>
                </c:pt>
                <c:pt idx="145">
                  <c:v>0.15446799999999997</c:v>
                </c:pt>
                <c:pt idx="146">
                  <c:v>0.15552599999999997</c:v>
                </c:pt>
                <c:pt idx="147">
                  <c:v>0.15658399999999997</c:v>
                </c:pt>
                <c:pt idx="148">
                  <c:v>0.15764199999999998</c:v>
                </c:pt>
                <c:pt idx="149">
                  <c:v>0.15869999999999998</c:v>
                </c:pt>
                <c:pt idx="150">
                  <c:v>0.15975799999999998</c:v>
                </c:pt>
                <c:pt idx="151">
                  <c:v>0.16081599999999999</c:v>
                </c:pt>
                <c:pt idx="152">
                  <c:v>0.16187399999999999</c:v>
                </c:pt>
                <c:pt idx="153">
                  <c:v>0.16293199999999999</c:v>
                </c:pt>
                <c:pt idx="154">
                  <c:v>0.16398999999999997</c:v>
                </c:pt>
                <c:pt idx="155">
                  <c:v>0.16504799999999997</c:v>
                </c:pt>
                <c:pt idx="156">
                  <c:v>0.16610599999999995</c:v>
                </c:pt>
                <c:pt idx="157">
                  <c:v>0.16716399999999995</c:v>
                </c:pt>
                <c:pt idx="158">
                  <c:v>0.16822199999999995</c:v>
                </c:pt>
                <c:pt idx="159">
                  <c:v>0.16927999999999999</c:v>
                </c:pt>
                <c:pt idx="160">
                  <c:v>0.17033799999999999</c:v>
                </c:pt>
                <c:pt idx="161">
                  <c:v>0.17139599999999999</c:v>
                </c:pt>
                <c:pt idx="162">
                  <c:v>0.172454</c:v>
                </c:pt>
                <c:pt idx="163">
                  <c:v>0.173512</c:v>
                </c:pt>
                <c:pt idx="164">
                  <c:v>0.17457</c:v>
                </c:pt>
                <c:pt idx="165">
                  <c:v>0.17562799999999998</c:v>
                </c:pt>
                <c:pt idx="166">
                  <c:v>0.17668599999999998</c:v>
                </c:pt>
                <c:pt idx="167">
                  <c:v>0.17774399999999996</c:v>
                </c:pt>
                <c:pt idx="168">
                  <c:v>0.17880199999999996</c:v>
                </c:pt>
                <c:pt idx="169">
                  <c:v>0.17985999999999996</c:v>
                </c:pt>
                <c:pt idx="170">
                  <c:v>0.18091799999999997</c:v>
                </c:pt>
                <c:pt idx="171">
                  <c:v>0.18197599999999997</c:v>
                </c:pt>
                <c:pt idx="172">
                  <c:v>0.18303399999999997</c:v>
                </c:pt>
                <c:pt idx="173">
                  <c:v>0.18409199999999998</c:v>
                </c:pt>
                <c:pt idx="174">
                  <c:v>0.18514999999999998</c:v>
                </c:pt>
                <c:pt idx="175">
                  <c:v>0.18620799999999996</c:v>
                </c:pt>
                <c:pt idx="176">
                  <c:v>0.18726599999999996</c:v>
                </c:pt>
                <c:pt idx="177">
                  <c:v>0.18832399999999996</c:v>
                </c:pt>
                <c:pt idx="178">
                  <c:v>0.18938199999999997</c:v>
                </c:pt>
                <c:pt idx="179">
                  <c:v>0.19044</c:v>
                </c:pt>
                <c:pt idx="180">
                  <c:v>0.191498</c:v>
                </c:pt>
                <c:pt idx="181">
                  <c:v>0.192556</c:v>
                </c:pt>
                <c:pt idx="182">
                  <c:v>0.19361400000000001</c:v>
                </c:pt>
                <c:pt idx="183">
                  <c:v>0.19467199999999998</c:v>
                </c:pt>
                <c:pt idx="184">
                  <c:v>0.19572999999999996</c:v>
                </c:pt>
                <c:pt idx="185">
                  <c:v>0.19678799999999996</c:v>
                </c:pt>
                <c:pt idx="186">
                  <c:v>0.19784599999999997</c:v>
                </c:pt>
                <c:pt idx="187">
                  <c:v>0.19890399999999997</c:v>
                </c:pt>
                <c:pt idx="188">
                  <c:v>0.19996199999999997</c:v>
                </c:pt>
                <c:pt idx="189">
                  <c:v>0.20101999999999998</c:v>
                </c:pt>
                <c:pt idx="190">
                  <c:v>0.20207799999999998</c:v>
                </c:pt>
                <c:pt idx="191">
                  <c:v>0.20313599999999998</c:v>
                </c:pt>
                <c:pt idx="192">
                  <c:v>0.20419399999999999</c:v>
                </c:pt>
                <c:pt idx="193">
                  <c:v>0.20525199999999999</c:v>
                </c:pt>
                <c:pt idx="194">
                  <c:v>0.20630999999999997</c:v>
                </c:pt>
                <c:pt idx="195">
                  <c:v>0.20736799999999997</c:v>
                </c:pt>
                <c:pt idx="196">
                  <c:v>0.20842599999999994</c:v>
                </c:pt>
                <c:pt idx="197">
                  <c:v>0.20948399999999995</c:v>
                </c:pt>
                <c:pt idx="198">
                  <c:v>0.21054199999999995</c:v>
                </c:pt>
                <c:pt idx="199">
                  <c:v>0.21159999999999995</c:v>
                </c:pt>
                <c:pt idx="200">
                  <c:v>0.21265799999999996</c:v>
                </c:pt>
                <c:pt idx="201">
                  <c:v>0.21371599999999999</c:v>
                </c:pt>
                <c:pt idx="202">
                  <c:v>0.21477399999999999</c:v>
                </c:pt>
                <c:pt idx="203">
                  <c:v>0.21583199999999997</c:v>
                </c:pt>
                <c:pt idx="204">
                  <c:v>0.21688999999999997</c:v>
                </c:pt>
                <c:pt idx="205">
                  <c:v>0.21794799999999998</c:v>
                </c:pt>
                <c:pt idx="206">
                  <c:v>0.21900599999999998</c:v>
                </c:pt>
                <c:pt idx="207">
                  <c:v>0.22006399999999998</c:v>
                </c:pt>
                <c:pt idx="208">
                  <c:v>0.22112199999999999</c:v>
                </c:pt>
                <c:pt idx="209">
                  <c:v>0.22217999999999999</c:v>
                </c:pt>
                <c:pt idx="210">
                  <c:v>0.22323799999999999</c:v>
                </c:pt>
                <c:pt idx="211">
                  <c:v>0.224296</c:v>
                </c:pt>
                <c:pt idx="212">
                  <c:v>0.22535399999999997</c:v>
                </c:pt>
                <c:pt idx="213">
                  <c:v>0.22641199999999995</c:v>
                </c:pt>
                <c:pt idx="214">
                  <c:v>0.22746999999999995</c:v>
                </c:pt>
                <c:pt idx="215">
                  <c:v>0.22852799999999995</c:v>
                </c:pt>
                <c:pt idx="216">
                  <c:v>0.22958599999999996</c:v>
                </c:pt>
                <c:pt idx="217">
                  <c:v>0.23064399999999996</c:v>
                </c:pt>
                <c:pt idx="218">
                  <c:v>0.23170199999999996</c:v>
                </c:pt>
                <c:pt idx="219">
                  <c:v>0.23275999999999997</c:v>
                </c:pt>
                <c:pt idx="220">
                  <c:v>0.23381799999999997</c:v>
                </c:pt>
                <c:pt idx="221">
                  <c:v>0.234876</c:v>
                </c:pt>
                <c:pt idx="222">
                  <c:v>0.23593399999999995</c:v>
                </c:pt>
                <c:pt idx="223">
                  <c:v>0.23699199999999998</c:v>
                </c:pt>
                <c:pt idx="224">
                  <c:v>0.23804999999999998</c:v>
                </c:pt>
                <c:pt idx="225">
                  <c:v>0.23910799999999999</c:v>
                </c:pt>
                <c:pt idx="226">
                  <c:v>0.24016599999999996</c:v>
                </c:pt>
                <c:pt idx="227">
                  <c:v>0.24122399999999997</c:v>
                </c:pt>
                <c:pt idx="228">
                  <c:v>0.24228199999999997</c:v>
                </c:pt>
                <c:pt idx="229">
                  <c:v>0.24333999999999997</c:v>
                </c:pt>
                <c:pt idx="230">
                  <c:v>0.24439799999999998</c:v>
                </c:pt>
                <c:pt idx="231">
                  <c:v>0.24545599999999998</c:v>
                </c:pt>
                <c:pt idx="232">
                  <c:v>0.24651399999999996</c:v>
                </c:pt>
                <c:pt idx="233">
                  <c:v>0.24757199999999996</c:v>
                </c:pt>
                <c:pt idx="234">
                  <c:v>0.24862999999999996</c:v>
                </c:pt>
                <c:pt idx="235">
                  <c:v>0.24968799999999997</c:v>
                </c:pt>
                <c:pt idx="236">
                  <c:v>0.25074599999999997</c:v>
                </c:pt>
                <c:pt idx="237">
                  <c:v>0.25180399999999997</c:v>
                </c:pt>
                <c:pt idx="238">
                  <c:v>0.25286199999999998</c:v>
                </c:pt>
                <c:pt idx="239">
                  <c:v>0.25391999999999998</c:v>
                </c:pt>
                <c:pt idx="240">
                  <c:v>0.25497799999999998</c:v>
                </c:pt>
                <c:pt idx="241">
                  <c:v>0.25603599999999993</c:v>
                </c:pt>
                <c:pt idx="242">
                  <c:v>0.25709399999999993</c:v>
                </c:pt>
                <c:pt idx="243">
                  <c:v>0.25815199999999994</c:v>
                </c:pt>
                <c:pt idx="244">
                  <c:v>0.25920999999999994</c:v>
                </c:pt>
                <c:pt idx="245">
                  <c:v>0.26026799999999994</c:v>
                </c:pt>
                <c:pt idx="246">
                  <c:v>0.26132599999999995</c:v>
                </c:pt>
                <c:pt idx="247">
                  <c:v>0.26238399999999995</c:v>
                </c:pt>
                <c:pt idx="248">
                  <c:v>0.26344199999999995</c:v>
                </c:pt>
                <c:pt idx="249">
                  <c:v>0.26449999999999996</c:v>
                </c:pt>
                <c:pt idx="250">
                  <c:v>0.26555799999999996</c:v>
                </c:pt>
                <c:pt idx="251">
                  <c:v>0.26661599999999996</c:v>
                </c:pt>
                <c:pt idx="252">
                  <c:v>0.26767399999999997</c:v>
                </c:pt>
                <c:pt idx="253">
                  <c:v>0.26873199999999997</c:v>
                </c:pt>
                <c:pt idx="254">
                  <c:v>0.26978999999999997</c:v>
                </c:pt>
                <c:pt idx="255">
                  <c:v>0.27084799999999998</c:v>
                </c:pt>
                <c:pt idx="256">
                  <c:v>0.27190599999999998</c:v>
                </c:pt>
                <c:pt idx="257">
                  <c:v>0.27296399999999998</c:v>
                </c:pt>
                <c:pt idx="258">
                  <c:v>0.27402199999999999</c:v>
                </c:pt>
                <c:pt idx="259">
                  <c:v>0.27507999999999999</c:v>
                </c:pt>
                <c:pt idx="260">
                  <c:v>0.27613799999999994</c:v>
                </c:pt>
                <c:pt idx="261">
                  <c:v>0.27719599999999994</c:v>
                </c:pt>
                <c:pt idx="262">
                  <c:v>0.27825399999999995</c:v>
                </c:pt>
                <c:pt idx="263">
                  <c:v>0.27931199999999995</c:v>
                </c:pt>
                <c:pt idx="264">
                  <c:v>0.28036999999999995</c:v>
                </c:pt>
                <c:pt idx="265">
                  <c:v>0.28142799999999996</c:v>
                </c:pt>
                <c:pt idx="266">
                  <c:v>0.28248599999999996</c:v>
                </c:pt>
                <c:pt idx="267">
                  <c:v>0.28354399999999996</c:v>
                </c:pt>
                <c:pt idx="268">
                  <c:v>0.28460199999999997</c:v>
                </c:pt>
                <c:pt idx="269">
                  <c:v>0.28565999999999997</c:v>
                </c:pt>
                <c:pt idx="270">
                  <c:v>0.28671799999999992</c:v>
                </c:pt>
                <c:pt idx="271">
                  <c:v>0.28777599999999992</c:v>
                </c:pt>
                <c:pt idx="272">
                  <c:v>0.28883399999999992</c:v>
                </c:pt>
                <c:pt idx="273">
                  <c:v>0.28989199999999993</c:v>
                </c:pt>
                <c:pt idx="274">
                  <c:v>0.29094999999999993</c:v>
                </c:pt>
                <c:pt idx="275">
                  <c:v>0.29200799999999999</c:v>
                </c:pt>
                <c:pt idx="276">
                  <c:v>0.29306599999999999</c:v>
                </c:pt>
                <c:pt idx="277">
                  <c:v>0.294124</c:v>
                </c:pt>
                <c:pt idx="278">
                  <c:v>0.295182</c:v>
                </c:pt>
                <c:pt idx="279">
                  <c:v>0.29623999999999995</c:v>
                </c:pt>
                <c:pt idx="280">
                  <c:v>0.29729799999999995</c:v>
                </c:pt>
                <c:pt idx="281">
                  <c:v>0.29835599999999995</c:v>
                </c:pt>
                <c:pt idx="282">
                  <c:v>0.29941399999999996</c:v>
                </c:pt>
                <c:pt idx="283">
                  <c:v>0.30047199999999996</c:v>
                </c:pt>
                <c:pt idx="284">
                  <c:v>0.30152999999999996</c:v>
                </c:pt>
                <c:pt idx="285">
                  <c:v>0.30258799999999997</c:v>
                </c:pt>
                <c:pt idx="286">
                  <c:v>0.30364599999999997</c:v>
                </c:pt>
                <c:pt idx="287">
                  <c:v>0.30470399999999997</c:v>
                </c:pt>
                <c:pt idx="288">
                  <c:v>0.30576199999999998</c:v>
                </c:pt>
                <c:pt idx="289">
                  <c:v>0.30681999999999998</c:v>
                </c:pt>
                <c:pt idx="290">
                  <c:v>0.30787799999999999</c:v>
                </c:pt>
                <c:pt idx="291">
                  <c:v>0.30893599999999993</c:v>
                </c:pt>
                <c:pt idx="292">
                  <c:v>0.30999399999999994</c:v>
                </c:pt>
                <c:pt idx="293">
                  <c:v>0.31105199999999994</c:v>
                </c:pt>
                <c:pt idx="294">
                  <c:v>0.31210999999999994</c:v>
                </c:pt>
                <c:pt idx="295">
                  <c:v>0.31316799999999995</c:v>
                </c:pt>
                <c:pt idx="296">
                  <c:v>0.31422599999999995</c:v>
                </c:pt>
                <c:pt idx="297">
                  <c:v>0.31528399999999995</c:v>
                </c:pt>
                <c:pt idx="298">
                  <c:v>0.31634199999999996</c:v>
                </c:pt>
                <c:pt idx="299">
                  <c:v>0.31739999999999996</c:v>
                </c:pt>
                <c:pt idx="300">
                  <c:v>0.31845799999999996</c:v>
                </c:pt>
                <c:pt idx="301">
                  <c:v>0.31951599999999997</c:v>
                </c:pt>
                <c:pt idx="302">
                  <c:v>0.32057399999999997</c:v>
                </c:pt>
                <c:pt idx="303">
                  <c:v>0.32163199999999997</c:v>
                </c:pt>
                <c:pt idx="304">
                  <c:v>0.32268999999999998</c:v>
                </c:pt>
                <c:pt idx="305">
                  <c:v>0.32374799999999998</c:v>
                </c:pt>
                <c:pt idx="306">
                  <c:v>0.32480599999999998</c:v>
                </c:pt>
                <c:pt idx="307">
                  <c:v>0.32586399999999999</c:v>
                </c:pt>
                <c:pt idx="308">
                  <c:v>0.32692199999999993</c:v>
                </c:pt>
                <c:pt idx="309">
                  <c:v>0.32797999999999994</c:v>
                </c:pt>
                <c:pt idx="310">
                  <c:v>0.32903799999999994</c:v>
                </c:pt>
                <c:pt idx="311">
                  <c:v>0.33009599999999995</c:v>
                </c:pt>
                <c:pt idx="312">
                  <c:v>0.33115399999999995</c:v>
                </c:pt>
                <c:pt idx="313">
                  <c:v>0.3322119999999999</c:v>
                </c:pt>
                <c:pt idx="314">
                  <c:v>0.33326999999999996</c:v>
                </c:pt>
                <c:pt idx="315">
                  <c:v>0.3343279999999999</c:v>
                </c:pt>
                <c:pt idx="316">
                  <c:v>0.33538600000000002</c:v>
                </c:pt>
                <c:pt idx="317">
                  <c:v>0.33644399999999991</c:v>
                </c:pt>
                <c:pt idx="318">
                  <c:v>0.33750200000000002</c:v>
                </c:pt>
                <c:pt idx="319">
                  <c:v>0.33855999999999997</c:v>
                </c:pt>
                <c:pt idx="320">
                  <c:v>0.33961800000000003</c:v>
                </c:pt>
                <c:pt idx="321">
                  <c:v>0.34067599999999998</c:v>
                </c:pt>
                <c:pt idx="322">
                  <c:v>0.34173399999999987</c:v>
                </c:pt>
                <c:pt idx="323">
                  <c:v>0.34279199999999999</c:v>
                </c:pt>
                <c:pt idx="324">
                  <c:v>0.34384999999999993</c:v>
                </c:pt>
                <c:pt idx="325">
                  <c:v>0.34490799999999999</c:v>
                </c:pt>
                <c:pt idx="326">
                  <c:v>0.34596599999999994</c:v>
                </c:pt>
                <c:pt idx="327">
                  <c:v>0.347024</c:v>
                </c:pt>
                <c:pt idx="328">
                  <c:v>0.34808199999999995</c:v>
                </c:pt>
                <c:pt idx="329">
                  <c:v>0.34914000000000001</c:v>
                </c:pt>
                <c:pt idx="330">
                  <c:v>0.35019799999999995</c:v>
                </c:pt>
                <c:pt idx="331">
                  <c:v>0.35125599999999996</c:v>
                </c:pt>
                <c:pt idx="332">
                  <c:v>0.35231399999999996</c:v>
                </c:pt>
                <c:pt idx="333">
                  <c:v>0.35337199999999996</c:v>
                </c:pt>
                <c:pt idx="334">
                  <c:v>0.35442999999999997</c:v>
                </c:pt>
                <c:pt idx="335">
                  <c:v>0.35548799999999992</c:v>
                </c:pt>
                <c:pt idx="336">
                  <c:v>0.35654599999999997</c:v>
                </c:pt>
                <c:pt idx="337">
                  <c:v>0.35760399999999992</c:v>
                </c:pt>
                <c:pt idx="338">
                  <c:v>0.35866199999999998</c:v>
                </c:pt>
                <c:pt idx="339">
                  <c:v>0.35971999999999993</c:v>
                </c:pt>
                <c:pt idx="340">
                  <c:v>0.36077799999999999</c:v>
                </c:pt>
                <c:pt idx="341">
                  <c:v>0.36183599999999994</c:v>
                </c:pt>
                <c:pt idx="342">
                  <c:v>0.36289399999999994</c:v>
                </c:pt>
                <c:pt idx="343">
                  <c:v>0.36395199999999994</c:v>
                </c:pt>
                <c:pt idx="344">
                  <c:v>0.36500999999999995</c:v>
                </c:pt>
                <c:pt idx="345">
                  <c:v>0.36606799999999995</c:v>
                </c:pt>
                <c:pt idx="346">
                  <c:v>0.36712599999999995</c:v>
                </c:pt>
                <c:pt idx="347">
                  <c:v>0.36818399999999996</c:v>
                </c:pt>
                <c:pt idx="348">
                  <c:v>0.36924199999999996</c:v>
                </c:pt>
                <c:pt idx="349">
                  <c:v>0.37029999999999996</c:v>
                </c:pt>
                <c:pt idx="350">
                  <c:v>0.37135799999999991</c:v>
                </c:pt>
                <c:pt idx="351">
                  <c:v>0.37241599999999991</c:v>
                </c:pt>
                <c:pt idx="352">
                  <c:v>0.37347399999999992</c:v>
                </c:pt>
                <c:pt idx="353">
                  <c:v>0.37453199999999992</c:v>
                </c:pt>
                <c:pt idx="354">
                  <c:v>0.37558999999999992</c:v>
                </c:pt>
                <c:pt idx="355">
                  <c:v>0.37664799999999993</c:v>
                </c:pt>
                <c:pt idx="356">
                  <c:v>0.37770599999999993</c:v>
                </c:pt>
                <c:pt idx="357">
                  <c:v>0.37876399999999993</c:v>
                </c:pt>
                <c:pt idx="358">
                  <c:v>0.37982199999999994</c:v>
                </c:pt>
                <c:pt idx="359">
                  <c:v>0.38088</c:v>
                </c:pt>
                <c:pt idx="360">
                  <c:v>0.38193799999999989</c:v>
                </c:pt>
                <c:pt idx="361">
                  <c:v>0.382996</c:v>
                </c:pt>
                <c:pt idx="362">
                  <c:v>0.3840539999999999</c:v>
                </c:pt>
                <c:pt idx="363">
                  <c:v>0.38511200000000001</c:v>
                </c:pt>
                <c:pt idx="364">
                  <c:v>0.38616999999999996</c:v>
                </c:pt>
                <c:pt idx="365">
                  <c:v>0.38722800000000002</c:v>
                </c:pt>
                <c:pt idx="366">
                  <c:v>0.38828599999999996</c:v>
                </c:pt>
                <c:pt idx="367">
                  <c:v>0.38934399999999997</c:v>
                </c:pt>
                <c:pt idx="368">
                  <c:v>0.39040199999999997</c:v>
                </c:pt>
                <c:pt idx="369">
                  <c:v>0.39145999999999992</c:v>
                </c:pt>
                <c:pt idx="370">
                  <c:v>0.39251799999999998</c:v>
                </c:pt>
                <c:pt idx="371">
                  <c:v>0.39357599999999993</c:v>
                </c:pt>
                <c:pt idx="372">
                  <c:v>0.39463399999999998</c:v>
                </c:pt>
                <c:pt idx="373">
                  <c:v>0.39569199999999993</c:v>
                </c:pt>
                <c:pt idx="374">
                  <c:v>0.39674999999999999</c:v>
                </c:pt>
                <c:pt idx="375">
                  <c:v>0.39780799999999994</c:v>
                </c:pt>
                <c:pt idx="376">
                  <c:v>0.398866</c:v>
                </c:pt>
                <c:pt idx="377">
                  <c:v>0.39992399999999995</c:v>
                </c:pt>
                <c:pt idx="378">
                  <c:v>0.40098200000000001</c:v>
                </c:pt>
                <c:pt idx="379">
                  <c:v>0.40203999999999995</c:v>
                </c:pt>
                <c:pt idx="380">
                  <c:v>0.4030979999999999</c:v>
                </c:pt>
                <c:pt idx="381">
                  <c:v>0.40415599999999996</c:v>
                </c:pt>
                <c:pt idx="382">
                  <c:v>0.40521399999999991</c:v>
                </c:pt>
                <c:pt idx="383">
                  <c:v>0.40627199999999997</c:v>
                </c:pt>
                <c:pt idx="384">
                  <c:v>0.40732999999999991</c:v>
                </c:pt>
                <c:pt idx="385">
                  <c:v>0.40838799999999997</c:v>
                </c:pt>
                <c:pt idx="386">
                  <c:v>0.40944599999999992</c:v>
                </c:pt>
                <c:pt idx="387">
                  <c:v>0.41050399999999998</c:v>
                </c:pt>
                <c:pt idx="388">
                  <c:v>0.41156199999999993</c:v>
                </c:pt>
                <c:pt idx="389">
                  <c:v>0.41261999999999993</c:v>
                </c:pt>
                <c:pt idx="390">
                  <c:v>0.41367799999999993</c:v>
                </c:pt>
                <c:pt idx="391">
                  <c:v>0.41473599999999994</c:v>
                </c:pt>
                <c:pt idx="392">
                  <c:v>0.41579399999999994</c:v>
                </c:pt>
                <c:pt idx="393">
                  <c:v>0.41685199999999989</c:v>
                </c:pt>
                <c:pt idx="394">
                  <c:v>0.41790999999999995</c:v>
                </c:pt>
                <c:pt idx="395">
                  <c:v>0.4189679999999999</c:v>
                </c:pt>
                <c:pt idx="396">
                  <c:v>0.42002599999999995</c:v>
                </c:pt>
                <c:pt idx="397">
                  <c:v>0.4210839999999999</c:v>
                </c:pt>
                <c:pt idx="398">
                  <c:v>0.42214199999999991</c:v>
                </c:pt>
                <c:pt idx="399">
                  <c:v>0.42319999999999991</c:v>
                </c:pt>
                <c:pt idx="400">
                  <c:v>0.42425799999999991</c:v>
                </c:pt>
                <c:pt idx="401">
                  <c:v>0.42531599999999992</c:v>
                </c:pt>
                <c:pt idx="402">
                  <c:v>0.42637399999999998</c:v>
                </c:pt>
                <c:pt idx="403">
                  <c:v>0.42743199999999998</c:v>
                </c:pt>
                <c:pt idx="404">
                  <c:v>0.42848999999999998</c:v>
                </c:pt>
                <c:pt idx="405">
                  <c:v>0.42954799999999999</c:v>
                </c:pt>
                <c:pt idx="406">
                  <c:v>0.43060599999999999</c:v>
                </c:pt>
                <c:pt idx="407">
                  <c:v>0.43166399999999994</c:v>
                </c:pt>
                <c:pt idx="408">
                  <c:v>0.432722</c:v>
                </c:pt>
                <c:pt idx="409">
                  <c:v>0.43377999999999994</c:v>
                </c:pt>
                <c:pt idx="410">
                  <c:v>0.43483799999999995</c:v>
                </c:pt>
                <c:pt idx="411">
                  <c:v>0.43589599999999995</c:v>
                </c:pt>
                <c:pt idx="412">
                  <c:v>0.43695399999999995</c:v>
                </c:pt>
                <c:pt idx="413">
                  <c:v>0.43801199999999996</c:v>
                </c:pt>
                <c:pt idx="414">
                  <c:v>0.43906999999999996</c:v>
                </c:pt>
                <c:pt idx="415">
                  <c:v>0.44012799999999996</c:v>
                </c:pt>
                <c:pt idx="416">
                  <c:v>0.44118599999999997</c:v>
                </c:pt>
                <c:pt idx="417">
                  <c:v>0.44224399999999997</c:v>
                </c:pt>
                <c:pt idx="418">
                  <c:v>0.44330199999999992</c:v>
                </c:pt>
                <c:pt idx="419">
                  <c:v>0.44435999999999998</c:v>
                </c:pt>
                <c:pt idx="420">
                  <c:v>0.44541799999999993</c:v>
                </c:pt>
                <c:pt idx="421">
                  <c:v>0.44647599999999998</c:v>
                </c:pt>
                <c:pt idx="422">
                  <c:v>0.44753399999999993</c:v>
                </c:pt>
                <c:pt idx="423">
                  <c:v>0.44859199999999999</c:v>
                </c:pt>
                <c:pt idx="424">
                  <c:v>0.44964999999999994</c:v>
                </c:pt>
                <c:pt idx="425">
                  <c:v>0.45070799999999994</c:v>
                </c:pt>
                <c:pt idx="426">
                  <c:v>0.45176599999999995</c:v>
                </c:pt>
                <c:pt idx="427">
                  <c:v>0.45282399999999989</c:v>
                </c:pt>
                <c:pt idx="428">
                  <c:v>0.45388199999999995</c:v>
                </c:pt>
                <c:pt idx="429">
                  <c:v>0.4549399999999999</c:v>
                </c:pt>
                <c:pt idx="430">
                  <c:v>0.45599799999999996</c:v>
                </c:pt>
                <c:pt idx="431">
                  <c:v>0.45705599999999991</c:v>
                </c:pt>
                <c:pt idx="432">
                  <c:v>0.45811399999999997</c:v>
                </c:pt>
                <c:pt idx="433">
                  <c:v>0.45917199999999991</c:v>
                </c:pt>
                <c:pt idx="434">
                  <c:v>0.46022999999999997</c:v>
                </c:pt>
                <c:pt idx="435">
                  <c:v>0.46128799999999992</c:v>
                </c:pt>
                <c:pt idx="436">
                  <c:v>0.46234599999999987</c:v>
                </c:pt>
                <c:pt idx="437">
                  <c:v>0.46340399999999993</c:v>
                </c:pt>
                <c:pt idx="438">
                  <c:v>0.46446199999999987</c:v>
                </c:pt>
                <c:pt idx="439">
                  <c:v>0.46551999999999993</c:v>
                </c:pt>
                <c:pt idx="440">
                  <c:v>0.46657799999999988</c:v>
                </c:pt>
                <c:pt idx="441">
                  <c:v>0.46763599999999994</c:v>
                </c:pt>
                <c:pt idx="442">
                  <c:v>0.46869399999999989</c:v>
                </c:pt>
                <c:pt idx="443">
                  <c:v>0.469752</c:v>
                </c:pt>
                <c:pt idx="444">
                  <c:v>0.4708099999999999</c:v>
                </c:pt>
                <c:pt idx="445">
                  <c:v>0.4718679999999999</c:v>
                </c:pt>
                <c:pt idx="446">
                  <c:v>0.47292599999999996</c:v>
                </c:pt>
                <c:pt idx="447">
                  <c:v>0.47398399999999996</c:v>
                </c:pt>
                <c:pt idx="448">
                  <c:v>0.47504199999999996</c:v>
                </c:pt>
                <c:pt idx="449">
                  <c:v>0.47609999999999997</c:v>
                </c:pt>
                <c:pt idx="450">
                  <c:v>0.47715799999999997</c:v>
                </c:pt>
                <c:pt idx="451">
                  <c:v>0.47821599999999997</c:v>
                </c:pt>
                <c:pt idx="452">
                  <c:v>0.47927399999999998</c:v>
                </c:pt>
                <c:pt idx="453">
                  <c:v>0.48033199999999993</c:v>
                </c:pt>
                <c:pt idx="454">
                  <c:v>0.48138999999999998</c:v>
                </c:pt>
                <c:pt idx="455">
                  <c:v>0.48244799999999993</c:v>
                </c:pt>
                <c:pt idx="456">
                  <c:v>0.48350599999999994</c:v>
                </c:pt>
                <c:pt idx="457">
                  <c:v>0.48456399999999994</c:v>
                </c:pt>
                <c:pt idx="458">
                  <c:v>0.48562199999999994</c:v>
                </c:pt>
                <c:pt idx="459">
                  <c:v>0.48667999999999995</c:v>
                </c:pt>
                <c:pt idx="460">
                  <c:v>0.48773799999999995</c:v>
                </c:pt>
                <c:pt idx="461">
                  <c:v>0.48879599999999995</c:v>
                </c:pt>
                <c:pt idx="462">
                  <c:v>0.48985399999999996</c:v>
                </c:pt>
                <c:pt idx="463">
                  <c:v>0.49091199999999996</c:v>
                </c:pt>
                <c:pt idx="464">
                  <c:v>0.49196999999999996</c:v>
                </c:pt>
                <c:pt idx="465">
                  <c:v>0.49302799999999991</c:v>
                </c:pt>
                <c:pt idx="466">
                  <c:v>0.49408599999999997</c:v>
                </c:pt>
                <c:pt idx="467">
                  <c:v>0.49514399999999992</c:v>
                </c:pt>
                <c:pt idx="468">
                  <c:v>0.49620199999999992</c:v>
                </c:pt>
                <c:pt idx="469">
                  <c:v>0.49725999999999992</c:v>
                </c:pt>
                <c:pt idx="470">
                  <c:v>0.49831799999999993</c:v>
                </c:pt>
                <c:pt idx="471">
                  <c:v>0.49937599999999993</c:v>
                </c:pt>
                <c:pt idx="472">
                  <c:v>0.50043399999999993</c:v>
                </c:pt>
                <c:pt idx="473">
                  <c:v>0.50149199999999994</c:v>
                </c:pt>
                <c:pt idx="474">
                  <c:v>0.50254999999999994</c:v>
                </c:pt>
                <c:pt idx="475">
                  <c:v>0.50360799999999994</c:v>
                </c:pt>
                <c:pt idx="476">
                  <c:v>0.50466599999999995</c:v>
                </c:pt>
                <c:pt idx="477">
                  <c:v>0.50572399999999995</c:v>
                </c:pt>
                <c:pt idx="478">
                  <c:v>0.50678199999999995</c:v>
                </c:pt>
                <c:pt idx="479">
                  <c:v>0.50783999999999996</c:v>
                </c:pt>
                <c:pt idx="480">
                  <c:v>0.50889799999999996</c:v>
                </c:pt>
                <c:pt idx="481">
                  <c:v>0.50995599999999996</c:v>
                </c:pt>
                <c:pt idx="482">
                  <c:v>0.51101399999999997</c:v>
                </c:pt>
                <c:pt idx="483">
                  <c:v>0.51207199999999986</c:v>
                </c:pt>
                <c:pt idx="484">
                  <c:v>0.51312999999999998</c:v>
                </c:pt>
                <c:pt idx="485">
                  <c:v>0.51418799999999987</c:v>
                </c:pt>
                <c:pt idx="486">
                  <c:v>0.51524599999999998</c:v>
                </c:pt>
                <c:pt idx="487">
                  <c:v>0.51630399999999987</c:v>
                </c:pt>
                <c:pt idx="488">
                  <c:v>0.51736199999999999</c:v>
                </c:pt>
                <c:pt idx="489">
                  <c:v>0.51841999999999988</c:v>
                </c:pt>
                <c:pt idx="490">
                  <c:v>0.519478</c:v>
                </c:pt>
                <c:pt idx="491">
                  <c:v>0.52053599999999989</c:v>
                </c:pt>
                <c:pt idx="492">
                  <c:v>0.521594</c:v>
                </c:pt>
                <c:pt idx="493">
                  <c:v>0.52265199999999989</c:v>
                </c:pt>
                <c:pt idx="494">
                  <c:v>0.5237099999999999</c:v>
                </c:pt>
                <c:pt idx="495">
                  <c:v>0.5247679999999999</c:v>
                </c:pt>
                <c:pt idx="496">
                  <c:v>0.5258259999999999</c:v>
                </c:pt>
                <c:pt idx="497">
                  <c:v>0.52688399999999991</c:v>
                </c:pt>
                <c:pt idx="498">
                  <c:v>0.52794199999999991</c:v>
                </c:pt>
                <c:pt idx="499">
                  <c:v>0.52899999999999991</c:v>
                </c:pt>
                <c:pt idx="500">
                  <c:v>0.53005799999999992</c:v>
                </c:pt>
                <c:pt idx="501">
                  <c:v>0.53111599999999992</c:v>
                </c:pt>
                <c:pt idx="502">
                  <c:v>0.53217399999999992</c:v>
                </c:pt>
                <c:pt idx="503">
                  <c:v>0.53323199999999993</c:v>
                </c:pt>
                <c:pt idx="504">
                  <c:v>0.53428999999999993</c:v>
                </c:pt>
                <c:pt idx="505">
                  <c:v>0.53534799999999994</c:v>
                </c:pt>
                <c:pt idx="506">
                  <c:v>0.53640599999999994</c:v>
                </c:pt>
                <c:pt idx="507">
                  <c:v>0.53746399999999994</c:v>
                </c:pt>
                <c:pt idx="508">
                  <c:v>0.53852199999999995</c:v>
                </c:pt>
                <c:pt idx="509">
                  <c:v>0.53957999999999995</c:v>
                </c:pt>
                <c:pt idx="510">
                  <c:v>0.54063799999999995</c:v>
                </c:pt>
                <c:pt idx="511">
                  <c:v>0.54169599999999996</c:v>
                </c:pt>
                <c:pt idx="512">
                  <c:v>0.54275399999999996</c:v>
                </c:pt>
                <c:pt idx="513">
                  <c:v>0.54381199999999996</c:v>
                </c:pt>
                <c:pt idx="514">
                  <c:v>0.54486999999999997</c:v>
                </c:pt>
                <c:pt idx="515">
                  <c:v>0.54592799999999997</c:v>
                </c:pt>
                <c:pt idx="516">
                  <c:v>0.54698599999999997</c:v>
                </c:pt>
                <c:pt idx="517">
                  <c:v>0.54804399999999998</c:v>
                </c:pt>
                <c:pt idx="518">
                  <c:v>0.54910199999999998</c:v>
                </c:pt>
                <c:pt idx="519">
                  <c:v>0.55015999999999998</c:v>
                </c:pt>
                <c:pt idx="520">
                  <c:v>0.55121799999999999</c:v>
                </c:pt>
                <c:pt idx="521">
                  <c:v>0.55227599999999988</c:v>
                </c:pt>
                <c:pt idx="522">
                  <c:v>0.55333399999999999</c:v>
                </c:pt>
                <c:pt idx="523">
                  <c:v>0.55439199999999988</c:v>
                </c:pt>
                <c:pt idx="524">
                  <c:v>0.55545</c:v>
                </c:pt>
                <c:pt idx="525">
                  <c:v>0.55650799999999989</c:v>
                </c:pt>
                <c:pt idx="526">
                  <c:v>0.55756600000000001</c:v>
                </c:pt>
                <c:pt idx="527">
                  <c:v>0.5586239999999999</c:v>
                </c:pt>
                <c:pt idx="528">
                  <c:v>0.5596819999999999</c:v>
                </c:pt>
                <c:pt idx="529">
                  <c:v>0.56073999999999991</c:v>
                </c:pt>
                <c:pt idx="530">
                  <c:v>0.56179799999999991</c:v>
                </c:pt>
                <c:pt idx="531">
                  <c:v>0.56285599999999991</c:v>
                </c:pt>
                <c:pt idx="532">
                  <c:v>0.56391399999999992</c:v>
                </c:pt>
                <c:pt idx="533">
                  <c:v>0.56497199999999992</c:v>
                </c:pt>
                <c:pt idx="534">
                  <c:v>0.56602999999999992</c:v>
                </c:pt>
                <c:pt idx="535">
                  <c:v>0.56708799999999993</c:v>
                </c:pt>
                <c:pt idx="536">
                  <c:v>0.56814599999999993</c:v>
                </c:pt>
                <c:pt idx="537">
                  <c:v>0.56920399999999993</c:v>
                </c:pt>
                <c:pt idx="538">
                  <c:v>0.57026199999999994</c:v>
                </c:pt>
                <c:pt idx="539">
                  <c:v>0.57131999999999994</c:v>
                </c:pt>
                <c:pt idx="540">
                  <c:v>0.57237799999999994</c:v>
                </c:pt>
                <c:pt idx="541">
                  <c:v>0.57343599999999983</c:v>
                </c:pt>
                <c:pt idx="542">
                  <c:v>0.57449399999999995</c:v>
                </c:pt>
                <c:pt idx="543">
                  <c:v>0.57555199999999984</c:v>
                </c:pt>
                <c:pt idx="544">
                  <c:v>0.57660999999999996</c:v>
                </c:pt>
                <c:pt idx="545">
                  <c:v>0.57766799999999985</c:v>
                </c:pt>
                <c:pt idx="546">
                  <c:v>0.57872599999999996</c:v>
                </c:pt>
                <c:pt idx="547">
                  <c:v>0.57978399999999986</c:v>
                </c:pt>
                <c:pt idx="548">
                  <c:v>0.58084199999999997</c:v>
                </c:pt>
                <c:pt idx="549">
                  <c:v>0.58189999999999986</c:v>
                </c:pt>
                <c:pt idx="550">
                  <c:v>0.58295799999999987</c:v>
                </c:pt>
                <c:pt idx="551">
                  <c:v>0.58401599999999998</c:v>
                </c:pt>
                <c:pt idx="552">
                  <c:v>0.58507399999999987</c:v>
                </c:pt>
                <c:pt idx="553">
                  <c:v>0.58613199999999999</c:v>
                </c:pt>
                <c:pt idx="554">
                  <c:v>0.58718999999999988</c:v>
                </c:pt>
                <c:pt idx="555">
                  <c:v>0.58824799999999999</c:v>
                </c:pt>
                <c:pt idx="556">
                  <c:v>0.58930599999999989</c:v>
                </c:pt>
                <c:pt idx="557">
                  <c:v>0.590364</c:v>
                </c:pt>
                <c:pt idx="558">
                  <c:v>0.59142199999999989</c:v>
                </c:pt>
                <c:pt idx="559">
                  <c:v>0.5924799999999999</c:v>
                </c:pt>
                <c:pt idx="560">
                  <c:v>0.5935379999999999</c:v>
                </c:pt>
                <c:pt idx="561">
                  <c:v>0.5945959999999999</c:v>
                </c:pt>
                <c:pt idx="562">
                  <c:v>0.59565399999999991</c:v>
                </c:pt>
                <c:pt idx="563">
                  <c:v>0.59671199999999991</c:v>
                </c:pt>
                <c:pt idx="564">
                  <c:v>0.59776999999999991</c:v>
                </c:pt>
                <c:pt idx="565">
                  <c:v>0.59882799999999992</c:v>
                </c:pt>
                <c:pt idx="566">
                  <c:v>0.59988599999999992</c:v>
                </c:pt>
                <c:pt idx="567">
                  <c:v>0.60094399999999992</c:v>
                </c:pt>
                <c:pt idx="568">
                  <c:v>0.60200199999999982</c:v>
                </c:pt>
                <c:pt idx="569">
                  <c:v>0.60305999999999993</c:v>
                </c:pt>
                <c:pt idx="570">
                  <c:v>0.60411799999999982</c:v>
                </c:pt>
                <c:pt idx="571">
                  <c:v>0.60517599999999994</c:v>
                </c:pt>
                <c:pt idx="572">
                  <c:v>0.60623399999999983</c:v>
                </c:pt>
                <c:pt idx="573">
                  <c:v>0.60729199999999994</c:v>
                </c:pt>
                <c:pt idx="574">
                  <c:v>0.60834999999999984</c:v>
                </c:pt>
                <c:pt idx="575">
                  <c:v>0.60940799999999995</c:v>
                </c:pt>
                <c:pt idx="576">
                  <c:v>0.61046599999999984</c:v>
                </c:pt>
                <c:pt idx="577">
                  <c:v>0.61152399999999996</c:v>
                </c:pt>
                <c:pt idx="578">
                  <c:v>0.61258199999999985</c:v>
                </c:pt>
                <c:pt idx="579">
                  <c:v>0.61363999999999996</c:v>
                </c:pt>
                <c:pt idx="580">
                  <c:v>0.61469799999999986</c:v>
                </c:pt>
                <c:pt idx="581">
                  <c:v>0.61575599999999997</c:v>
                </c:pt>
                <c:pt idx="582">
                  <c:v>0.61681399999999986</c:v>
                </c:pt>
                <c:pt idx="583">
                  <c:v>0.61787199999999987</c:v>
                </c:pt>
                <c:pt idx="584">
                  <c:v>0.61892999999999987</c:v>
                </c:pt>
                <c:pt idx="585">
                  <c:v>0.61998799999999987</c:v>
                </c:pt>
                <c:pt idx="586">
                  <c:v>0.62104599999999988</c:v>
                </c:pt>
                <c:pt idx="587">
                  <c:v>0.62210399999999988</c:v>
                </c:pt>
                <c:pt idx="588">
                  <c:v>0.62316199999999988</c:v>
                </c:pt>
                <c:pt idx="589">
                  <c:v>0.62421999999999989</c:v>
                </c:pt>
                <c:pt idx="590">
                  <c:v>0.62527799999999989</c:v>
                </c:pt>
                <c:pt idx="591">
                  <c:v>0.62633599999999989</c:v>
                </c:pt>
                <c:pt idx="592">
                  <c:v>0.62739400000000001</c:v>
                </c:pt>
                <c:pt idx="593">
                  <c:v>0.6284519999999999</c:v>
                </c:pt>
                <c:pt idx="594">
                  <c:v>0.62951000000000001</c:v>
                </c:pt>
                <c:pt idx="595">
                  <c:v>0.63056799999999991</c:v>
                </c:pt>
                <c:pt idx="596">
                  <c:v>0.63162600000000002</c:v>
                </c:pt>
                <c:pt idx="597">
                  <c:v>0.63268399999999991</c:v>
                </c:pt>
                <c:pt idx="598">
                  <c:v>0.63374200000000003</c:v>
                </c:pt>
                <c:pt idx="599">
                  <c:v>0.63479999999999992</c:v>
                </c:pt>
                <c:pt idx="600">
                  <c:v>0.63585799999999992</c:v>
                </c:pt>
                <c:pt idx="601">
                  <c:v>0.63691599999999993</c:v>
                </c:pt>
                <c:pt idx="602">
                  <c:v>0.63797399999999993</c:v>
                </c:pt>
                <c:pt idx="603">
                  <c:v>0.63903199999999993</c:v>
                </c:pt>
                <c:pt idx="604">
                  <c:v>0.64008999999999994</c:v>
                </c:pt>
                <c:pt idx="605">
                  <c:v>0.64114799999999994</c:v>
                </c:pt>
                <c:pt idx="606">
                  <c:v>0.64220599999999994</c:v>
                </c:pt>
                <c:pt idx="607">
                  <c:v>0.64326399999999995</c:v>
                </c:pt>
                <c:pt idx="608">
                  <c:v>0.64432199999999995</c:v>
                </c:pt>
                <c:pt idx="609">
                  <c:v>0.64537999999999995</c:v>
                </c:pt>
                <c:pt idx="610">
                  <c:v>0.64643799999999996</c:v>
                </c:pt>
                <c:pt idx="611">
                  <c:v>0.64749599999999996</c:v>
                </c:pt>
                <c:pt idx="612">
                  <c:v>0.64855399999999996</c:v>
                </c:pt>
                <c:pt idx="613">
                  <c:v>0.64961199999999997</c:v>
                </c:pt>
                <c:pt idx="614">
                  <c:v>0.65066999999999997</c:v>
                </c:pt>
                <c:pt idx="615">
                  <c:v>0.65172799999999997</c:v>
                </c:pt>
                <c:pt idx="616">
                  <c:v>0.65278599999999998</c:v>
                </c:pt>
                <c:pt idx="617">
                  <c:v>0.65384399999999987</c:v>
                </c:pt>
                <c:pt idx="618">
                  <c:v>0.65490199999999987</c:v>
                </c:pt>
                <c:pt idx="619">
                  <c:v>0.65595999999999988</c:v>
                </c:pt>
                <c:pt idx="620">
                  <c:v>0.65701799999999999</c:v>
                </c:pt>
                <c:pt idx="621">
                  <c:v>0.65807599999999988</c:v>
                </c:pt>
                <c:pt idx="622">
                  <c:v>0.65913399999999989</c:v>
                </c:pt>
                <c:pt idx="623">
                  <c:v>0.66019199999999989</c:v>
                </c:pt>
                <c:pt idx="624">
                  <c:v>0.66125</c:v>
                </c:pt>
                <c:pt idx="625">
                  <c:v>0.6623079999999999</c:v>
                </c:pt>
                <c:pt idx="626">
                  <c:v>0.6633659999999999</c:v>
                </c:pt>
                <c:pt idx="627">
                  <c:v>0.66442399999999979</c:v>
                </c:pt>
                <c:pt idx="628">
                  <c:v>0.66548200000000002</c:v>
                </c:pt>
                <c:pt idx="629">
                  <c:v>0.66653999999999991</c:v>
                </c:pt>
                <c:pt idx="630">
                  <c:v>0.66759799999999991</c:v>
                </c:pt>
                <c:pt idx="631">
                  <c:v>0.66865599999999981</c:v>
                </c:pt>
                <c:pt idx="632">
                  <c:v>0.66971399999999992</c:v>
                </c:pt>
                <c:pt idx="633">
                  <c:v>0.67077200000000003</c:v>
                </c:pt>
                <c:pt idx="634">
                  <c:v>0.67182999999999993</c:v>
                </c:pt>
                <c:pt idx="635">
                  <c:v>0.67288799999999982</c:v>
                </c:pt>
                <c:pt idx="636">
                  <c:v>0.67394599999999982</c:v>
                </c:pt>
                <c:pt idx="637">
                  <c:v>0.67500400000000005</c:v>
                </c:pt>
                <c:pt idx="638">
                  <c:v>0.67606199999999994</c:v>
                </c:pt>
                <c:pt idx="639">
                  <c:v>0.67711999999999994</c:v>
                </c:pt>
                <c:pt idx="640">
                  <c:v>0.67817799999999984</c:v>
                </c:pt>
                <c:pt idx="641">
                  <c:v>0.67923600000000006</c:v>
                </c:pt>
                <c:pt idx="642">
                  <c:v>0.68029399999999995</c:v>
                </c:pt>
                <c:pt idx="643">
                  <c:v>0.68135199999999996</c:v>
                </c:pt>
                <c:pt idx="644">
                  <c:v>0.68240999999999985</c:v>
                </c:pt>
                <c:pt idx="645">
                  <c:v>0.68346799999999974</c:v>
                </c:pt>
                <c:pt idx="646">
                  <c:v>0.68452599999999997</c:v>
                </c:pt>
                <c:pt idx="647">
                  <c:v>0.68558399999999997</c:v>
                </c:pt>
                <c:pt idx="648">
                  <c:v>0.68664199999999986</c:v>
                </c:pt>
                <c:pt idx="649">
                  <c:v>0.68769999999999987</c:v>
                </c:pt>
                <c:pt idx="650">
                  <c:v>0.68875799999999998</c:v>
                </c:pt>
                <c:pt idx="651">
                  <c:v>0.68981599999999998</c:v>
                </c:pt>
                <c:pt idx="652">
                  <c:v>0.69087399999999988</c:v>
                </c:pt>
                <c:pt idx="653">
                  <c:v>0.69193199999999988</c:v>
                </c:pt>
                <c:pt idx="654">
                  <c:v>0.69298999999999977</c:v>
                </c:pt>
                <c:pt idx="655">
                  <c:v>0.694048</c:v>
                </c:pt>
                <c:pt idx="656">
                  <c:v>0.69510599999999989</c:v>
                </c:pt>
                <c:pt idx="657">
                  <c:v>0.69616399999999989</c:v>
                </c:pt>
                <c:pt idx="658">
                  <c:v>0.69722199999999979</c:v>
                </c:pt>
                <c:pt idx="659">
                  <c:v>0.69828000000000001</c:v>
                </c:pt>
                <c:pt idx="660">
                  <c:v>0.6993379999999999</c:v>
                </c:pt>
                <c:pt idx="661">
                  <c:v>0.70039599999999991</c:v>
                </c:pt>
                <c:pt idx="662">
                  <c:v>0.7014539999999998</c:v>
                </c:pt>
                <c:pt idx="663">
                  <c:v>0.70251199999999991</c:v>
                </c:pt>
                <c:pt idx="664">
                  <c:v>0.70356999999999992</c:v>
                </c:pt>
                <c:pt idx="665">
                  <c:v>0.70462799999999992</c:v>
                </c:pt>
                <c:pt idx="666">
                  <c:v>0.70568599999999981</c:v>
                </c:pt>
                <c:pt idx="667">
                  <c:v>0.70674399999999993</c:v>
                </c:pt>
                <c:pt idx="668">
                  <c:v>0.70780199999999993</c:v>
                </c:pt>
                <c:pt idx="669">
                  <c:v>0.70885999999999993</c:v>
                </c:pt>
                <c:pt idx="670">
                  <c:v>0.70991799999999983</c:v>
                </c:pt>
                <c:pt idx="671">
                  <c:v>0.71097599999999983</c:v>
                </c:pt>
                <c:pt idx="672">
                  <c:v>0.71203400000000006</c:v>
                </c:pt>
                <c:pt idx="673">
                  <c:v>0.71309199999999995</c:v>
                </c:pt>
                <c:pt idx="674">
                  <c:v>0.71414999999999984</c:v>
                </c:pt>
                <c:pt idx="675">
                  <c:v>0.71520799999999984</c:v>
                </c:pt>
                <c:pt idx="676">
                  <c:v>0.71626599999999985</c:v>
                </c:pt>
                <c:pt idx="677">
                  <c:v>0.71732399999999996</c:v>
                </c:pt>
                <c:pt idx="678">
                  <c:v>0.71838199999999997</c:v>
                </c:pt>
                <c:pt idx="679">
                  <c:v>0.71943999999999986</c:v>
                </c:pt>
                <c:pt idx="680">
                  <c:v>0.72049799999999997</c:v>
                </c:pt>
                <c:pt idx="681">
                  <c:v>0.72155599999999998</c:v>
                </c:pt>
                <c:pt idx="682">
                  <c:v>0.72261399999999998</c:v>
                </c:pt>
                <c:pt idx="683">
                  <c:v>0.72367199999999987</c:v>
                </c:pt>
                <c:pt idx="684">
                  <c:v>0.72472999999999999</c:v>
                </c:pt>
                <c:pt idx="685">
                  <c:v>0.72578799999999988</c:v>
                </c:pt>
                <c:pt idx="686">
                  <c:v>0.72684599999999999</c:v>
                </c:pt>
                <c:pt idx="687">
                  <c:v>0.72790399999999988</c:v>
                </c:pt>
                <c:pt idx="688">
                  <c:v>0.72896199999999989</c:v>
                </c:pt>
                <c:pt idx="689">
                  <c:v>0.73001999999999989</c:v>
                </c:pt>
                <c:pt idx="690">
                  <c:v>0.73107800000000001</c:v>
                </c:pt>
                <c:pt idx="691">
                  <c:v>0.7321359999999999</c:v>
                </c:pt>
                <c:pt idx="692">
                  <c:v>0.7331939999999999</c:v>
                </c:pt>
                <c:pt idx="693">
                  <c:v>0.7342519999999999</c:v>
                </c:pt>
                <c:pt idx="694">
                  <c:v>0.73530999999999991</c:v>
                </c:pt>
                <c:pt idx="695">
                  <c:v>0.73636799999999991</c:v>
                </c:pt>
                <c:pt idx="696">
                  <c:v>0.73742599999999991</c:v>
                </c:pt>
                <c:pt idx="697">
                  <c:v>0.73848399999999992</c:v>
                </c:pt>
                <c:pt idx="698">
                  <c:v>0.73954199999999992</c:v>
                </c:pt>
                <c:pt idx="699">
                  <c:v>0.74059999999999993</c:v>
                </c:pt>
                <c:pt idx="700">
                  <c:v>0.74165799999999993</c:v>
                </c:pt>
                <c:pt idx="701">
                  <c:v>0.74271599999999982</c:v>
                </c:pt>
                <c:pt idx="702">
                  <c:v>0.74377399999999994</c:v>
                </c:pt>
                <c:pt idx="703">
                  <c:v>0.74483199999999983</c:v>
                </c:pt>
                <c:pt idx="704">
                  <c:v>0.74588999999999994</c:v>
                </c:pt>
                <c:pt idx="705">
                  <c:v>0.74694799999999983</c:v>
                </c:pt>
                <c:pt idx="706">
                  <c:v>0.74800599999999995</c:v>
                </c:pt>
                <c:pt idx="707">
                  <c:v>0.74906399999999984</c:v>
                </c:pt>
                <c:pt idx="708">
                  <c:v>0.75012199999999996</c:v>
                </c:pt>
                <c:pt idx="709">
                  <c:v>0.75117999999999985</c:v>
                </c:pt>
                <c:pt idx="710">
                  <c:v>0.75223799999999996</c:v>
                </c:pt>
                <c:pt idx="711">
                  <c:v>0.75329599999999985</c:v>
                </c:pt>
                <c:pt idx="712">
                  <c:v>0.75435399999999986</c:v>
                </c:pt>
                <c:pt idx="713">
                  <c:v>0.75541199999999986</c:v>
                </c:pt>
                <c:pt idx="714">
                  <c:v>0.75646999999999998</c:v>
                </c:pt>
                <c:pt idx="715">
                  <c:v>0.75752799999999987</c:v>
                </c:pt>
                <c:pt idx="716">
                  <c:v>0.75858599999999987</c:v>
                </c:pt>
                <c:pt idx="717">
                  <c:v>0.75964399999999987</c:v>
                </c:pt>
                <c:pt idx="718">
                  <c:v>0.76070199999999988</c:v>
                </c:pt>
                <c:pt idx="719">
                  <c:v>0.76175999999999999</c:v>
                </c:pt>
                <c:pt idx="720">
                  <c:v>0.76281799999999989</c:v>
                </c:pt>
                <c:pt idx="721">
                  <c:v>0.76387599999999978</c:v>
                </c:pt>
                <c:pt idx="722">
                  <c:v>0.76493399999999989</c:v>
                </c:pt>
                <c:pt idx="723">
                  <c:v>0.76599200000000001</c:v>
                </c:pt>
                <c:pt idx="724">
                  <c:v>0.7670499999999999</c:v>
                </c:pt>
                <c:pt idx="725">
                  <c:v>0.76810799999999979</c:v>
                </c:pt>
                <c:pt idx="726">
                  <c:v>0.76916599999999991</c:v>
                </c:pt>
                <c:pt idx="727">
                  <c:v>0.77022400000000002</c:v>
                </c:pt>
                <c:pt idx="728">
                  <c:v>0.77128199999999991</c:v>
                </c:pt>
                <c:pt idx="729">
                  <c:v>0.77233999999999992</c:v>
                </c:pt>
                <c:pt idx="730">
                  <c:v>0.77339799999999981</c:v>
                </c:pt>
                <c:pt idx="731">
                  <c:v>0.77445600000000003</c:v>
                </c:pt>
                <c:pt idx="732">
                  <c:v>0.77551399999999993</c:v>
                </c:pt>
                <c:pt idx="733">
                  <c:v>0.77657199999999993</c:v>
                </c:pt>
                <c:pt idx="734">
                  <c:v>0.77762999999999982</c:v>
                </c:pt>
                <c:pt idx="735">
                  <c:v>0.77868799999999994</c:v>
                </c:pt>
                <c:pt idx="736">
                  <c:v>0.77974599999999994</c:v>
                </c:pt>
                <c:pt idx="737">
                  <c:v>0.78080399999999994</c:v>
                </c:pt>
                <c:pt idx="738">
                  <c:v>0.78186199999999983</c:v>
                </c:pt>
                <c:pt idx="739">
                  <c:v>0.78291999999999984</c:v>
                </c:pt>
                <c:pt idx="740">
                  <c:v>0.78397799999999995</c:v>
                </c:pt>
                <c:pt idx="741">
                  <c:v>0.78503599999999996</c:v>
                </c:pt>
                <c:pt idx="742">
                  <c:v>0.78609399999999985</c:v>
                </c:pt>
                <c:pt idx="743">
                  <c:v>0.78715199999999985</c:v>
                </c:pt>
                <c:pt idx="744">
                  <c:v>0.78820999999999997</c:v>
                </c:pt>
                <c:pt idx="745">
                  <c:v>0.78926799999999997</c:v>
                </c:pt>
                <c:pt idx="746">
                  <c:v>0.79032599999999986</c:v>
                </c:pt>
                <c:pt idx="747">
                  <c:v>0.79138399999999987</c:v>
                </c:pt>
                <c:pt idx="748">
                  <c:v>0.79244199999999998</c:v>
                </c:pt>
                <c:pt idx="749">
                  <c:v>0.79349999999999998</c:v>
                </c:pt>
                <c:pt idx="750">
                  <c:v>0.79455799999999988</c:v>
                </c:pt>
                <c:pt idx="751">
                  <c:v>0.79561599999999988</c:v>
                </c:pt>
                <c:pt idx="752">
                  <c:v>0.79667399999999977</c:v>
                </c:pt>
                <c:pt idx="753">
                  <c:v>0.797732</c:v>
                </c:pt>
                <c:pt idx="754">
                  <c:v>0.79878999999999989</c:v>
                </c:pt>
                <c:pt idx="755">
                  <c:v>0.79984799999999989</c:v>
                </c:pt>
                <c:pt idx="756">
                  <c:v>0.80090599999999978</c:v>
                </c:pt>
                <c:pt idx="757">
                  <c:v>0.80196400000000001</c:v>
                </c:pt>
                <c:pt idx="758">
                  <c:v>0.80302200000000001</c:v>
                </c:pt>
                <c:pt idx="759">
                  <c:v>0.80407999999999991</c:v>
                </c:pt>
                <c:pt idx="760">
                  <c:v>0.8051379999999998</c:v>
                </c:pt>
                <c:pt idx="761">
                  <c:v>0.8061959999999998</c:v>
                </c:pt>
                <c:pt idx="762">
                  <c:v>0.80725400000000003</c:v>
                </c:pt>
                <c:pt idx="763">
                  <c:v>0.80831199999999992</c:v>
                </c:pt>
                <c:pt idx="764">
                  <c:v>0.80936999999999981</c:v>
                </c:pt>
                <c:pt idx="765">
                  <c:v>0.81042799999999982</c:v>
                </c:pt>
                <c:pt idx="766">
                  <c:v>0.81148600000000004</c:v>
                </c:pt>
                <c:pt idx="767">
                  <c:v>0.81254399999999993</c:v>
                </c:pt>
                <c:pt idx="768">
                  <c:v>0.81360199999999994</c:v>
                </c:pt>
                <c:pt idx="769">
                  <c:v>0.81465999999999983</c:v>
                </c:pt>
                <c:pt idx="770">
                  <c:v>0.81571799999999994</c:v>
                </c:pt>
                <c:pt idx="771">
                  <c:v>0.81677599999999995</c:v>
                </c:pt>
                <c:pt idx="772">
                  <c:v>0.81783399999999995</c:v>
                </c:pt>
                <c:pt idx="773">
                  <c:v>0.81889199999999984</c:v>
                </c:pt>
                <c:pt idx="774">
                  <c:v>0.81994999999999985</c:v>
                </c:pt>
                <c:pt idx="775">
                  <c:v>0.82100799999999996</c:v>
                </c:pt>
                <c:pt idx="776">
                  <c:v>0.82206599999999996</c:v>
                </c:pt>
                <c:pt idx="777">
                  <c:v>0.82312399999999986</c:v>
                </c:pt>
                <c:pt idx="778">
                  <c:v>0.82418199999999986</c:v>
                </c:pt>
                <c:pt idx="779">
                  <c:v>0.82523999999999986</c:v>
                </c:pt>
                <c:pt idx="780">
                  <c:v>0.82629799999999998</c:v>
                </c:pt>
                <c:pt idx="781">
                  <c:v>0.82735599999999987</c:v>
                </c:pt>
                <c:pt idx="782">
                  <c:v>0.82841399999999987</c:v>
                </c:pt>
                <c:pt idx="783">
                  <c:v>0.82947199999999988</c:v>
                </c:pt>
                <c:pt idx="784">
                  <c:v>0.83052999999999999</c:v>
                </c:pt>
                <c:pt idx="785">
                  <c:v>0.83158799999999988</c:v>
                </c:pt>
                <c:pt idx="786">
                  <c:v>0.83264599999999989</c:v>
                </c:pt>
                <c:pt idx="787">
                  <c:v>0.83370399999999978</c:v>
                </c:pt>
                <c:pt idx="788">
                  <c:v>0.83476199999999989</c:v>
                </c:pt>
                <c:pt idx="789">
                  <c:v>0.8358199999999999</c:v>
                </c:pt>
                <c:pt idx="790">
                  <c:v>0.8368779999999999</c:v>
                </c:pt>
                <c:pt idx="791">
                  <c:v>0.83793599999999979</c:v>
                </c:pt>
                <c:pt idx="792">
                  <c:v>0.83899399999999991</c:v>
                </c:pt>
                <c:pt idx="793">
                  <c:v>0.84005199999999991</c:v>
                </c:pt>
                <c:pt idx="794">
                  <c:v>0.84110999999999991</c:v>
                </c:pt>
                <c:pt idx="795">
                  <c:v>0.84216799999999981</c:v>
                </c:pt>
                <c:pt idx="796">
                  <c:v>0.84322599999999992</c:v>
                </c:pt>
                <c:pt idx="797">
                  <c:v>0.84428399999999981</c:v>
                </c:pt>
                <c:pt idx="798">
                  <c:v>0.84534199999999993</c:v>
                </c:pt>
                <c:pt idx="799">
                  <c:v>0.84639999999999982</c:v>
                </c:pt>
                <c:pt idx="800">
                  <c:v>0.84745799999999993</c:v>
                </c:pt>
                <c:pt idx="801">
                  <c:v>0.84851599999999983</c:v>
                </c:pt>
                <c:pt idx="802">
                  <c:v>0.84957399999999994</c:v>
                </c:pt>
                <c:pt idx="803">
                  <c:v>0.85063199999999983</c:v>
                </c:pt>
                <c:pt idx="804">
                  <c:v>0.85168999999999984</c:v>
                </c:pt>
                <c:pt idx="805">
                  <c:v>0.85274799999999995</c:v>
                </c:pt>
                <c:pt idx="806">
                  <c:v>0.85380599999999984</c:v>
                </c:pt>
                <c:pt idx="807">
                  <c:v>0.85486399999999996</c:v>
                </c:pt>
                <c:pt idx="808">
                  <c:v>0.85592199999999985</c:v>
                </c:pt>
                <c:pt idx="809">
                  <c:v>0.85697999999999996</c:v>
                </c:pt>
                <c:pt idx="810">
                  <c:v>0.85803799999999986</c:v>
                </c:pt>
                <c:pt idx="811">
                  <c:v>0.85909599999999997</c:v>
                </c:pt>
                <c:pt idx="812">
                  <c:v>0.86015399999999986</c:v>
                </c:pt>
                <c:pt idx="813">
                  <c:v>0.86121199999999998</c:v>
                </c:pt>
                <c:pt idx="814">
                  <c:v>0.86226999999999987</c:v>
                </c:pt>
                <c:pt idx="815">
                  <c:v>0.86332799999999987</c:v>
                </c:pt>
                <c:pt idx="816">
                  <c:v>0.86438599999999988</c:v>
                </c:pt>
                <c:pt idx="817">
                  <c:v>0.86544399999999999</c:v>
                </c:pt>
                <c:pt idx="818">
                  <c:v>0.86650199999999988</c:v>
                </c:pt>
                <c:pt idx="819">
                  <c:v>0.86755999999999989</c:v>
                </c:pt>
                <c:pt idx="820">
                  <c:v>0.86861799999999989</c:v>
                </c:pt>
                <c:pt idx="821">
                  <c:v>0.86967599999999989</c:v>
                </c:pt>
                <c:pt idx="822">
                  <c:v>0.8707339999999999</c:v>
                </c:pt>
                <c:pt idx="823">
                  <c:v>0.8717919999999999</c:v>
                </c:pt>
                <c:pt idx="824">
                  <c:v>0.87284999999999979</c:v>
                </c:pt>
                <c:pt idx="825">
                  <c:v>0.87390799999999991</c:v>
                </c:pt>
                <c:pt idx="826">
                  <c:v>0.87496599999999991</c:v>
                </c:pt>
                <c:pt idx="827">
                  <c:v>0.87602399999999991</c:v>
                </c:pt>
                <c:pt idx="828">
                  <c:v>0.87708199999999981</c:v>
                </c:pt>
                <c:pt idx="829">
                  <c:v>0.87813999999999992</c:v>
                </c:pt>
                <c:pt idx="830">
                  <c:v>0.87919799999999992</c:v>
                </c:pt>
                <c:pt idx="831">
                  <c:v>0.88025599999999993</c:v>
                </c:pt>
                <c:pt idx="832">
                  <c:v>0.88131399999999982</c:v>
                </c:pt>
                <c:pt idx="833">
                  <c:v>0.88237199999999993</c:v>
                </c:pt>
                <c:pt idx="834">
                  <c:v>0.88342999999999994</c:v>
                </c:pt>
                <c:pt idx="835">
                  <c:v>0.88448799999999994</c:v>
                </c:pt>
                <c:pt idx="836">
                  <c:v>0.88554599999999983</c:v>
                </c:pt>
                <c:pt idx="837">
                  <c:v>0.88660399999999984</c:v>
                </c:pt>
                <c:pt idx="838">
                  <c:v>0.88766199999999984</c:v>
                </c:pt>
                <c:pt idx="839">
                  <c:v>0.88871999999999995</c:v>
                </c:pt>
                <c:pt idx="840">
                  <c:v>0.88977799999999985</c:v>
                </c:pt>
                <c:pt idx="841">
                  <c:v>0.89083599999999985</c:v>
                </c:pt>
                <c:pt idx="842">
                  <c:v>0.89189399999999985</c:v>
                </c:pt>
                <c:pt idx="843">
                  <c:v>0.89295199999999997</c:v>
                </c:pt>
                <c:pt idx="844">
                  <c:v>0.89400999999999986</c:v>
                </c:pt>
                <c:pt idx="845">
                  <c:v>0.89506799999999986</c:v>
                </c:pt>
                <c:pt idx="846">
                  <c:v>0.89612599999999976</c:v>
                </c:pt>
                <c:pt idx="847">
                  <c:v>0.89718399999999998</c:v>
                </c:pt>
                <c:pt idx="848">
                  <c:v>0.89824199999999998</c:v>
                </c:pt>
                <c:pt idx="849">
                  <c:v>0.89929999999999988</c:v>
                </c:pt>
                <c:pt idx="850">
                  <c:v>0.90035799999999977</c:v>
                </c:pt>
                <c:pt idx="851">
                  <c:v>0.90141599999999988</c:v>
                </c:pt>
                <c:pt idx="852">
                  <c:v>0.902474</c:v>
                </c:pt>
                <c:pt idx="853">
                  <c:v>0.90353199999999989</c:v>
                </c:pt>
                <c:pt idx="854">
                  <c:v>0.90458999999999989</c:v>
                </c:pt>
                <c:pt idx="855">
                  <c:v>0.90564799999999979</c:v>
                </c:pt>
                <c:pt idx="856">
                  <c:v>0.90670600000000001</c:v>
                </c:pt>
                <c:pt idx="857">
                  <c:v>0.9077639999999999</c:v>
                </c:pt>
                <c:pt idx="858">
                  <c:v>0.90882199999999991</c:v>
                </c:pt>
                <c:pt idx="859">
                  <c:v>0.9098799999999998</c:v>
                </c:pt>
                <c:pt idx="860">
                  <c:v>0.91093800000000003</c:v>
                </c:pt>
                <c:pt idx="861">
                  <c:v>0.91199599999999992</c:v>
                </c:pt>
                <c:pt idx="862">
                  <c:v>0.91305399999999992</c:v>
                </c:pt>
                <c:pt idx="863">
                  <c:v>0.91411199999999981</c:v>
                </c:pt>
                <c:pt idx="864">
                  <c:v>0.91516999999999982</c:v>
                </c:pt>
                <c:pt idx="865">
                  <c:v>0.91622799999999993</c:v>
                </c:pt>
                <c:pt idx="866">
                  <c:v>0.91728599999999993</c:v>
                </c:pt>
                <c:pt idx="867">
                  <c:v>0.91834399999999983</c:v>
                </c:pt>
                <c:pt idx="868">
                  <c:v>0.91940199999999983</c:v>
                </c:pt>
                <c:pt idx="869">
                  <c:v>0.92045999999999994</c:v>
                </c:pt>
                <c:pt idx="870">
                  <c:v>0.92151799999999995</c:v>
                </c:pt>
                <c:pt idx="871">
                  <c:v>0.92257599999999984</c:v>
                </c:pt>
                <c:pt idx="872">
                  <c:v>0.92363399999999984</c:v>
                </c:pt>
                <c:pt idx="873">
                  <c:v>0.92469199999999974</c:v>
                </c:pt>
                <c:pt idx="874">
                  <c:v>0.92574999999999996</c:v>
                </c:pt>
                <c:pt idx="875">
                  <c:v>0.92680799999999985</c:v>
                </c:pt>
                <c:pt idx="876">
                  <c:v>0.92786599999999986</c:v>
                </c:pt>
                <c:pt idx="877">
                  <c:v>0.92892399999999975</c:v>
                </c:pt>
                <c:pt idx="878">
                  <c:v>0.92998199999999998</c:v>
                </c:pt>
                <c:pt idx="879">
                  <c:v>0.93103999999999987</c:v>
                </c:pt>
                <c:pt idx="880">
                  <c:v>0.93209799999999987</c:v>
                </c:pt>
                <c:pt idx="881">
                  <c:v>0.93315599999999976</c:v>
                </c:pt>
                <c:pt idx="882">
                  <c:v>0.93421399999999988</c:v>
                </c:pt>
                <c:pt idx="883">
                  <c:v>0.93527199999999988</c:v>
                </c:pt>
                <c:pt idx="884">
                  <c:v>0.93632999999999988</c:v>
                </c:pt>
                <c:pt idx="885">
                  <c:v>0.93738799999999978</c:v>
                </c:pt>
                <c:pt idx="886">
                  <c:v>0.93844599999999989</c:v>
                </c:pt>
                <c:pt idx="887">
                  <c:v>0.93950400000000001</c:v>
                </c:pt>
                <c:pt idx="888">
                  <c:v>0.9405619999999999</c:v>
                </c:pt>
                <c:pt idx="889">
                  <c:v>0.94161999999999979</c:v>
                </c:pt>
                <c:pt idx="890">
                  <c:v>0.94267799999999979</c:v>
                </c:pt>
                <c:pt idx="891">
                  <c:v>0.9437359999999998</c:v>
                </c:pt>
                <c:pt idx="892">
                  <c:v>0.94479399999999991</c:v>
                </c:pt>
                <c:pt idx="893">
                  <c:v>0.94585199999999992</c:v>
                </c:pt>
                <c:pt idx="894">
                  <c:v>0.94690999999999981</c:v>
                </c:pt>
                <c:pt idx="895">
                  <c:v>0.94796799999999992</c:v>
                </c:pt>
                <c:pt idx="896">
                  <c:v>0.94902599999999993</c:v>
                </c:pt>
                <c:pt idx="897">
                  <c:v>0.95008399999999993</c:v>
                </c:pt>
                <c:pt idx="898">
                  <c:v>0.95114199999999982</c:v>
                </c:pt>
                <c:pt idx="899">
                  <c:v>0.95219999999999994</c:v>
                </c:pt>
                <c:pt idx="900">
                  <c:v>0.95325799999999983</c:v>
                </c:pt>
                <c:pt idx="901">
                  <c:v>0.95431599999999994</c:v>
                </c:pt>
                <c:pt idx="902">
                  <c:v>0.95537399999999983</c:v>
                </c:pt>
                <c:pt idx="903">
                  <c:v>0.95643199999999995</c:v>
                </c:pt>
                <c:pt idx="904">
                  <c:v>0.95748999999999984</c:v>
                </c:pt>
                <c:pt idx="905">
                  <c:v>0.95854799999999996</c:v>
                </c:pt>
                <c:pt idx="906">
                  <c:v>0.95960599999999985</c:v>
                </c:pt>
                <c:pt idx="907">
                  <c:v>0.96066399999999985</c:v>
                </c:pt>
                <c:pt idx="908">
                  <c:v>0.96172199999999985</c:v>
                </c:pt>
                <c:pt idx="909">
                  <c:v>0.96277999999999997</c:v>
                </c:pt>
                <c:pt idx="910">
                  <c:v>0.96383799999999986</c:v>
                </c:pt>
                <c:pt idx="911">
                  <c:v>0.96489599999999986</c:v>
                </c:pt>
                <c:pt idx="912">
                  <c:v>0.96595399999999987</c:v>
                </c:pt>
                <c:pt idx="913">
                  <c:v>0.96701199999999987</c:v>
                </c:pt>
                <c:pt idx="914">
                  <c:v>0.96806999999999988</c:v>
                </c:pt>
                <c:pt idx="915">
                  <c:v>0.96912799999999988</c:v>
                </c:pt>
                <c:pt idx="916">
                  <c:v>0.97018599999999988</c:v>
                </c:pt>
                <c:pt idx="917">
                  <c:v>0.97124399999999989</c:v>
                </c:pt>
                <c:pt idx="918">
                  <c:v>0.97230199999999989</c:v>
                </c:pt>
                <c:pt idx="919">
                  <c:v>0.97335999999999989</c:v>
                </c:pt>
                <c:pt idx="920">
                  <c:v>0.9744179999999999</c:v>
                </c:pt>
                <c:pt idx="921">
                  <c:v>0.9754759999999999</c:v>
                </c:pt>
                <c:pt idx="922">
                  <c:v>0.97653399999999979</c:v>
                </c:pt>
                <c:pt idx="923">
                  <c:v>0.97759199999999991</c:v>
                </c:pt>
                <c:pt idx="924">
                  <c:v>0.9786499999999998</c:v>
                </c:pt>
                <c:pt idx="925">
                  <c:v>0.97970799999999991</c:v>
                </c:pt>
                <c:pt idx="926">
                  <c:v>0.9807659999999998</c:v>
                </c:pt>
                <c:pt idx="927">
                  <c:v>0.98182399999999992</c:v>
                </c:pt>
                <c:pt idx="928">
                  <c:v>0.98288199999999981</c:v>
                </c:pt>
                <c:pt idx="929">
                  <c:v>0.98393999999999993</c:v>
                </c:pt>
                <c:pt idx="930">
                  <c:v>0.98499799999999982</c:v>
                </c:pt>
                <c:pt idx="931">
                  <c:v>0.98605599999999982</c:v>
                </c:pt>
                <c:pt idx="932">
                  <c:v>0.98711399999999994</c:v>
                </c:pt>
                <c:pt idx="933">
                  <c:v>0.98817199999999994</c:v>
                </c:pt>
                <c:pt idx="934">
                  <c:v>0.98922999999999994</c:v>
                </c:pt>
                <c:pt idx="935">
                  <c:v>0.99028799999999984</c:v>
                </c:pt>
                <c:pt idx="936">
                  <c:v>0.99134599999999995</c:v>
                </c:pt>
                <c:pt idx="937">
                  <c:v>0.99240399999999984</c:v>
                </c:pt>
                <c:pt idx="938">
                  <c:v>0.99346199999999996</c:v>
                </c:pt>
                <c:pt idx="939">
                  <c:v>0.99451999999999985</c:v>
                </c:pt>
                <c:pt idx="940">
                  <c:v>0.99557799999999985</c:v>
                </c:pt>
                <c:pt idx="941">
                  <c:v>0.99663599999999986</c:v>
                </c:pt>
                <c:pt idx="942">
                  <c:v>0.99769399999999997</c:v>
                </c:pt>
                <c:pt idx="943">
                  <c:v>0.99875199999999986</c:v>
                </c:pt>
                <c:pt idx="944">
                  <c:v>0.99980999999999987</c:v>
                </c:pt>
                <c:pt idx="945">
                  <c:v>1.0008679999999999</c:v>
                </c:pt>
                <c:pt idx="946">
                  <c:v>1.0019259999999999</c:v>
                </c:pt>
                <c:pt idx="947">
                  <c:v>1.0029839999999999</c:v>
                </c:pt>
                <c:pt idx="948">
                  <c:v>1.0040419999999999</c:v>
                </c:pt>
                <c:pt idx="949">
                  <c:v>1.0050999999999999</c:v>
                </c:pt>
                <c:pt idx="950">
                  <c:v>1.0061579999999999</c:v>
                </c:pt>
                <c:pt idx="951">
                  <c:v>1.0072159999999999</c:v>
                </c:pt>
                <c:pt idx="952">
                  <c:v>1.0082739999999999</c:v>
                </c:pt>
                <c:pt idx="953">
                  <c:v>1.0093319999999999</c:v>
                </c:pt>
                <c:pt idx="954">
                  <c:v>1.0103899999999999</c:v>
                </c:pt>
                <c:pt idx="955">
                  <c:v>1.0114479999999999</c:v>
                </c:pt>
                <c:pt idx="956">
                  <c:v>1.0125059999999999</c:v>
                </c:pt>
                <c:pt idx="957">
                  <c:v>1.0135639999999999</c:v>
                </c:pt>
                <c:pt idx="958">
                  <c:v>1.0146219999999997</c:v>
                </c:pt>
                <c:pt idx="959">
                  <c:v>1.0156799999999999</c:v>
                </c:pt>
                <c:pt idx="960">
                  <c:v>1.0167379999999999</c:v>
                </c:pt>
                <c:pt idx="961">
                  <c:v>1.0177959999999999</c:v>
                </c:pt>
                <c:pt idx="962">
                  <c:v>1.0188539999999997</c:v>
                </c:pt>
                <c:pt idx="963">
                  <c:v>1.0199119999999999</c:v>
                </c:pt>
                <c:pt idx="964">
                  <c:v>1.0209699999999999</c:v>
                </c:pt>
                <c:pt idx="965">
                  <c:v>1.0220279999999999</c:v>
                </c:pt>
                <c:pt idx="966">
                  <c:v>1.0230859999999997</c:v>
                </c:pt>
                <c:pt idx="967">
                  <c:v>1.0241439999999997</c:v>
                </c:pt>
                <c:pt idx="968">
                  <c:v>1.0252019999999999</c:v>
                </c:pt>
                <c:pt idx="969">
                  <c:v>1.02626</c:v>
                </c:pt>
                <c:pt idx="970">
                  <c:v>1.0273179999999997</c:v>
                </c:pt>
                <c:pt idx="971">
                  <c:v>1.0283759999999997</c:v>
                </c:pt>
                <c:pt idx="972">
                  <c:v>1.029434</c:v>
                </c:pt>
                <c:pt idx="973">
                  <c:v>1.030492</c:v>
                </c:pt>
                <c:pt idx="974">
                  <c:v>1.0315499999999997</c:v>
                </c:pt>
                <c:pt idx="975">
                  <c:v>1.0326079999999997</c:v>
                </c:pt>
                <c:pt idx="976">
                  <c:v>1.0336659999999998</c:v>
                </c:pt>
                <c:pt idx="977">
                  <c:v>1.034724</c:v>
                </c:pt>
                <c:pt idx="978">
                  <c:v>1.035782</c:v>
                </c:pt>
                <c:pt idx="979">
                  <c:v>1.0368399999999998</c:v>
                </c:pt>
                <c:pt idx="980">
                  <c:v>1.0378979999999998</c:v>
                </c:pt>
                <c:pt idx="981">
                  <c:v>1.038956</c:v>
                </c:pt>
                <c:pt idx="982">
                  <c:v>1.040014</c:v>
                </c:pt>
                <c:pt idx="983">
                  <c:v>1.0410719999999998</c:v>
                </c:pt>
                <c:pt idx="984">
                  <c:v>1.0421299999999998</c:v>
                </c:pt>
                <c:pt idx="985">
                  <c:v>1.043188</c:v>
                </c:pt>
                <c:pt idx="986">
                  <c:v>1.044246</c:v>
                </c:pt>
                <c:pt idx="987">
                  <c:v>1.0453039999999998</c:v>
                </c:pt>
                <c:pt idx="988">
                  <c:v>1.0463619999999998</c:v>
                </c:pt>
                <c:pt idx="989">
                  <c:v>1.0474199999999998</c:v>
                </c:pt>
                <c:pt idx="990">
                  <c:v>1.048478</c:v>
                </c:pt>
                <c:pt idx="991">
                  <c:v>1.0495359999999998</c:v>
                </c:pt>
                <c:pt idx="992">
                  <c:v>1.0505939999999998</c:v>
                </c:pt>
                <c:pt idx="993">
                  <c:v>1.0516519999999998</c:v>
                </c:pt>
                <c:pt idx="994">
                  <c:v>1.05271</c:v>
                </c:pt>
                <c:pt idx="995">
                  <c:v>1.0537679999999998</c:v>
                </c:pt>
                <c:pt idx="996">
                  <c:v>1.0548259999999998</c:v>
                </c:pt>
                <c:pt idx="997">
                  <c:v>1.0558839999999998</c:v>
                </c:pt>
                <c:pt idx="998">
                  <c:v>1.0569419999999998</c:v>
                </c:pt>
                <c:pt idx="999">
                  <c:v>1.0579999999999998</c:v>
                </c:pt>
                <c:pt idx="1000">
                  <c:v>1.0590579999999998</c:v>
                </c:pt>
                <c:pt idx="1001">
                  <c:v>1.0601159999999998</c:v>
                </c:pt>
                <c:pt idx="1002">
                  <c:v>1.0611739999999998</c:v>
                </c:pt>
                <c:pt idx="1003">
                  <c:v>1.0622319999999998</c:v>
                </c:pt>
                <c:pt idx="1004">
                  <c:v>1.0632899999999998</c:v>
                </c:pt>
                <c:pt idx="1005">
                  <c:v>1.0643479999999998</c:v>
                </c:pt>
                <c:pt idx="1006">
                  <c:v>1.0654059999999999</c:v>
                </c:pt>
                <c:pt idx="1007">
                  <c:v>1.0664639999999999</c:v>
                </c:pt>
                <c:pt idx="1008">
                  <c:v>1.0675219999999999</c:v>
                </c:pt>
                <c:pt idx="1009">
                  <c:v>1.0685799999999999</c:v>
                </c:pt>
                <c:pt idx="1010">
                  <c:v>1.0696379999999999</c:v>
                </c:pt>
                <c:pt idx="1011">
                  <c:v>1.0706959999999999</c:v>
                </c:pt>
                <c:pt idx="1012">
                  <c:v>1.0717539999999999</c:v>
                </c:pt>
                <c:pt idx="1013">
                  <c:v>1.0728119999999999</c:v>
                </c:pt>
                <c:pt idx="1014">
                  <c:v>1.0738699999999999</c:v>
                </c:pt>
                <c:pt idx="1015">
                  <c:v>1.0749279999999999</c:v>
                </c:pt>
                <c:pt idx="1016">
                  <c:v>1.0759859999999999</c:v>
                </c:pt>
                <c:pt idx="1017">
                  <c:v>1.0770439999999999</c:v>
                </c:pt>
                <c:pt idx="1018">
                  <c:v>1.0781019999999999</c:v>
                </c:pt>
                <c:pt idx="1019">
                  <c:v>1.0791599999999999</c:v>
                </c:pt>
                <c:pt idx="1020">
                  <c:v>1.0802179999999999</c:v>
                </c:pt>
                <c:pt idx="1021">
                  <c:v>1.0812759999999999</c:v>
                </c:pt>
                <c:pt idx="1022">
                  <c:v>1.0823339999999999</c:v>
                </c:pt>
                <c:pt idx="1023">
                  <c:v>1.0833919999999999</c:v>
                </c:pt>
                <c:pt idx="1024">
                  <c:v>1.0844499999999999</c:v>
                </c:pt>
                <c:pt idx="1025">
                  <c:v>1.0855079999999999</c:v>
                </c:pt>
                <c:pt idx="1026">
                  <c:v>1.0865659999999999</c:v>
                </c:pt>
                <c:pt idx="1027">
                  <c:v>1.0876239999999999</c:v>
                </c:pt>
                <c:pt idx="1028">
                  <c:v>1.0886819999999999</c:v>
                </c:pt>
                <c:pt idx="1029">
                  <c:v>1.0897399999999999</c:v>
                </c:pt>
                <c:pt idx="1030">
                  <c:v>1.0907979999999999</c:v>
                </c:pt>
                <c:pt idx="1031">
                  <c:v>1.0918559999999999</c:v>
                </c:pt>
                <c:pt idx="1032">
                  <c:v>1.0929139999999999</c:v>
                </c:pt>
                <c:pt idx="1033">
                  <c:v>1.0939719999999999</c:v>
                </c:pt>
                <c:pt idx="1034">
                  <c:v>1.0950299999999997</c:v>
                </c:pt>
                <c:pt idx="1035">
                  <c:v>1.096088</c:v>
                </c:pt>
                <c:pt idx="1036">
                  <c:v>1.097146</c:v>
                </c:pt>
                <c:pt idx="1037">
                  <c:v>1.098204</c:v>
                </c:pt>
                <c:pt idx="1038">
                  <c:v>1.0992619999999997</c:v>
                </c:pt>
                <c:pt idx="1039">
                  <c:v>1.10032</c:v>
                </c:pt>
                <c:pt idx="1040">
                  <c:v>1.1013779999999997</c:v>
                </c:pt>
                <c:pt idx="1041">
                  <c:v>1.102436</c:v>
                </c:pt>
                <c:pt idx="1042">
                  <c:v>1.1034939999999998</c:v>
                </c:pt>
                <c:pt idx="1043">
                  <c:v>1.1045519999999998</c:v>
                </c:pt>
                <c:pt idx="1044">
                  <c:v>1.1056099999999998</c:v>
                </c:pt>
                <c:pt idx="1045">
                  <c:v>1.106668</c:v>
                </c:pt>
                <c:pt idx="1046">
                  <c:v>1.1077259999999998</c:v>
                </c:pt>
                <c:pt idx="1047">
                  <c:v>1.1087839999999998</c:v>
                </c:pt>
                <c:pt idx="1048">
                  <c:v>1.1098419999999998</c:v>
                </c:pt>
                <c:pt idx="1049">
                  <c:v>1.1109</c:v>
                </c:pt>
                <c:pt idx="1050">
                  <c:v>1.1119579999999998</c:v>
                </c:pt>
                <c:pt idx="1051">
                  <c:v>1.1130159999999998</c:v>
                </c:pt>
                <c:pt idx="1052">
                  <c:v>1.1140739999999998</c:v>
                </c:pt>
                <c:pt idx="1053">
                  <c:v>1.115132</c:v>
                </c:pt>
                <c:pt idx="1054">
                  <c:v>1.1161899999999998</c:v>
                </c:pt>
                <c:pt idx="1055">
                  <c:v>1.1172479999999998</c:v>
                </c:pt>
                <c:pt idx="1056">
                  <c:v>1.1183059999999998</c:v>
                </c:pt>
                <c:pt idx="1057">
                  <c:v>1.1193639999999998</c:v>
                </c:pt>
                <c:pt idx="1058">
                  <c:v>1.120422</c:v>
                </c:pt>
                <c:pt idx="1059">
                  <c:v>1.1214799999999998</c:v>
                </c:pt>
                <c:pt idx="1060">
                  <c:v>1.1225379999999998</c:v>
                </c:pt>
                <c:pt idx="1061">
                  <c:v>1.1235959999999998</c:v>
                </c:pt>
                <c:pt idx="1062">
                  <c:v>1.124654</c:v>
                </c:pt>
                <c:pt idx="1063">
                  <c:v>1.1257119999999998</c:v>
                </c:pt>
                <c:pt idx="1064">
                  <c:v>1.1267699999999998</c:v>
                </c:pt>
                <c:pt idx="1065">
                  <c:v>1.1278279999999998</c:v>
                </c:pt>
                <c:pt idx="1066">
                  <c:v>1.1288860000000001</c:v>
                </c:pt>
                <c:pt idx="1067">
                  <c:v>1.1299439999999998</c:v>
                </c:pt>
                <c:pt idx="1068">
                  <c:v>1.1310019999999998</c:v>
                </c:pt>
                <c:pt idx="1069">
                  <c:v>1.1320599999999998</c:v>
                </c:pt>
                <c:pt idx="1070">
                  <c:v>1.1331180000000001</c:v>
                </c:pt>
                <c:pt idx="1071">
                  <c:v>1.1341759999999999</c:v>
                </c:pt>
                <c:pt idx="1072">
                  <c:v>1.1352339999999999</c:v>
                </c:pt>
                <c:pt idx="1073">
                  <c:v>1.1362919999999999</c:v>
                </c:pt>
                <c:pt idx="1074">
                  <c:v>1.1373499999999999</c:v>
                </c:pt>
                <c:pt idx="1075">
                  <c:v>1.1384079999999999</c:v>
                </c:pt>
                <c:pt idx="1076">
                  <c:v>1.1394659999999999</c:v>
                </c:pt>
                <c:pt idx="1077">
                  <c:v>1.1405239999999999</c:v>
                </c:pt>
                <c:pt idx="1078">
                  <c:v>1.1415819999999999</c:v>
                </c:pt>
                <c:pt idx="1079">
                  <c:v>1.1426399999999999</c:v>
                </c:pt>
                <c:pt idx="1080">
                  <c:v>1.1436979999999999</c:v>
                </c:pt>
                <c:pt idx="1081">
                  <c:v>1.1447559999999999</c:v>
                </c:pt>
                <c:pt idx="1082">
                  <c:v>1.1458139999999999</c:v>
                </c:pt>
                <c:pt idx="1083">
                  <c:v>1.1468719999999997</c:v>
                </c:pt>
                <c:pt idx="1084">
                  <c:v>1.1479299999999999</c:v>
                </c:pt>
                <c:pt idx="1085">
                  <c:v>1.1489879999999999</c:v>
                </c:pt>
                <c:pt idx="1086">
                  <c:v>1.1500459999999999</c:v>
                </c:pt>
                <c:pt idx="1087">
                  <c:v>1.1511039999999997</c:v>
                </c:pt>
                <c:pt idx="1088">
                  <c:v>1.1521619999999999</c:v>
                </c:pt>
                <c:pt idx="1089">
                  <c:v>1.1532199999999999</c:v>
                </c:pt>
                <c:pt idx="1090">
                  <c:v>1.1542779999999999</c:v>
                </c:pt>
                <c:pt idx="1091">
                  <c:v>1.1553359999999997</c:v>
                </c:pt>
                <c:pt idx="1092">
                  <c:v>1.1563939999999997</c:v>
                </c:pt>
                <c:pt idx="1093">
                  <c:v>1.1574519999999999</c:v>
                </c:pt>
                <c:pt idx="1094">
                  <c:v>1.1585099999999999</c:v>
                </c:pt>
                <c:pt idx="1095">
                  <c:v>1.1595679999999997</c:v>
                </c:pt>
                <c:pt idx="1096">
                  <c:v>1.1606259999999997</c:v>
                </c:pt>
                <c:pt idx="1097">
                  <c:v>1.1616839999999999</c:v>
                </c:pt>
                <c:pt idx="1098">
                  <c:v>1.1627419999999999</c:v>
                </c:pt>
                <c:pt idx="1099">
                  <c:v>1.1637999999999997</c:v>
                </c:pt>
                <c:pt idx="1100">
                  <c:v>1.1648579999999997</c:v>
                </c:pt>
                <c:pt idx="1101">
                  <c:v>1.1659159999999997</c:v>
                </c:pt>
                <c:pt idx="1102">
                  <c:v>1.166974</c:v>
                </c:pt>
                <c:pt idx="1103">
                  <c:v>1.168032</c:v>
                </c:pt>
                <c:pt idx="1104">
                  <c:v>1.1690899999999997</c:v>
                </c:pt>
                <c:pt idx="1105">
                  <c:v>1.1701479999999997</c:v>
                </c:pt>
                <c:pt idx="1106">
                  <c:v>1.171206</c:v>
                </c:pt>
                <c:pt idx="1107">
                  <c:v>1.172264</c:v>
                </c:pt>
                <c:pt idx="1108">
                  <c:v>1.1733219999999998</c:v>
                </c:pt>
                <c:pt idx="1109">
                  <c:v>1.1743799999999998</c:v>
                </c:pt>
                <c:pt idx="1110">
                  <c:v>1.1754379999999998</c:v>
                </c:pt>
                <c:pt idx="1111">
                  <c:v>1.176496</c:v>
                </c:pt>
                <c:pt idx="1112">
                  <c:v>1.1775539999999998</c:v>
                </c:pt>
                <c:pt idx="1113">
                  <c:v>1.1786119999999998</c:v>
                </c:pt>
                <c:pt idx="1114">
                  <c:v>1.1796699999999998</c:v>
                </c:pt>
                <c:pt idx="1115">
                  <c:v>1.180728</c:v>
                </c:pt>
                <c:pt idx="1116">
                  <c:v>1.1817859999999998</c:v>
                </c:pt>
                <c:pt idx="1117">
                  <c:v>1.1828439999999998</c:v>
                </c:pt>
                <c:pt idx="1118">
                  <c:v>1.1839019999999998</c:v>
                </c:pt>
                <c:pt idx="1119">
                  <c:v>1.1849599999999998</c:v>
                </c:pt>
                <c:pt idx="1120">
                  <c:v>1.1860179999999998</c:v>
                </c:pt>
                <c:pt idx="1121">
                  <c:v>1.1870759999999998</c:v>
                </c:pt>
                <c:pt idx="1122">
                  <c:v>1.1881339999999998</c:v>
                </c:pt>
                <c:pt idx="1123">
                  <c:v>1.1891919999999998</c:v>
                </c:pt>
                <c:pt idx="1124">
                  <c:v>1.1902499999999998</c:v>
                </c:pt>
                <c:pt idx="1125">
                  <c:v>1.1913079999999998</c:v>
                </c:pt>
                <c:pt idx="1126">
                  <c:v>1.1923659999999998</c:v>
                </c:pt>
                <c:pt idx="1127">
                  <c:v>1.1934239999999998</c:v>
                </c:pt>
                <c:pt idx="1128">
                  <c:v>1.1944819999999996</c:v>
                </c:pt>
                <c:pt idx="1129">
                  <c:v>1.1955399999999998</c:v>
                </c:pt>
                <c:pt idx="1130">
                  <c:v>1.1965979999999998</c:v>
                </c:pt>
                <c:pt idx="1131">
                  <c:v>1.1976559999999998</c:v>
                </c:pt>
                <c:pt idx="1132">
                  <c:v>1.1987139999999996</c:v>
                </c:pt>
                <c:pt idx="1133">
                  <c:v>1.1997719999999998</c:v>
                </c:pt>
                <c:pt idx="1134">
                  <c:v>1.2008299999999998</c:v>
                </c:pt>
                <c:pt idx="1135">
                  <c:v>1.2018879999999998</c:v>
                </c:pt>
                <c:pt idx="1136">
                  <c:v>1.2029459999999996</c:v>
                </c:pt>
                <c:pt idx="1137">
                  <c:v>1.2040039999999996</c:v>
                </c:pt>
                <c:pt idx="1138">
                  <c:v>1.2050619999999999</c:v>
                </c:pt>
                <c:pt idx="1139">
                  <c:v>1.2061199999999999</c:v>
                </c:pt>
                <c:pt idx="1140">
                  <c:v>1.2071779999999996</c:v>
                </c:pt>
                <c:pt idx="1141">
                  <c:v>1.2082359999999996</c:v>
                </c:pt>
                <c:pt idx="1142">
                  <c:v>1.2092939999999999</c:v>
                </c:pt>
                <c:pt idx="1143">
                  <c:v>1.2103519999999999</c:v>
                </c:pt>
                <c:pt idx="1144">
                  <c:v>1.2114099999999997</c:v>
                </c:pt>
                <c:pt idx="1145">
                  <c:v>1.2124679999999997</c:v>
                </c:pt>
                <c:pt idx="1146">
                  <c:v>1.2135259999999999</c:v>
                </c:pt>
                <c:pt idx="1147">
                  <c:v>1.2145839999999999</c:v>
                </c:pt>
                <c:pt idx="1148">
                  <c:v>1.2156419999999997</c:v>
                </c:pt>
                <c:pt idx="1149">
                  <c:v>1.2166999999999997</c:v>
                </c:pt>
                <c:pt idx="1150">
                  <c:v>1.2177579999999999</c:v>
                </c:pt>
                <c:pt idx="1151">
                  <c:v>1.2188159999999999</c:v>
                </c:pt>
                <c:pt idx="1152">
                  <c:v>1.2198739999999999</c:v>
                </c:pt>
                <c:pt idx="1153">
                  <c:v>1.2209319999999997</c:v>
                </c:pt>
                <c:pt idx="1154">
                  <c:v>1.2219899999999997</c:v>
                </c:pt>
                <c:pt idx="1155">
                  <c:v>1.2230479999999999</c:v>
                </c:pt>
                <c:pt idx="1156">
                  <c:v>1.2241059999999999</c:v>
                </c:pt>
                <c:pt idx="1157">
                  <c:v>1.2251639999999997</c:v>
                </c:pt>
                <c:pt idx="1158">
                  <c:v>1.2262219999999997</c:v>
                </c:pt>
                <c:pt idx="1159">
                  <c:v>1.2272799999999999</c:v>
                </c:pt>
                <c:pt idx="1160">
                  <c:v>1.2283379999999999</c:v>
                </c:pt>
                <c:pt idx="1161">
                  <c:v>1.2293959999999997</c:v>
                </c:pt>
                <c:pt idx="1162">
                  <c:v>1.2304539999999997</c:v>
                </c:pt>
                <c:pt idx="1163">
                  <c:v>1.2315119999999999</c:v>
                </c:pt>
                <c:pt idx="1164">
                  <c:v>1.2325699999999999</c:v>
                </c:pt>
                <c:pt idx="1165">
                  <c:v>1.2336279999999997</c:v>
                </c:pt>
                <c:pt idx="1166">
                  <c:v>1.2346859999999997</c:v>
                </c:pt>
                <c:pt idx="1167">
                  <c:v>1.2357439999999997</c:v>
                </c:pt>
                <c:pt idx="1168">
                  <c:v>1.236802</c:v>
                </c:pt>
                <c:pt idx="1169">
                  <c:v>1.2378599999999997</c:v>
                </c:pt>
                <c:pt idx="1170">
                  <c:v>1.2389179999999997</c:v>
                </c:pt>
                <c:pt idx="1171">
                  <c:v>1.2399759999999997</c:v>
                </c:pt>
                <c:pt idx="1172">
                  <c:v>1.241034</c:v>
                </c:pt>
                <c:pt idx="1173">
                  <c:v>1.2420919999999998</c:v>
                </c:pt>
                <c:pt idx="1174">
                  <c:v>1.2431499999999998</c:v>
                </c:pt>
                <c:pt idx="1175">
                  <c:v>1.2442079999999998</c:v>
                </c:pt>
                <c:pt idx="1176">
                  <c:v>1.245266</c:v>
                </c:pt>
                <c:pt idx="1177">
                  <c:v>1.2463239999999998</c:v>
                </c:pt>
                <c:pt idx="1178">
                  <c:v>1.2473819999999998</c:v>
                </c:pt>
                <c:pt idx="1179">
                  <c:v>1.2484399999999998</c:v>
                </c:pt>
                <c:pt idx="1180">
                  <c:v>1.249498</c:v>
                </c:pt>
                <c:pt idx="1181">
                  <c:v>1.2505559999999998</c:v>
                </c:pt>
                <c:pt idx="1182">
                  <c:v>1.2516139999999998</c:v>
                </c:pt>
                <c:pt idx="1183">
                  <c:v>1.2526719999999998</c:v>
                </c:pt>
                <c:pt idx="1184">
                  <c:v>1.2537299999999998</c:v>
                </c:pt>
                <c:pt idx="1185">
                  <c:v>1.254788</c:v>
                </c:pt>
                <c:pt idx="1186">
                  <c:v>1.2558459999999998</c:v>
                </c:pt>
                <c:pt idx="1187">
                  <c:v>1.2569039999999998</c:v>
                </c:pt>
                <c:pt idx="1188">
                  <c:v>1.2579619999999998</c:v>
                </c:pt>
                <c:pt idx="1189">
                  <c:v>1.25902</c:v>
                </c:pt>
                <c:pt idx="1190">
                  <c:v>1.2600779999999998</c:v>
                </c:pt>
                <c:pt idx="1191">
                  <c:v>1.2611359999999998</c:v>
                </c:pt>
                <c:pt idx="1192">
                  <c:v>1.2621939999999998</c:v>
                </c:pt>
                <c:pt idx="1193">
                  <c:v>1.263252</c:v>
                </c:pt>
                <c:pt idx="1194">
                  <c:v>1.2643099999999998</c:v>
                </c:pt>
                <c:pt idx="1195">
                  <c:v>1.2653679999999998</c:v>
                </c:pt>
                <c:pt idx="1196">
                  <c:v>1.2664259999999998</c:v>
                </c:pt>
                <c:pt idx="1197">
                  <c:v>1.2674840000000001</c:v>
                </c:pt>
                <c:pt idx="1198">
                  <c:v>1.2685419999999998</c:v>
                </c:pt>
                <c:pt idx="1199">
                  <c:v>1.2695999999999998</c:v>
                </c:pt>
                <c:pt idx="1200">
                  <c:v>1.2706579999999998</c:v>
                </c:pt>
                <c:pt idx="1201">
                  <c:v>1.2717159999999998</c:v>
                </c:pt>
                <c:pt idx="1202">
                  <c:v>1.2727739999999998</c:v>
                </c:pt>
                <c:pt idx="1203">
                  <c:v>1.2738319999999999</c:v>
                </c:pt>
                <c:pt idx="1204">
                  <c:v>1.2748899999999999</c:v>
                </c:pt>
                <c:pt idx="1205">
                  <c:v>1.2759479999999999</c:v>
                </c:pt>
                <c:pt idx="1206">
                  <c:v>1.2770059999999999</c:v>
                </c:pt>
                <c:pt idx="1207">
                  <c:v>1.2780639999999999</c:v>
                </c:pt>
                <c:pt idx="1208">
                  <c:v>1.2791219999999999</c:v>
                </c:pt>
                <c:pt idx="1209">
                  <c:v>1.2801799999999999</c:v>
                </c:pt>
                <c:pt idx="1210">
                  <c:v>1.2812379999999999</c:v>
                </c:pt>
                <c:pt idx="1211">
                  <c:v>1.2822959999999999</c:v>
                </c:pt>
                <c:pt idx="1212">
                  <c:v>1.2833539999999999</c:v>
                </c:pt>
                <c:pt idx="1213">
                  <c:v>1.2844119999999999</c:v>
                </c:pt>
                <c:pt idx="1214">
                  <c:v>1.2854700000000001</c:v>
                </c:pt>
                <c:pt idx="1215">
                  <c:v>1.2865279999999999</c:v>
                </c:pt>
                <c:pt idx="1216">
                  <c:v>1.2875859999999999</c:v>
                </c:pt>
                <c:pt idx="1217">
                  <c:v>1.2886439999999999</c:v>
                </c:pt>
                <c:pt idx="1218">
                  <c:v>1.2897019999999997</c:v>
                </c:pt>
                <c:pt idx="1219">
                  <c:v>1.2907599999999999</c:v>
                </c:pt>
                <c:pt idx="1220">
                  <c:v>1.2918179999999999</c:v>
                </c:pt>
                <c:pt idx="1221">
                  <c:v>1.2928759999999999</c:v>
                </c:pt>
                <c:pt idx="1222">
                  <c:v>1.2939339999999997</c:v>
                </c:pt>
                <c:pt idx="1223">
                  <c:v>1.2949919999999999</c:v>
                </c:pt>
                <c:pt idx="1224">
                  <c:v>1.2960499999999999</c:v>
                </c:pt>
                <c:pt idx="1225">
                  <c:v>1.2971079999999999</c:v>
                </c:pt>
                <c:pt idx="1226">
                  <c:v>1.2981659999999997</c:v>
                </c:pt>
                <c:pt idx="1227">
                  <c:v>1.2992239999999999</c:v>
                </c:pt>
                <c:pt idx="1228">
                  <c:v>1.3002819999999999</c:v>
                </c:pt>
                <c:pt idx="1229">
                  <c:v>1.3013399999999999</c:v>
                </c:pt>
                <c:pt idx="1230">
                  <c:v>1.3023979999999999</c:v>
                </c:pt>
                <c:pt idx="1231">
                  <c:v>1.3034559999999999</c:v>
                </c:pt>
                <c:pt idx="1232">
                  <c:v>1.304514</c:v>
                </c:pt>
                <c:pt idx="1233">
                  <c:v>1.305572</c:v>
                </c:pt>
                <c:pt idx="1234">
                  <c:v>1.30663</c:v>
                </c:pt>
                <c:pt idx="1235">
                  <c:v>1.3076879999999997</c:v>
                </c:pt>
                <c:pt idx="1236">
                  <c:v>1.3087459999999997</c:v>
                </c:pt>
                <c:pt idx="1237">
                  <c:v>1.3098039999999997</c:v>
                </c:pt>
                <c:pt idx="1238">
                  <c:v>1.310862</c:v>
                </c:pt>
                <c:pt idx="1239">
                  <c:v>1.3119199999999998</c:v>
                </c:pt>
                <c:pt idx="1240">
                  <c:v>1.312978</c:v>
                </c:pt>
                <c:pt idx="1241">
                  <c:v>1.314036</c:v>
                </c:pt>
                <c:pt idx="1242">
                  <c:v>1.315094</c:v>
                </c:pt>
                <c:pt idx="1243">
                  <c:v>1.3161519999999998</c:v>
                </c:pt>
                <c:pt idx="1244">
                  <c:v>1.3172099999999998</c:v>
                </c:pt>
                <c:pt idx="1245">
                  <c:v>1.3182679999999998</c:v>
                </c:pt>
                <c:pt idx="1246">
                  <c:v>1.3193259999999998</c:v>
                </c:pt>
                <c:pt idx="1247">
                  <c:v>1.3203839999999998</c:v>
                </c:pt>
                <c:pt idx="1248">
                  <c:v>1.3214419999999998</c:v>
                </c:pt>
                <c:pt idx="1249">
                  <c:v>1.3225</c:v>
                </c:pt>
                <c:pt idx="1250">
                  <c:v>1.323558</c:v>
                </c:pt>
                <c:pt idx="1251">
                  <c:v>1.3246159999999998</c:v>
                </c:pt>
                <c:pt idx="1252">
                  <c:v>1.3256739999999998</c:v>
                </c:pt>
                <c:pt idx="1253">
                  <c:v>1.3267319999999998</c:v>
                </c:pt>
                <c:pt idx="1254">
                  <c:v>1.3277899999999998</c:v>
                </c:pt>
                <c:pt idx="1255">
                  <c:v>1.3288479999999996</c:v>
                </c:pt>
                <c:pt idx="1256">
                  <c:v>1.3299059999999998</c:v>
                </c:pt>
                <c:pt idx="1257">
                  <c:v>1.330964</c:v>
                </c:pt>
                <c:pt idx="1258">
                  <c:v>1.332022</c:v>
                </c:pt>
                <c:pt idx="1259">
                  <c:v>1.3330799999999998</c:v>
                </c:pt>
                <c:pt idx="1260">
                  <c:v>1.3341379999999998</c:v>
                </c:pt>
                <c:pt idx="1261">
                  <c:v>1.3351959999999998</c:v>
                </c:pt>
                <c:pt idx="1262">
                  <c:v>1.3362539999999998</c:v>
                </c:pt>
                <c:pt idx="1263">
                  <c:v>1.3373119999999996</c:v>
                </c:pt>
                <c:pt idx="1264">
                  <c:v>1.3383699999999996</c:v>
                </c:pt>
                <c:pt idx="1265">
                  <c:v>1.3394279999999998</c:v>
                </c:pt>
                <c:pt idx="1266">
                  <c:v>1.3404860000000001</c:v>
                </c:pt>
                <c:pt idx="1267">
                  <c:v>1.3415440000000001</c:v>
                </c:pt>
                <c:pt idx="1268">
                  <c:v>1.3426019999999999</c:v>
                </c:pt>
                <c:pt idx="1269">
                  <c:v>1.3436599999999999</c:v>
                </c:pt>
                <c:pt idx="1270">
                  <c:v>1.3447179999999999</c:v>
                </c:pt>
                <c:pt idx="1271">
                  <c:v>1.3457759999999996</c:v>
                </c:pt>
                <c:pt idx="1272">
                  <c:v>1.3468339999999996</c:v>
                </c:pt>
                <c:pt idx="1273">
                  <c:v>1.3478919999999996</c:v>
                </c:pt>
                <c:pt idx="1274">
                  <c:v>1.3489500000000001</c:v>
                </c:pt>
                <c:pt idx="1275">
                  <c:v>1.3500080000000001</c:v>
                </c:pt>
                <c:pt idx="1276">
                  <c:v>1.3510659999999999</c:v>
                </c:pt>
                <c:pt idx="1277">
                  <c:v>1.3521239999999999</c:v>
                </c:pt>
                <c:pt idx="1278">
                  <c:v>1.3531819999999999</c:v>
                </c:pt>
                <c:pt idx="1279">
                  <c:v>1.3542399999999999</c:v>
                </c:pt>
                <c:pt idx="1280">
                  <c:v>1.3552979999999997</c:v>
                </c:pt>
                <c:pt idx="1281">
                  <c:v>1.3563559999999997</c:v>
                </c:pt>
                <c:pt idx="1282">
                  <c:v>1.3574139999999997</c:v>
                </c:pt>
                <c:pt idx="1283">
                  <c:v>1.3584720000000001</c:v>
                </c:pt>
                <c:pt idx="1284">
                  <c:v>1.3595299999999999</c:v>
                </c:pt>
                <c:pt idx="1285">
                  <c:v>1.3605879999999999</c:v>
                </c:pt>
                <c:pt idx="1286">
                  <c:v>1.3616459999999999</c:v>
                </c:pt>
                <c:pt idx="1287">
                  <c:v>1.3627039999999999</c:v>
                </c:pt>
                <c:pt idx="1288">
                  <c:v>1.3637619999999997</c:v>
                </c:pt>
                <c:pt idx="1289">
                  <c:v>1.3648199999999997</c:v>
                </c:pt>
                <c:pt idx="1290">
                  <c:v>1.3658779999999997</c:v>
                </c:pt>
                <c:pt idx="1291">
                  <c:v>1.3669359999999995</c:v>
                </c:pt>
                <c:pt idx="1292">
                  <c:v>1.3679939999999999</c:v>
                </c:pt>
                <c:pt idx="1293">
                  <c:v>1.3690519999999999</c:v>
                </c:pt>
                <c:pt idx="1294">
                  <c:v>1.3701099999999999</c:v>
                </c:pt>
                <c:pt idx="1295">
                  <c:v>1.3711679999999999</c:v>
                </c:pt>
                <c:pt idx="1296">
                  <c:v>1.3722259999999997</c:v>
                </c:pt>
                <c:pt idx="1297">
                  <c:v>1.3732839999999997</c:v>
                </c:pt>
                <c:pt idx="1298">
                  <c:v>1.3743419999999997</c:v>
                </c:pt>
                <c:pt idx="1299">
                  <c:v>1.3753999999999997</c:v>
                </c:pt>
                <c:pt idx="1300">
                  <c:v>1.3764579999999995</c:v>
                </c:pt>
                <c:pt idx="1301">
                  <c:v>1.377516</c:v>
                </c:pt>
                <c:pt idx="1302">
                  <c:v>1.378574</c:v>
                </c:pt>
                <c:pt idx="1303">
                  <c:v>1.379632</c:v>
                </c:pt>
                <c:pt idx="1304">
                  <c:v>1.3806899999999998</c:v>
                </c:pt>
                <c:pt idx="1305">
                  <c:v>1.3817479999999998</c:v>
                </c:pt>
                <c:pt idx="1306">
                  <c:v>1.3828059999999998</c:v>
                </c:pt>
                <c:pt idx="1307">
                  <c:v>1.3838639999999998</c:v>
                </c:pt>
                <c:pt idx="1308">
                  <c:v>1.3849219999999995</c:v>
                </c:pt>
                <c:pt idx="1309">
                  <c:v>1.3859799999999995</c:v>
                </c:pt>
                <c:pt idx="1310">
                  <c:v>1.387038</c:v>
                </c:pt>
                <c:pt idx="1311">
                  <c:v>1.388096</c:v>
                </c:pt>
                <c:pt idx="1312">
                  <c:v>1.389154</c:v>
                </c:pt>
                <c:pt idx="1313">
                  <c:v>1.3902119999999998</c:v>
                </c:pt>
                <c:pt idx="1314">
                  <c:v>1.3912699999999998</c:v>
                </c:pt>
                <c:pt idx="1315">
                  <c:v>1.3923279999999998</c:v>
                </c:pt>
                <c:pt idx="1316">
                  <c:v>1.3933859999999996</c:v>
                </c:pt>
                <c:pt idx="1317">
                  <c:v>1.3944439999999996</c:v>
                </c:pt>
                <c:pt idx="1318">
                  <c:v>1.3955019999999998</c:v>
                </c:pt>
                <c:pt idx="1319">
                  <c:v>1.39656</c:v>
                </c:pt>
                <c:pt idx="1320">
                  <c:v>1.397618</c:v>
                </c:pt>
                <c:pt idx="1321">
                  <c:v>1.3986759999999998</c:v>
                </c:pt>
                <c:pt idx="1322">
                  <c:v>1.3997339999999998</c:v>
                </c:pt>
                <c:pt idx="1323">
                  <c:v>1.4007919999999998</c:v>
                </c:pt>
                <c:pt idx="1324">
                  <c:v>1.4018499999999996</c:v>
                </c:pt>
                <c:pt idx="1325">
                  <c:v>1.4029079999999996</c:v>
                </c:pt>
                <c:pt idx="1326">
                  <c:v>1.4039659999999996</c:v>
                </c:pt>
                <c:pt idx="1327">
                  <c:v>1.4050239999999998</c:v>
                </c:pt>
                <c:pt idx="1328">
                  <c:v>1.4060820000000001</c:v>
                </c:pt>
                <c:pt idx="1329">
                  <c:v>1.4071399999999998</c:v>
                </c:pt>
                <c:pt idx="1330">
                  <c:v>1.4081979999999998</c:v>
                </c:pt>
                <c:pt idx="1331">
                  <c:v>1.4092559999999998</c:v>
                </c:pt>
                <c:pt idx="1332">
                  <c:v>1.4103139999999998</c:v>
                </c:pt>
                <c:pt idx="1333">
                  <c:v>1.4113719999999996</c:v>
                </c:pt>
                <c:pt idx="1334">
                  <c:v>1.4124299999999996</c:v>
                </c:pt>
                <c:pt idx="1335">
                  <c:v>1.4134879999999999</c:v>
                </c:pt>
                <c:pt idx="1336">
                  <c:v>1.4145459999999999</c:v>
                </c:pt>
                <c:pt idx="1337">
                  <c:v>1.4156039999999999</c:v>
                </c:pt>
                <c:pt idx="1338">
                  <c:v>1.4166619999999999</c:v>
                </c:pt>
                <c:pt idx="1339">
                  <c:v>1.4177199999999999</c:v>
                </c:pt>
                <c:pt idx="1340">
                  <c:v>1.4187779999999999</c:v>
                </c:pt>
                <c:pt idx="1341">
                  <c:v>1.4198359999999997</c:v>
                </c:pt>
                <c:pt idx="1342">
                  <c:v>1.4208939999999997</c:v>
                </c:pt>
                <c:pt idx="1343">
                  <c:v>1.4219519999999997</c:v>
                </c:pt>
                <c:pt idx="1344">
                  <c:v>1.4230099999999999</c:v>
                </c:pt>
                <c:pt idx="1345">
                  <c:v>1.4240680000000001</c:v>
                </c:pt>
                <c:pt idx="1346">
                  <c:v>1.4251259999999999</c:v>
                </c:pt>
                <c:pt idx="1347">
                  <c:v>1.4261839999999999</c:v>
                </c:pt>
                <c:pt idx="1348">
                  <c:v>1.4272419999999999</c:v>
                </c:pt>
                <c:pt idx="1349">
                  <c:v>1.4282999999999997</c:v>
                </c:pt>
                <c:pt idx="1350">
                  <c:v>1.4293579999999997</c:v>
                </c:pt>
                <c:pt idx="1351">
                  <c:v>1.4304159999999997</c:v>
                </c:pt>
                <c:pt idx="1352">
                  <c:v>1.4314739999999999</c:v>
                </c:pt>
                <c:pt idx="1353">
                  <c:v>1.4325319999999997</c:v>
                </c:pt>
                <c:pt idx="1354">
                  <c:v>1.4335899999999999</c:v>
                </c:pt>
                <c:pt idx="1355">
                  <c:v>1.4346479999999999</c:v>
                </c:pt>
                <c:pt idx="1356">
                  <c:v>1.4357059999999999</c:v>
                </c:pt>
                <c:pt idx="1357">
                  <c:v>1.4367639999999999</c:v>
                </c:pt>
                <c:pt idx="1358">
                  <c:v>1.4378219999999997</c:v>
                </c:pt>
                <c:pt idx="1359">
                  <c:v>1.4388799999999997</c:v>
                </c:pt>
                <c:pt idx="1360">
                  <c:v>1.4399379999999997</c:v>
                </c:pt>
                <c:pt idx="1361">
                  <c:v>1.4409959999999999</c:v>
                </c:pt>
                <c:pt idx="1362">
                  <c:v>1.4420539999999997</c:v>
                </c:pt>
                <c:pt idx="1363">
                  <c:v>1.443112</c:v>
                </c:pt>
                <c:pt idx="1364">
                  <c:v>1.44417</c:v>
                </c:pt>
                <c:pt idx="1365">
                  <c:v>1.445228</c:v>
                </c:pt>
                <c:pt idx="1366">
                  <c:v>1.4462859999999997</c:v>
                </c:pt>
                <c:pt idx="1367">
                  <c:v>1.4473439999999997</c:v>
                </c:pt>
                <c:pt idx="1368">
                  <c:v>1.4484019999999997</c:v>
                </c:pt>
                <c:pt idx="1369">
                  <c:v>1.44946</c:v>
                </c:pt>
                <c:pt idx="1370">
                  <c:v>1.4505179999999998</c:v>
                </c:pt>
                <c:pt idx="1371">
                  <c:v>1.4515759999999998</c:v>
                </c:pt>
                <c:pt idx="1372">
                  <c:v>1.452634</c:v>
                </c:pt>
                <c:pt idx="1373">
                  <c:v>1.453692</c:v>
                </c:pt>
                <c:pt idx="1374">
                  <c:v>1.4547499999999998</c:v>
                </c:pt>
                <c:pt idx="1375">
                  <c:v>1.4558079999999998</c:v>
                </c:pt>
                <c:pt idx="1376">
                  <c:v>1.4568659999999998</c:v>
                </c:pt>
                <c:pt idx="1377">
                  <c:v>1.4579239999999998</c:v>
                </c:pt>
                <c:pt idx="1378">
                  <c:v>1.4589819999999998</c:v>
                </c:pt>
                <c:pt idx="1379">
                  <c:v>1.4600399999999998</c:v>
                </c:pt>
                <c:pt idx="1380">
                  <c:v>1.4610979999999998</c:v>
                </c:pt>
                <c:pt idx="1381">
                  <c:v>1.462156</c:v>
                </c:pt>
                <c:pt idx="1382">
                  <c:v>1.4632139999999998</c:v>
                </c:pt>
                <c:pt idx="1383">
                  <c:v>1.4642719999999998</c:v>
                </c:pt>
                <c:pt idx="1384">
                  <c:v>1.4653299999999998</c:v>
                </c:pt>
                <c:pt idx="1385">
                  <c:v>1.4663879999999998</c:v>
                </c:pt>
                <c:pt idx="1386">
                  <c:v>1.4674459999999998</c:v>
                </c:pt>
                <c:pt idx="1387">
                  <c:v>1.4685039999999998</c:v>
                </c:pt>
                <c:pt idx="1388">
                  <c:v>1.4695619999999998</c:v>
                </c:pt>
                <c:pt idx="1389">
                  <c:v>1.4706199999999998</c:v>
                </c:pt>
                <c:pt idx="1390">
                  <c:v>1.471678</c:v>
                </c:pt>
                <c:pt idx="1391">
                  <c:v>1.4727359999999998</c:v>
                </c:pt>
                <c:pt idx="1392">
                  <c:v>1.4737939999999998</c:v>
                </c:pt>
                <c:pt idx="1393">
                  <c:v>1.4748519999999998</c:v>
                </c:pt>
                <c:pt idx="1394">
                  <c:v>1.4759099999999996</c:v>
                </c:pt>
                <c:pt idx="1395">
                  <c:v>1.4769679999999998</c:v>
                </c:pt>
                <c:pt idx="1396">
                  <c:v>1.4780259999999998</c:v>
                </c:pt>
                <c:pt idx="1397">
                  <c:v>1.4790839999999998</c:v>
                </c:pt>
                <c:pt idx="1398">
                  <c:v>1.4801419999999996</c:v>
                </c:pt>
                <c:pt idx="1399">
                  <c:v>1.4811999999999999</c:v>
                </c:pt>
                <c:pt idx="1400">
                  <c:v>1.4822579999999999</c:v>
                </c:pt>
                <c:pt idx="1401">
                  <c:v>1.4833159999999999</c:v>
                </c:pt>
                <c:pt idx="1402">
                  <c:v>1.4843739999999996</c:v>
                </c:pt>
                <c:pt idx="1403">
                  <c:v>1.4854319999999996</c:v>
                </c:pt>
                <c:pt idx="1404">
                  <c:v>1.4864899999999999</c:v>
                </c:pt>
                <c:pt idx="1405">
                  <c:v>1.4875479999999999</c:v>
                </c:pt>
                <c:pt idx="1406">
                  <c:v>1.4886059999999999</c:v>
                </c:pt>
                <c:pt idx="1407">
                  <c:v>1.4896639999999997</c:v>
                </c:pt>
                <c:pt idx="1408">
                  <c:v>1.4907219999999999</c:v>
                </c:pt>
                <c:pt idx="1409">
                  <c:v>1.4917799999999999</c:v>
                </c:pt>
                <c:pt idx="1410">
                  <c:v>1.4928379999999999</c:v>
                </c:pt>
                <c:pt idx="1411">
                  <c:v>1.4938959999999997</c:v>
                </c:pt>
                <c:pt idx="1412">
                  <c:v>1.4949539999999999</c:v>
                </c:pt>
                <c:pt idx="1413">
                  <c:v>1.4960119999999999</c:v>
                </c:pt>
                <c:pt idx="1414">
                  <c:v>1.4970699999999999</c:v>
                </c:pt>
                <c:pt idx="1415">
                  <c:v>1.4981279999999997</c:v>
                </c:pt>
                <c:pt idx="1416">
                  <c:v>1.4991859999999997</c:v>
                </c:pt>
                <c:pt idx="1417">
                  <c:v>1.5002439999999999</c:v>
                </c:pt>
                <c:pt idx="1418">
                  <c:v>1.5013019999999999</c:v>
                </c:pt>
                <c:pt idx="1419">
                  <c:v>1.5023599999999997</c:v>
                </c:pt>
                <c:pt idx="1420">
                  <c:v>1.5034179999999997</c:v>
                </c:pt>
                <c:pt idx="1421">
                  <c:v>1.5044759999999999</c:v>
                </c:pt>
                <c:pt idx="1422">
                  <c:v>1.5055339999999999</c:v>
                </c:pt>
                <c:pt idx="1423">
                  <c:v>1.5065919999999997</c:v>
                </c:pt>
                <c:pt idx="1424">
                  <c:v>1.5076499999999997</c:v>
                </c:pt>
                <c:pt idx="1425">
                  <c:v>1.5087079999999997</c:v>
                </c:pt>
                <c:pt idx="1426">
                  <c:v>1.5097659999999999</c:v>
                </c:pt>
                <c:pt idx="1427">
                  <c:v>1.5108239999999997</c:v>
                </c:pt>
                <c:pt idx="1428">
                  <c:v>1.5118819999999997</c:v>
                </c:pt>
                <c:pt idx="1429">
                  <c:v>1.51294</c:v>
                </c:pt>
                <c:pt idx="1430">
                  <c:v>1.513998</c:v>
                </c:pt>
                <c:pt idx="1431">
                  <c:v>1.5150559999999997</c:v>
                </c:pt>
                <c:pt idx="1432">
                  <c:v>1.5161139999999997</c:v>
                </c:pt>
                <c:pt idx="1433">
                  <c:v>1.5171719999999997</c:v>
                </c:pt>
                <c:pt idx="1434">
                  <c:v>1.5182299999999997</c:v>
                </c:pt>
                <c:pt idx="1435">
                  <c:v>1.5192879999999997</c:v>
                </c:pt>
                <c:pt idx="1436">
                  <c:v>1.5203459999999998</c:v>
                </c:pt>
                <c:pt idx="1437">
                  <c:v>1.5214039999999998</c:v>
                </c:pt>
                <c:pt idx="1438">
                  <c:v>1.522462</c:v>
                </c:pt>
                <c:pt idx="1439">
                  <c:v>1.52352</c:v>
                </c:pt>
                <c:pt idx="1440">
                  <c:v>1.5245779999999998</c:v>
                </c:pt>
                <c:pt idx="1441">
                  <c:v>1.5256359999999998</c:v>
                </c:pt>
                <c:pt idx="1442">
                  <c:v>1.5266939999999998</c:v>
                </c:pt>
                <c:pt idx="1443">
                  <c:v>1.5277519999999996</c:v>
                </c:pt>
                <c:pt idx="1444">
                  <c:v>1.5288099999999998</c:v>
                </c:pt>
                <c:pt idx="1445">
                  <c:v>1.5298679999999998</c:v>
                </c:pt>
                <c:pt idx="1446">
                  <c:v>1.530926</c:v>
                </c:pt>
                <c:pt idx="1447">
                  <c:v>1.531984</c:v>
                </c:pt>
                <c:pt idx="1448">
                  <c:v>1.5330419999999998</c:v>
                </c:pt>
                <c:pt idx="1449">
                  <c:v>1.5340999999999998</c:v>
                </c:pt>
                <c:pt idx="1450">
                  <c:v>1.5351579999999998</c:v>
                </c:pt>
                <c:pt idx="1451">
                  <c:v>1.5362159999999996</c:v>
                </c:pt>
                <c:pt idx="1452">
                  <c:v>1.5372739999999996</c:v>
                </c:pt>
                <c:pt idx="1453">
                  <c:v>1.5383319999999998</c:v>
                </c:pt>
                <c:pt idx="1454">
                  <c:v>1.5393899999999998</c:v>
                </c:pt>
                <c:pt idx="1455">
                  <c:v>1.540448</c:v>
                </c:pt>
                <c:pt idx="1456">
                  <c:v>1.5415059999999998</c:v>
                </c:pt>
                <c:pt idx="1457">
                  <c:v>1.5425639999999998</c:v>
                </c:pt>
                <c:pt idx="1458">
                  <c:v>1.5436219999999998</c:v>
                </c:pt>
                <c:pt idx="1459">
                  <c:v>1.5446799999999998</c:v>
                </c:pt>
                <c:pt idx="1460">
                  <c:v>1.5457379999999996</c:v>
                </c:pt>
                <c:pt idx="1461">
                  <c:v>1.5467959999999996</c:v>
                </c:pt>
                <c:pt idx="1462">
                  <c:v>1.5478539999999998</c:v>
                </c:pt>
                <c:pt idx="1463">
                  <c:v>1.5489120000000001</c:v>
                </c:pt>
                <c:pt idx="1464">
                  <c:v>1.5499699999999998</c:v>
                </c:pt>
                <c:pt idx="1465">
                  <c:v>1.5510279999999999</c:v>
                </c:pt>
                <c:pt idx="1466">
                  <c:v>1.5520859999999999</c:v>
                </c:pt>
                <c:pt idx="1467">
                  <c:v>1.5531439999999999</c:v>
                </c:pt>
                <c:pt idx="1468">
                  <c:v>1.5542019999999996</c:v>
                </c:pt>
                <c:pt idx="1469">
                  <c:v>1.5552599999999996</c:v>
                </c:pt>
                <c:pt idx="1470">
                  <c:v>1.5563179999999996</c:v>
                </c:pt>
                <c:pt idx="1471">
                  <c:v>1.5573759999999999</c:v>
                </c:pt>
                <c:pt idx="1472">
                  <c:v>1.5584340000000001</c:v>
                </c:pt>
                <c:pt idx="1473">
                  <c:v>1.5594919999999999</c:v>
                </c:pt>
                <c:pt idx="1474">
                  <c:v>1.5605499999999999</c:v>
                </c:pt>
                <c:pt idx="1475">
                  <c:v>1.5616079999999999</c:v>
                </c:pt>
                <c:pt idx="1476">
                  <c:v>1.5626659999999997</c:v>
                </c:pt>
                <c:pt idx="1477">
                  <c:v>1.5637239999999997</c:v>
                </c:pt>
                <c:pt idx="1478">
                  <c:v>1.5647819999999997</c:v>
                </c:pt>
                <c:pt idx="1479">
                  <c:v>1.5658399999999997</c:v>
                </c:pt>
                <c:pt idx="1480">
                  <c:v>1.5668980000000001</c:v>
                </c:pt>
                <c:pt idx="1481">
                  <c:v>1.5679559999999999</c:v>
                </c:pt>
                <c:pt idx="1482">
                  <c:v>1.5690139999999999</c:v>
                </c:pt>
                <c:pt idx="1483">
                  <c:v>1.5700719999999999</c:v>
                </c:pt>
                <c:pt idx="1484">
                  <c:v>1.5711299999999999</c:v>
                </c:pt>
                <c:pt idx="1485">
                  <c:v>1.5721879999999997</c:v>
                </c:pt>
                <c:pt idx="1486">
                  <c:v>1.5732459999999997</c:v>
                </c:pt>
                <c:pt idx="1487">
                  <c:v>1.5743039999999997</c:v>
                </c:pt>
                <c:pt idx="1488">
                  <c:v>1.5753619999999995</c:v>
                </c:pt>
                <c:pt idx="1489">
                  <c:v>1.5764199999999999</c:v>
                </c:pt>
                <c:pt idx="1490">
                  <c:v>1.5774779999999999</c:v>
                </c:pt>
                <c:pt idx="1491">
                  <c:v>1.5785359999999999</c:v>
                </c:pt>
                <c:pt idx="1492">
                  <c:v>1.5795939999999999</c:v>
                </c:pt>
                <c:pt idx="1493">
                  <c:v>1.5806519999999997</c:v>
                </c:pt>
                <c:pt idx="1494">
                  <c:v>1.5817099999999997</c:v>
                </c:pt>
                <c:pt idx="1495">
                  <c:v>1.5827679999999997</c:v>
                </c:pt>
                <c:pt idx="1496">
                  <c:v>1.5838259999999995</c:v>
                </c:pt>
                <c:pt idx="1497">
                  <c:v>1.584884</c:v>
                </c:pt>
                <c:pt idx="1498">
                  <c:v>1.585942</c:v>
                </c:pt>
                <c:pt idx="1499">
                  <c:v>1.587</c:v>
                </c:pt>
                <c:pt idx="1500">
                  <c:v>1.588058</c:v>
                </c:pt>
                <c:pt idx="1501">
                  <c:v>1.5891159999999998</c:v>
                </c:pt>
                <c:pt idx="1502">
                  <c:v>1.5901739999999998</c:v>
                </c:pt>
                <c:pt idx="1503">
                  <c:v>1.5912319999999998</c:v>
                </c:pt>
                <c:pt idx="1504">
                  <c:v>1.5922899999999998</c:v>
                </c:pt>
                <c:pt idx="1505">
                  <c:v>1.5933479999999995</c:v>
                </c:pt>
                <c:pt idx="1506">
                  <c:v>1.594406</c:v>
                </c:pt>
                <c:pt idx="1507">
                  <c:v>1.595464</c:v>
                </c:pt>
                <c:pt idx="1508">
                  <c:v>1.596522</c:v>
                </c:pt>
                <c:pt idx="1509">
                  <c:v>1.5975799999999998</c:v>
                </c:pt>
                <c:pt idx="1510">
                  <c:v>1.5986379999999998</c:v>
                </c:pt>
                <c:pt idx="1511">
                  <c:v>1.5996959999999998</c:v>
                </c:pt>
                <c:pt idx="1512">
                  <c:v>1.6007539999999998</c:v>
                </c:pt>
                <c:pt idx="1513">
                  <c:v>1.6018119999999996</c:v>
                </c:pt>
                <c:pt idx="1514">
                  <c:v>1.6028699999999996</c:v>
                </c:pt>
                <c:pt idx="1515">
                  <c:v>1.603928</c:v>
                </c:pt>
                <c:pt idx="1516">
                  <c:v>1.604986</c:v>
                </c:pt>
                <c:pt idx="1517">
                  <c:v>1.606044</c:v>
                </c:pt>
                <c:pt idx="1518">
                  <c:v>1.6071019999999998</c:v>
                </c:pt>
                <c:pt idx="1519">
                  <c:v>1.6081599999999998</c:v>
                </c:pt>
                <c:pt idx="1520">
                  <c:v>1.6092179999999998</c:v>
                </c:pt>
                <c:pt idx="1521">
                  <c:v>1.6102759999999996</c:v>
                </c:pt>
                <c:pt idx="1522">
                  <c:v>1.6113339999999996</c:v>
                </c:pt>
                <c:pt idx="1523">
                  <c:v>1.6123919999999996</c:v>
                </c:pt>
                <c:pt idx="1524">
                  <c:v>1.6134500000000001</c:v>
                </c:pt>
                <c:pt idx="1525">
                  <c:v>1.6145080000000001</c:v>
                </c:pt>
                <c:pt idx="1526">
                  <c:v>1.6155659999999998</c:v>
                </c:pt>
                <c:pt idx="1527">
                  <c:v>1.6166239999999998</c:v>
                </c:pt>
                <c:pt idx="1528">
                  <c:v>1.6176819999999998</c:v>
                </c:pt>
                <c:pt idx="1529">
                  <c:v>1.6187399999999996</c:v>
                </c:pt>
                <c:pt idx="1530">
                  <c:v>1.6197979999999996</c:v>
                </c:pt>
                <c:pt idx="1531">
                  <c:v>1.6208559999999996</c:v>
                </c:pt>
                <c:pt idx="1532">
                  <c:v>1.6219139999999996</c:v>
                </c:pt>
                <c:pt idx="1533">
                  <c:v>1.6229720000000001</c:v>
                </c:pt>
                <c:pt idx="1534">
                  <c:v>1.6240299999999999</c:v>
                </c:pt>
                <c:pt idx="1535">
                  <c:v>1.6250879999999999</c:v>
                </c:pt>
                <c:pt idx="1536">
                  <c:v>1.6261459999999999</c:v>
                </c:pt>
                <c:pt idx="1537">
                  <c:v>1.6272039999999999</c:v>
                </c:pt>
                <c:pt idx="1538">
                  <c:v>1.6282619999999997</c:v>
                </c:pt>
                <c:pt idx="1539">
                  <c:v>1.6293199999999997</c:v>
                </c:pt>
                <c:pt idx="1540">
                  <c:v>1.6303779999999997</c:v>
                </c:pt>
                <c:pt idx="1541">
                  <c:v>1.6314359999999999</c:v>
                </c:pt>
                <c:pt idx="1542">
                  <c:v>1.6324939999999999</c:v>
                </c:pt>
                <c:pt idx="1543">
                  <c:v>1.6335519999999999</c:v>
                </c:pt>
                <c:pt idx="1544">
                  <c:v>1.6346099999999999</c:v>
                </c:pt>
                <c:pt idx="1545">
                  <c:v>1.6356679999999999</c:v>
                </c:pt>
                <c:pt idx="1546">
                  <c:v>1.6367259999999997</c:v>
                </c:pt>
                <c:pt idx="1547">
                  <c:v>1.6377839999999997</c:v>
                </c:pt>
                <c:pt idx="1548">
                  <c:v>1.6388419999999997</c:v>
                </c:pt>
                <c:pt idx="1549">
                  <c:v>1.6398999999999997</c:v>
                </c:pt>
                <c:pt idx="1550">
                  <c:v>1.6409579999999997</c:v>
                </c:pt>
                <c:pt idx="1551">
                  <c:v>1.6420159999999999</c:v>
                </c:pt>
                <c:pt idx="1552">
                  <c:v>1.6430739999999999</c:v>
                </c:pt>
                <c:pt idx="1553">
                  <c:v>1.6441319999999999</c:v>
                </c:pt>
                <c:pt idx="1554">
                  <c:v>1.6451899999999997</c:v>
                </c:pt>
                <c:pt idx="1555">
                  <c:v>1.6462479999999997</c:v>
                </c:pt>
                <c:pt idx="1556">
                  <c:v>1.6473059999999997</c:v>
                </c:pt>
                <c:pt idx="1557">
                  <c:v>1.6483639999999997</c:v>
                </c:pt>
                <c:pt idx="1558">
                  <c:v>1.6494219999999995</c:v>
                </c:pt>
                <c:pt idx="1559">
                  <c:v>1.6504799999999997</c:v>
                </c:pt>
                <c:pt idx="1560">
                  <c:v>1.651538</c:v>
                </c:pt>
                <c:pt idx="1561">
                  <c:v>1.652596</c:v>
                </c:pt>
                <c:pt idx="1562">
                  <c:v>1.6536539999999997</c:v>
                </c:pt>
                <c:pt idx="1563">
                  <c:v>1.6547119999999997</c:v>
                </c:pt>
                <c:pt idx="1564">
                  <c:v>1.6557699999999997</c:v>
                </c:pt>
                <c:pt idx="1565">
                  <c:v>1.6568279999999997</c:v>
                </c:pt>
                <c:pt idx="1566">
                  <c:v>1.6578859999999995</c:v>
                </c:pt>
                <c:pt idx="1567">
                  <c:v>1.6589439999999998</c:v>
                </c:pt>
                <c:pt idx="1568">
                  <c:v>1.6600019999999998</c:v>
                </c:pt>
                <c:pt idx="1569">
                  <c:v>1.66106</c:v>
                </c:pt>
                <c:pt idx="1570">
                  <c:v>1.662118</c:v>
                </c:pt>
                <c:pt idx="1571">
                  <c:v>1.6631759999999998</c:v>
                </c:pt>
                <c:pt idx="1572">
                  <c:v>1.6642339999999998</c:v>
                </c:pt>
                <c:pt idx="1573">
                  <c:v>1.6652919999999998</c:v>
                </c:pt>
                <c:pt idx="1574">
                  <c:v>1.6663499999999996</c:v>
                </c:pt>
                <c:pt idx="1575">
                  <c:v>1.6674079999999996</c:v>
                </c:pt>
                <c:pt idx="1576">
                  <c:v>1.6684659999999998</c:v>
                </c:pt>
                <c:pt idx="1577">
                  <c:v>1.6695239999999998</c:v>
                </c:pt>
                <c:pt idx="1578">
                  <c:v>1.670582</c:v>
                </c:pt>
                <c:pt idx="1579">
                  <c:v>1.6716399999999998</c:v>
                </c:pt>
                <c:pt idx="1580">
                  <c:v>1.6726979999999998</c:v>
                </c:pt>
                <c:pt idx="1581">
                  <c:v>1.6737559999999998</c:v>
                </c:pt>
                <c:pt idx="1582">
                  <c:v>1.6748139999999998</c:v>
                </c:pt>
                <c:pt idx="1583">
                  <c:v>1.6758719999999996</c:v>
                </c:pt>
                <c:pt idx="1584">
                  <c:v>1.6769299999999998</c:v>
                </c:pt>
                <c:pt idx="1585">
                  <c:v>1.6779879999999998</c:v>
                </c:pt>
                <c:pt idx="1586">
                  <c:v>1.6790459999999998</c:v>
                </c:pt>
                <c:pt idx="1587">
                  <c:v>1.6801039999999998</c:v>
                </c:pt>
                <c:pt idx="1588">
                  <c:v>1.6811619999999998</c:v>
                </c:pt>
                <c:pt idx="1589">
                  <c:v>1.6822199999999998</c:v>
                </c:pt>
                <c:pt idx="1590">
                  <c:v>1.6832779999999998</c:v>
                </c:pt>
                <c:pt idx="1591">
                  <c:v>1.6843359999999996</c:v>
                </c:pt>
                <c:pt idx="1592">
                  <c:v>1.6853939999999996</c:v>
                </c:pt>
                <c:pt idx="1593">
                  <c:v>1.6864519999999998</c:v>
                </c:pt>
                <c:pt idx="1594">
                  <c:v>1.6875099999999998</c:v>
                </c:pt>
                <c:pt idx="1595">
                  <c:v>1.6885679999999996</c:v>
                </c:pt>
                <c:pt idx="1596">
                  <c:v>1.6896259999999999</c:v>
                </c:pt>
                <c:pt idx="1597">
                  <c:v>1.6906839999999999</c:v>
                </c:pt>
                <c:pt idx="1598">
                  <c:v>1.6917419999999999</c:v>
                </c:pt>
                <c:pt idx="1599">
                  <c:v>1.6927999999999996</c:v>
                </c:pt>
                <c:pt idx="1600">
                  <c:v>1.6938579999999996</c:v>
                </c:pt>
                <c:pt idx="1601">
                  <c:v>1.6949159999999999</c:v>
                </c:pt>
                <c:pt idx="1602">
                  <c:v>1.6959739999999999</c:v>
                </c:pt>
                <c:pt idx="1603">
                  <c:v>1.6970319999999997</c:v>
                </c:pt>
                <c:pt idx="1604">
                  <c:v>1.6980899999999997</c:v>
                </c:pt>
                <c:pt idx="1605">
                  <c:v>1.6991479999999999</c:v>
                </c:pt>
                <c:pt idx="1606">
                  <c:v>1.7002059999999999</c:v>
                </c:pt>
                <c:pt idx="1607">
                  <c:v>1.7012639999999997</c:v>
                </c:pt>
                <c:pt idx="1608">
                  <c:v>1.7023219999999997</c:v>
                </c:pt>
                <c:pt idx="1609">
                  <c:v>1.7033799999999997</c:v>
                </c:pt>
                <c:pt idx="1610">
                  <c:v>1.7044379999999999</c:v>
                </c:pt>
                <c:pt idx="1611">
                  <c:v>1.7054959999999999</c:v>
                </c:pt>
                <c:pt idx="1612">
                  <c:v>1.7065539999999997</c:v>
                </c:pt>
                <c:pt idx="1613">
                  <c:v>1.7076119999999997</c:v>
                </c:pt>
                <c:pt idx="1614">
                  <c:v>1.7086699999999999</c:v>
                </c:pt>
                <c:pt idx="1615">
                  <c:v>1.7097279999999999</c:v>
                </c:pt>
                <c:pt idx="1616">
                  <c:v>1.7107859999999997</c:v>
                </c:pt>
                <c:pt idx="1617">
                  <c:v>1.7118439999999997</c:v>
                </c:pt>
                <c:pt idx="1618">
                  <c:v>1.7129019999999999</c:v>
                </c:pt>
                <c:pt idx="1619">
                  <c:v>1.7139599999999999</c:v>
                </c:pt>
                <c:pt idx="1620">
                  <c:v>1.7150179999999997</c:v>
                </c:pt>
                <c:pt idx="1621">
                  <c:v>1.7160759999999997</c:v>
                </c:pt>
                <c:pt idx="1622">
                  <c:v>1.7171339999999997</c:v>
                </c:pt>
                <c:pt idx="1623">
                  <c:v>1.7181919999999999</c:v>
                </c:pt>
                <c:pt idx="1624">
                  <c:v>1.7192499999999997</c:v>
                </c:pt>
                <c:pt idx="1625">
                  <c:v>1.7203079999999997</c:v>
                </c:pt>
                <c:pt idx="1626">
                  <c:v>1.7213659999999997</c:v>
                </c:pt>
                <c:pt idx="1627">
                  <c:v>1.722424</c:v>
                </c:pt>
                <c:pt idx="1628">
                  <c:v>1.7234819999999997</c:v>
                </c:pt>
                <c:pt idx="1629">
                  <c:v>1.7245399999999997</c:v>
                </c:pt>
                <c:pt idx="1630">
                  <c:v>1.7255979999999997</c:v>
                </c:pt>
                <c:pt idx="1631">
                  <c:v>1.7266559999999997</c:v>
                </c:pt>
                <c:pt idx="1632">
                  <c:v>1.7277139999999997</c:v>
                </c:pt>
                <c:pt idx="1633">
                  <c:v>1.7287719999999998</c:v>
                </c:pt>
                <c:pt idx="1634">
                  <c:v>1.7298299999999998</c:v>
                </c:pt>
                <c:pt idx="1635">
                  <c:v>1.730888</c:v>
                </c:pt>
                <c:pt idx="1636">
                  <c:v>1.7319459999999998</c:v>
                </c:pt>
                <c:pt idx="1637">
                  <c:v>1.7330039999999998</c:v>
                </c:pt>
                <c:pt idx="1638">
                  <c:v>1.7340619999999998</c:v>
                </c:pt>
                <c:pt idx="1639">
                  <c:v>1.7351199999999998</c:v>
                </c:pt>
                <c:pt idx="1640">
                  <c:v>1.7361779999999996</c:v>
                </c:pt>
                <c:pt idx="1641">
                  <c:v>1.7372359999999998</c:v>
                </c:pt>
                <c:pt idx="1642">
                  <c:v>1.7382939999999998</c:v>
                </c:pt>
                <c:pt idx="1643">
                  <c:v>1.7393519999999998</c:v>
                </c:pt>
                <c:pt idx="1644">
                  <c:v>1.74041</c:v>
                </c:pt>
                <c:pt idx="1645">
                  <c:v>1.7414679999999998</c:v>
                </c:pt>
                <c:pt idx="1646">
                  <c:v>1.7425259999999998</c:v>
                </c:pt>
                <c:pt idx="1647">
                  <c:v>1.7435839999999998</c:v>
                </c:pt>
                <c:pt idx="1648">
                  <c:v>1.7446419999999996</c:v>
                </c:pt>
                <c:pt idx="1649">
                  <c:v>1.7456999999999996</c:v>
                </c:pt>
                <c:pt idx="1650">
                  <c:v>1.7467579999999998</c:v>
                </c:pt>
                <c:pt idx="1651">
                  <c:v>1.7478159999999998</c:v>
                </c:pt>
                <c:pt idx="1652">
                  <c:v>1.748874</c:v>
                </c:pt>
                <c:pt idx="1653">
                  <c:v>1.7499319999999998</c:v>
                </c:pt>
                <c:pt idx="1654">
                  <c:v>1.7509899999999998</c:v>
                </c:pt>
                <c:pt idx="1655">
                  <c:v>1.7520479999999998</c:v>
                </c:pt>
                <c:pt idx="1656">
                  <c:v>1.7531059999999996</c:v>
                </c:pt>
                <c:pt idx="1657">
                  <c:v>1.7541639999999996</c:v>
                </c:pt>
                <c:pt idx="1658">
                  <c:v>1.7552219999999998</c:v>
                </c:pt>
                <c:pt idx="1659">
                  <c:v>1.7562799999999998</c:v>
                </c:pt>
                <c:pt idx="1660">
                  <c:v>1.7573379999999998</c:v>
                </c:pt>
                <c:pt idx="1661">
                  <c:v>1.7583959999999998</c:v>
                </c:pt>
                <c:pt idx="1662">
                  <c:v>1.7594539999999999</c:v>
                </c:pt>
                <c:pt idx="1663">
                  <c:v>1.7605119999999999</c:v>
                </c:pt>
                <c:pt idx="1664">
                  <c:v>1.7615699999999999</c:v>
                </c:pt>
                <c:pt idx="1665">
                  <c:v>1.7626279999999996</c:v>
                </c:pt>
                <c:pt idx="1666">
                  <c:v>1.7636859999999996</c:v>
                </c:pt>
                <c:pt idx="1667">
                  <c:v>1.7647439999999999</c:v>
                </c:pt>
                <c:pt idx="1668">
                  <c:v>1.7658019999999999</c:v>
                </c:pt>
                <c:pt idx="1669">
                  <c:v>1.7668599999999999</c:v>
                </c:pt>
                <c:pt idx="1670">
                  <c:v>1.7679179999999999</c:v>
                </c:pt>
                <c:pt idx="1671">
                  <c:v>1.7689759999999999</c:v>
                </c:pt>
                <c:pt idx="1672">
                  <c:v>1.7700339999999999</c:v>
                </c:pt>
                <c:pt idx="1673">
                  <c:v>1.7710919999999997</c:v>
                </c:pt>
                <c:pt idx="1674">
                  <c:v>1.7721499999999997</c:v>
                </c:pt>
                <c:pt idx="1675">
                  <c:v>1.7732079999999997</c:v>
                </c:pt>
                <c:pt idx="1676">
                  <c:v>1.7742659999999999</c:v>
                </c:pt>
                <c:pt idx="1677">
                  <c:v>1.7753239999999997</c:v>
                </c:pt>
                <c:pt idx="1678">
                  <c:v>1.7763819999999999</c:v>
                </c:pt>
                <c:pt idx="1679">
                  <c:v>1.7774399999999999</c:v>
                </c:pt>
                <c:pt idx="1680">
                  <c:v>1.7784979999999999</c:v>
                </c:pt>
                <c:pt idx="1681">
                  <c:v>1.7795559999999997</c:v>
                </c:pt>
                <c:pt idx="1682">
                  <c:v>1.7806139999999997</c:v>
                </c:pt>
                <c:pt idx="1683">
                  <c:v>1.7816719999999997</c:v>
                </c:pt>
                <c:pt idx="1684">
                  <c:v>1.7827299999999997</c:v>
                </c:pt>
                <c:pt idx="1685">
                  <c:v>1.7837879999999997</c:v>
                </c:pt>
                <c:pt idx="1686">
                  <c:v>1.7848459999999999</c:v>
                </c:pt>
                <c:pt idx="1687">
                  <c:v>1.7859039999999999</c:v>
                </c:pt>
                <c:pt idx="1688">
                  <c:v>1.7869619999999999</c:v>
                </c:pt>
                <c:pt idx="1689">
                  <c:v>1.7880199999999997</c:v>
                </c:pt>
                <c:pt idx="1690">
                  <c:v>1.7890779999999997</c:v>
                </c:pt>
                <c:pt idx="1691">
                  <c:v>1.7901359999999997</c:v>
                </c:pt>
                <c:pt idx="1692">
                  <c:v>1.7911939999999997</c:v>
                </c:pt>
                <c:pt idx="1693">
                  <c:v>1.7922519999999995</c:v>
                </c:pt>
                <c:pt idx="1694">
                  <c:v>1.7933099999999997</c:v>
                </c:pt>
                <c:pt idx="1695">
                  <c:v>1.794368</c:v>
                </c:pt>
                <c:pt idx="1696">
                  <c:v>1.795426</c:v>
                </c:pt>
                <c:pt idx="1697">
                  <c:v>1.796484</c:v>
                </c:pt>
                <c:pt idx="1698">
                  <c:v>1.7975419999999998</c:v>
                </c:pt>
                <c:pt idx="1699">
                  <c:v>1.7985999999999998</c:v>
                </c:pt>
                <c:pt idx="1700">
                  <c:v>1.7996579999999998</c:v>
                </c:pt>
                <c:pt idx="1701">
                  <c:v>1.8007159999999995</c:v>
                </c:pt>
                <c:pt idx="1702">
                  <c:v>1.8017739999999995</c:v>
                </c:pt>
                <c:pt idx="1703">
                  <c:v>1.8028319999999998</c:v>
                </c:pt>
                <c:pt idx="1704">
                  <c:v>1.80389</c:v>
                </c:pt>
                <c:pt idx="1705">
                  <c:v>1.804948</c:v>
                </c:pt>
                <c:pt idx="1706">
                  <c:v>1.8060059999999998</c:v>
                </c:pt>
                <c:pt idx="1707">
                  <c:v>1.8070639999999998</c:v>
                </c:pt>
                <c:pt idx="1708">
                  <c:v>1.8081219999999998</c:v>
                </c:pt>
                <c:pt idx="1709">
                  <c:v>1.8091799999999998</c:v>
                </c:pt>
                <c:pt idx="1710">
                  <c:v>1.8102379999999996</c:v>
                </c:pt>
                <c:pt idx="1711">
                  <c:v>1.8112959999999996</c:v>
                </c:pt>
                <c:pt idx="1712">
                  <c:v>1.812354</c:v>
                </c:pt>
                <c:pt idx="1713">
                  <c:v>1.813412</c:v>
                </c:pt>
                <c:pt idx="1714">
                  <c:v>1.8144699999999998</c:v>
                </c:pt>
                <c:pt idx="1715">
                  <c:v>1.8155279999999998</c:v>
                </c:pt>
                <c:pt idx="1716">
                  <c:v>1.8165859999999998</c:v>
                </c:pt>
                <c:pt idx="1717">
                  <c:v>1.8176439999999998</c:v>
                </c:pt>
                <c:pt idx="1718">
                  <c:v>1.8187019999999996</c:v>
                </c:pt>
                <c:pt idx="1719">
                  <c:v>1.8197599999999996</c:v>
                </c:pt>
                <c:pt idx="1720">
                  <c:v>1.8208179999999996</c:v>
                </c:pt>
                <c:pt idx="1721">
                  <c:v>1.8218760000000001</c:v>
                </c:pt>
                <c:pt idx="1722">
                  <c:v>1.8229340000000001</c:v>
                </c:pt>
                <c:pt idx="1723">
                  <c:v>1.8239919999999998</c:v>
                </c:pt>
                <c:pt idx="1724">
                  <c:v>1.8250499999999998</c:v>
                </c:pt>
                <c:pt idx="1725">
                  <c:v>1.8261079999999998</c:v>
                </c:pt>
                <c:pt idx="1726">
                  <c:v>1.8271659999999996</c:v>
                </c:pt>
                <c:pt idx="1727">
                  <c:v>1.8282239999999996</c:v>
                </c:pt>
                <c:pt idx="1728">
                  <c:v>1.8292819999999996</c:v>
                </c:pt>
                <c:pt idx="1729">
                  <c:v>1.8303399999999996</c:v>
                </c:pt>
                <c:pt idx="1730">
                  <c:v>1.8313980000000001</c:v>
                </c:pt>
                <c:pt idx="1731">
                  <c:v>1.8324559999999999</c:v>
                </c:pt>
                <c:pt idx="1732">
                  <c:v>1.8335139999999999</c:v>
                </c:pt>
                <c:pt idx="1733">
                  <c:v>1.8345719999999999</c:v>
                </c:pt>
                <c:pt idx="1734">
                  <c:v>1.8356299999999997</c:v>
                </c:pt>
                <c:pt idx="1735">
                  <c:v>1.8366879999999997</c:v>
                </c:pt>
                <c:pt idx="1736">
                  <c:v>1.8377459999999997</c:v>
                </c:pt>
                <c:pt idx="1737">
                  <c:v>1.8388039999999997</c:v>
                </c:pt>
                <c:pt idx="1738">
                  <c:v>1.8398619999999994</c:v>
                </c:pt>
                <c:pt idx="1739">
                  <c:v>1.8409199999999999</c:v>
                </c:pt>
                <c:pt idx="1740">
                  <c:v>1.8419779999999999</c:v>
                </c:pt>
                <c:pt idx="1741">
                  <c:v>1.8430359999999999</c:v>
                </c:pt>
                <c:pt idx="1742">
                  <c:v>1.8440939999999999</c:v>
                </c:pt>
                <c:pt idx="1743">
                  <c:v>1.8451519999999997</c:v>
                </c:pt>
                <c:pt idx="1744">
                  <c:v>1.8462099999999997</c:v>
                </c:pt>
                <c:pt idx="1745">
                  <c:v>1.8472679999999997</c:v>
                </c:pt>
                <c:pt idx="1746">
                  <c:v>1.8483259999999995</c:v>
                </c:pt>
                <c:pt idx="1747">
                  <c:v>1.8493839999999995</c:v>
                </c:pt>
                <c:pt idx="1748">
                  <c:v>1.8504419999999999</c:v>
                </c:pt>
                <c:pt idx="1749">
                  <c:v>1.8514999999999999</c:v>
                </c:pt>
                <c:pt idx="1750">
                  <c:v>1.8525579999999999</c:v>
                </c:pt>
                <c:pt idx="1751">
                  <c:v>1.8536159999999997</c:v>
                </c:pt>
                <c:pt idx="1752">
                  <c:v>1.8546739999999997</c:v>
                </c:pt>
                <c:pt idx="1753">
                  <c:v>1.8557319999999997</c:v>
                </c:pt>
                <c:pt idx="1754">
                  <c:v>1.8567899999999997</c:v>
                </c:pt>
                <c:pt idx="1755">
                  <c:v>1.8578479999999995</c:v>
                </c:pt>
                <c:pt idx="1756">
                  <c:v>1.8589059999999997</c:v>
                </c:pt>
                <c:pt idx="1757">
                  <c:v>1.859964</c:v>
                </c:pt>
                <c:pt idx="1758">
                  <c:v>1.861022</c:v>
                </c:pt>
                <c:pt idx="1759">
                  <c:v>1.8620799999999997</c:v>
                </c:pt>
                <c:pt idx="1760">
                  <c:v>1.8631379999999997</c:v>
                </c:pt>
                <c:pt idx="1761">
                  <c:v>1.8641959999999997</c:v>
                </c:pt>
                <c:pt idx="1762">
                  <c:v>1.8652539999999997</c:v>
                </c:pt>
                <c:pt idx="1763">
                  <c:v>1.8663119999999995</c:v>
                </c:pt>
                <c:pt idx="1764">
                  <c:v>1.8673699999999995</c:v>
                </c:pt>
                <c:pt idx="1765">
                  <c:v>1.8684279999999998</c:v>
                </c:pt>
                <c:pt idx="1766">
                  <c:v>1.869486</c:v>
                </c:pt>
                <c:pt idx="1767">
                  <c:v>1.8705439999999998</c:v>
                </c:pt>
                <c:pt idx="1768">
                  <c:v>1.8716019999999998</c:v>
                </c:pt>
                <c:pt idx="1769">
                  <c:v>1.8726599999999998</c:v>
                </c:pt>
                <c:pt idx="1770">
                  <c:v>1.8737179999999998</c:v>
                </c:pt>
                <c:pt idx="1771">
                  <c:v>1.8747759999999996</c:v>
                </c:pt>
                <c:pt idx="1772">
                  <c:v>1.8758339999999996</c:v>
                </c:pt>
                <c:pt idx="1773">
                  <c:v>1.8768919999999998</c:v>
                </c:pt>
                <c:pt idx="1774">
                  <c:v>1.8779499999999998</c:v>
                </c:pt>
                <c:pt idx="1775">
                  <c:v>1.879008</c:v>
                </c:pt>
                <c:pt idx="1776">
                  <c:v>1.8800659999999998</c:v>
                </c:pt>
                <c:pt idx="1777">
                  <c:v>1.8811239999999998</c:v>
                </c:pt>
                <c:pt idx="1778">
                  <c:v>1.8821819999999998</c:v>
                </c:pt>
                <c:pt idx="1779">
                  <c:v>1.8832399999999996</c:v>
                </c:pt>
                <c:pt idx="1780">
                  <c:v>1.8842979999999996</c:v>
                </c:pt>
                <c:pt idx="1781">
                  <c:v>1.8853559999999996</c:v>
                </c:pt>
                <c:pt idx="1782">
                  <c:v>1.8864139999999998</c:v>
                </c:pt>
                <c:pt idx="1783">
                  <c:v>1.8874719999999996</c:v>
                </c:pt>
                <c:pt idx="1784">
                  <c:v>1.8885299999999998</c:v>
                </c:pt>
                <c:pt idx="1785">
                  <c:v>1.8895879999999998</c:v>
                </c:pt>
                <c:pt idx="1786">
                  <c:v>1.8906459999999998</c:v>
                </c:pt>
                <c:pt idx="1787">
                  <c:v>1.8917039999999998</c:v>
                </c:pt>
                <c:pt idx="1788">
                  <c:v>1.8927619999999996</c:v>
                </c:pt>
                <c:pt idx="1789">
                  <c:v>1.8938199999999996</c:v>
                </c:pt>
                <c:pt idx="1790">
                  <c:v>1.8948779999999998</c:v>
                </c:pt>
                <c:pt idx="1791">
                  <c:v>1.8959359999999998</c:v>
                </c:pt>
                <c:pt idx="1792">
                  <c:v>1.8969939999999996</c:v>
                </c:pt>
                <c:pt idx="1793">
                  <c:v>1.8980519999999999</c:v>
                </c:pt>
                <c:pt idx="1794">
                  <c:v>1.8991099999999999</c:v>
                </c:pt>
                <c:pt idx="1795">
                  <c:v>1.9001679999999999</c:v>
                </c:pt>
                <c:pt idx="1796">
                  <c:v>1.9012259999999996</c:v>
                </c:pt>
                <c:pt idx="1797">
                  <c:v>1.9022839999999996</c:v>
                </c:pt>
                <c:pt idx="1798">
                  <c:v>1.9033419999999996</c:v>
                </c:pt>
                <c:pt idx="1799">
                  <c:v>1.9043999999999999</c:v>
                </c:pt>
                <c:pt idx="1800">
                  <c:v>1.9054579999999997</c:v>
                </c:pt>
                <c:pt idx="1801">
                  <c:v>1.9065159999999997</c:v>
                </c:pt>
                <c:pt idx="1802">
                  <c:v>1.9075739999999999</c:v>
                </c:pt>
                <c:pt idx="1803">
                  <c:v>1.9086319999999999</c:v>
                </c:pt>
                <c:pt idx="1804">
                  <c:v>1.9096899999999997</c:v>
                </c:pt>
                <c:pt idx="1805">
                  <c:v>1.9107479999999997</c:v>
                </c:pt>
                <c:pt idx="1806">
                  <c:v>1.9118059999999997</c:v>
                </c:pt>
                <c:pt idx="1807">
                  <c:v>1.9128639999999999</c:v>
                </c:pt>
                <c:pt idx="1808">
                  <c:v>1.9139219999999997</c:v>
                </c:pt>
                <c:pt idx="1809">
                  <c:v>1.9149799999999997</c:v>
                </c:pt>
                <c:pt idx="1810">
                  <c:v>1.9160379999999997</c:v>
                </c:pt>
                <c:pt idx="1811">
                  <c:v>1.9170959999999999</c:v>
                </c:pt>
                <c:pt idx="1812">
                  <c:v>1.9181539999999997</c:v>
                </c:pt>
                <c:pt idx="1813">
                  <c:v>1.9192119999999997</c:v>
                </c:pt>
                <c:pt idx="1814">
                  <c:v>1.9202699999999997</c:v>
                </c:pt>
                <c:pt idx="1815">
                  <c:v>1.9213279999999997</c:v>
                </c:pt>
                <c:pt idx="1816">
                  <c:v>1.9223859999999997</c:v>
                </c:pt>
                <c:pt idx="1817">
                  <c:v>1.9234439999999997</c:v>
                </c:pt>
                <c:pt idx="1818">
                  <c:v>1.9245019999999997</c:v>
                </c:pt>
                <c:pt idx="1819">
                  <c:v>1.9255599999999999</c:v>
                </c:pt>
                <c:pt idx="1820">
                  <c:v>1.9266179999999999</c:v>
                </c:pt>
                <c:pt idx="1821">
                  <c:v>1.9276759999999997</c:v>
                </c:pt>
                <c:pt idx="1822">
                  <c:v>1.9287339999999997</c:v>
                </c:pt>
                <c:pt idx="1823">
                  <c:v>1.9297919999999997</c:v>
                </c:pt>
                <c:pt idx="1824">
                  <c:v>1.93085</c:v>
                </c:pt>
                <c:pt idx="1825">
                  <c:v>1.9319079999999997</c:v>
                </c:pt>
                <c:pt idx="1826">
                  <c:v>1.9329659999999997</c:v>
                </c:pt>
                <c:pt idx="1827">
                  <c:v>1.9340239999999997</c:v>
                </c:pt>
                <c:pt idx="1828">
                  <c:v>1.935082</c:v>
                </c:pt>
                <c:pt idx="1829">
                  <c:v>1.9361399999999998</c:v>
                </c:pt>
                <c:pt idx="1830">
                  <c:v>1.9371979999999998</c:v>
                </c:pt>
                <c:pt idx="1831">
                  <c:v>1.9382559999999998</c:v>
                </c:pt>
                <c:pt idx="1832">
                  <c:v>1.9393139999999995</c:v>
                </c:pt>
                <c:pt idx="1833">
                  <c:v>1.9403719999999998</c:v>
                </c:pt>
                <c:pt idx="1834">
                  <c:v>1.9414299999999998</c:v>
                </c:pt>
                <c:pt idx="1835">
                  <c:v>1.9424879999999998</c:v>
                </c:pt>
                <c:pt idx="1836">
                  <c:v>1.9435459999999998</c:v>
                </c:pt>
                <c:pt idx="1837">
                  <c:v>1.9446039999999998</c:v>
                </c:pt>
                <c:pt idx="1838">
                  <c:v>1.9456619999999998</c:v>
                </c:pt>
                <c:pt idx="1839">
                  <c:v>1.9467199999999998</c:v>
                </c:pt>
                <c:pt idx="1840">
                  <c:v>1.9477779999999998</c:v>
                </c:pt>
                <c:pt idx="1841">
                  <c:v>1.9488359999999998</c:v>
                </c:pt>
                <c:pt idx="1842">
                  <c:v>1.9498939999999998</c:v>
                </c:pt>
                <c:pt idx="1843">
                  <c:v>1.9509519999999998</c:v>
                </c:pt>
                <c:pt idx="1844">
                  <c:v>1.9520099999999998</c:v>
                </c:pt>
                <c:pt idx="1845">
                  <c:v>1.9530679999999996</c:v>
                </c:pt>
                <c:pt idx="1846">
                  <c:v>1.9541259999999998</c:v>
                </c:pt>
                <c:pt idx="1847">
                  <c:v>1.9551839999999998</c:v>
                </c:pt>
                <c:pt idx="1848">
                  <c:v>1.9562419999999998</c:v>
                </c:pt>
                <c:pt idx="1849">
                  <c:v>1.9572999999999996</c:v>
                </c:pt>
                <c:pt idx="1850">
                  <c:v>1.9583579999999998</c:v>
                </c:pt>
                <c:pt idx="1851">
                  <c:v>1.9594159999999998</c:v>
                </c:pt>
                <c:pt idx="1852">
                  <c:v>1.9604739999999998</c:v>
                </c:pt>
                <c:pt idx="1853">
                  <c:v>1.9615319999999996</c:v>
                </c:pt>
                <c:pt idx="1854">
                  <c:v>1.9625899999999996</c:v>
                </c:pt>
                <c:pt idx="1855">
                  <c:v>1.9636479999999998</c:v>
                </c:pt>
                <c:pt idx="1856">
                  <c:v>1.9647059999999998</c:v>
                </c:pt>
                <c:pt idx="1857">
                  <c:v>1.9657639999999996</c:v>
                </c:pt>
                <c:pt idx="1858">
                  <c:v>1.9668219999999996</c:v>
                </c:pt>
                <c:pt idx="1859">
                  <c:v>1.9678799999999999</c:v>
                </c:pt>
                <c:pt idx="1860">
                  <c:v>1.9689379999999999</c:v>
                </c:pt>
                <c:pt idx="1861">
                  <c:v>1.9699959999999996</c:v>
                </c:pt>
                <c:pt idx="1862">
                  <c:v>1.9710539999999996</c:v>
                </c:pt>
                <c:pt idx="1863">
                  <c:v>1.9721119999999996</c:v>
                </c:pt>
                <c:pt idx="1864">
                  <c:v>1.9731699999999999</c:v>
                </c:pt>
                <c:pt idx="1865">
                  <c:v>1.9742279999999999</c:v>
                </c:pt>
                <c:pt idx="1866">
                  <c:v>1.9752859999999997</c:v>
                </c:pt>
                <c:pt idx="1867">
                  <c:v>1.9763439999999999</c:v>
                </c:pt>
                <c:pt idx="1868">
                  <c:v>1.9774019999999999</c:v>
                </c:pt>
                <c:pt idx="1869">
                  <c:v>1.9784599999999999</c:v>
                </c:pt>
                <c:pt idx="1870">
                  <c:v>1.9795179999999997</c:v>
                </c:pt>
                <c:pt idx="1871">
                  <c:v>1.9805759999999997</c:v>
                </c:pt>
                <c:pt idx="1872">
                  <c:v>1.9816339999999997</c:v>
                </c:pt>
                <c:pt idx="1873">
                  <c:v>1.9826919999999999</c:v>
                </c:pt>
                <c:pt idx="1874">
                  <c:v>1.9837499999999997</c:v>
                </c:pt>
                <c:pt idx="1875">
                  <c:v>1.9848079999999997</c:v>
                </c:pt>
                <c:pt idx="1876">
                  <c:v>1.9858659999999999</c:v>
                </c:pt>
                <c:pt idx="1877">
                  <c:v>1.9869239999999999</c:v>
                </c:pt>
                <c:pt idx="1878">
                  <c:v>1.9879819999999997</c:v>
                </c:pt>
                <c:pt idx="1879">
                  <c:v>1.9890399999999997</c:v>
                </c:pt>
                <c:pt idx="1880">
                  <c:v>1.9900979999999997</c:v>
                </c:pt>
                <c:pt idx="1881">
                  <c:v>1.9911559999999997</c:v>
                </c:pt>
                <c:pt idx="1882">
                  <c:v>1.9922139999999997</c:v>
                </c:pt>
                <c:pt idx="1883">
                  <c:v>1.9932719999999997</c:v>
                </c:pt>
                <c:pt idx="1884">
                  <c:v>1.9943299999999999</c:v>
                </c:pt>
                <c:pt idx="1885">
                  <c:v>1.9953879999999999</c:v>
                </c:pt>
                <c:pt idx="1886">
                  <c:v>1.9964459999999997</c:v>
                </c:pt>
                <c:pt idx="1887">
                  <c:v>1.9975039999999997</c:v>
                </c:pt>
                <c:pt idx="1888">
                  <c:v>1.9985619999999997</c:v>
                </c:pt>
                <c:pt idx="1889">
                  <c:v>1.9996199999999997</c:v>
                </c:pt>
                <c:pt idx="1890">
                  <c:v>2.0006779999999997</c:v>
                </c:pt>
                <c:pt idx="1891">
                  <c:v>2.0017359999999997</c:v>
                </c:pt>
                <c:pt idx="1892">
                  <c:v>2.0027939999999997</c:v>
                </c:pt>
                <c:pt idx="1893">
                  <c:v>2.0038519999999997</c:v>
                </c:pt>
                <c:pt idx="1894">
                  <c:v>2.0049099999999997</c:v>
                </c:pt>
                <c:pt idx="1895">
                  <c:v>2.0059679999999998</c:v>
                </c:pt>
                <c:pt idx="1896">
                  <c:v>2.0070259999999998</c:v>
                </c:pt>
                <c:pt idx="1897">
                  <c:v>2.0080839999999998</c:v>
                </c:pt>
                <c:pt idx="1898">
                  <c:v>2.0091419999999998</c:v>
                </c:pt>
                <c:pt idx="1899">
                  <c:v>2.0101999999999998</c:v>
                </c:pt>
                <c:pt idx="1900">
                  <c:v>2.0112579999999998</c:v>
                </c:pt>
                <c:pt idx="1901">
                  <c:v>2.0123159999999998</c:v>
                </c:pt>
                <c:pt idx="1902">
                  <c:v>2.0133739999999998</c:v>
                </c:pt>
                <c:pt idx="1903">
                  <c:v>2.0144319999999998</c:v>
                </c:pt>
                <c:pt idx="1904">
                  <c:v>2.0154899999999998</c:v>
                </c:pt>
                <c:pt idx="1905">
                  <c:v>2.0165479999999998</c:v>
                </c:pt>
                <c:pt idx="1906">
                  <c:v>2.0176059999999998</c:v>
                </c:pt>
                <c:pt idx="1907">
                  <c:v>2.0186639999999998</c:v>
                </c:pt>
                <c:pt idx="1908">
                  <c:v>2.0197219999999994</c:v>
                </c:pt>
                <c:pt idx="1909">
                  <c:v>2.0207799999999998</c:v>
                </c:pt>
                <c:pt idx="1910">
                  <c:v>2.0218379999999998</c:v>
                </c:pt>
                <c:pt idx="1911">
                  <c:v>2.0228959999999998</c:v>
                </c:pt>
                <c:pt idx="1912">
                  <c:v>2.0239539999999998</c:v>
                </c:pt>
                <c:pt idx="1913">
                  <c:v>2.0250119999999998</c:v>
                </c:pt>
                <c:pt idx="1914">
                  <c:v>2.0260699999999998</c:v>
                </c:pt>
                <c:pt idx="1915">
                  <c:v>2.0271279999999998</c:v>
                </c:pt>
                <c:pt idx="1916">
                  <c:v>2.0281859999999994</c:v>
                </c:pt>
                <c:pt idx="1917">
                  <c:v>2.0292439999999994</c:v>
                </c:pt>
                <c:pt idx="1918">
                  <c:v>2.0303019999999998</c:v>
                </c:pt>
                <c:pt idx="1919">
                  <c:v>2.0313599999999998</c:v>
                </c:pt>
                <c:pt idx="1920">
                  <c:v>2.0324179999999998</c:v>
                </c:pt>
                <c:pt idx="1921">
                  <c:v>2.0334759999999998</c:v>
                </c:pt>
                <c:pt idx="1922">
                  <c:v>2.0345339999999998</c:v>
                </c:pt>
                <c:pt idx="1923">
                  <c:v>2.0355919999999998</c:v>
                </c:pt>
                <c:pt idx="1924">
                  <c:v>2.0366499999999998</c:v>
                </c:pt>
                <c:pt idx="1925">
                  <c:v>2.0377079999999994</c:v>
                </c:pt>
                <c:pt idx="1926">
                  <c:v>2.0387659999999994</c:v>
                </c:pt>
                <c:pt idx="1927">
                  <c:v>2.0398239999999999</c:v>
                </c:pt>
                <c:pt idx="1928">
                  <c:v>2.0408819999999999</c:v>
                </c:pt>
                <c:pt idx="1929">
                  <c:v>2.0419399999999999</c:v>
                </c:pt>
                <c:pt idx="1930">
                  <c:v>2.0429979999999999</c:v>
                </c:pt>
                <c:pt idx="1931">
                  <c:v>2.0440559999999999</c:v>
                </c:pt>
                <c:pt idx="1932">
                  <c:v>2.0451139999999999</c:v>
                </c:pt>
                <c:pt idx="1933">
                  <c:v>2.0461719999999994</c:v>
                </c:pt>
                <c:pt idx="1934">
                  <c:v>2.0472299999999994</c:v>
                </c:pt>
                <c:pt idx="1935">
                  <c:v>2.0482879999999994</c:v>
                </c:pt>
                <c:pt idx="1936">
                  <c:v>2.0493459999999999</c:v>
                </c:pt>
                <c:pt idx="1937">
                  <c:v>2.0504039999999999</c:v>
                </c:pt>
                <c:pt idx="1938">
                  <c:v>2.0514619999999999</c:v>
                </c:pt>
                <c:pt idx="1939">
                  <c:v>2.0525199999999999</c:v>
                </c:pt>
                <c:pt idx="1940">
                  <c:v>2.0535779999999999</c:v>
                </c:pt>
                <c:pt idx="1941">
                  <c:v>2.0546359999999995</c:v>
                </c:pt>
                <c:pt idx="1942">
                  <c:v>2.0556939999999995</c:v>
                </c:pt>
                <c:pt idx="1943">
                  <c:v>2.0567519999999995</c:v>
                </c:pt>
                <c:pt idx="1944">
                  <c:v>2.0578099999999995</c:v>
                </c:pt>
                <c:pt idx="1945">
                  <c:v>2.0588679999999999</c:v>
                </c:pt>
                <c:pt idx="1946">
                  <c:v>2.0599259999999999</c:v>
                </c:pt>
                <c:pt idx="1947">
                  <c:v>2.0609839999999999</c:v>
                </c:pt>
                <c:pt idx="1948">
                  <c:v>2.0620419999999999</c:v>
                </c:pt>
                <c:pt idx="1949">
                  <c:v>2.0630999999999995</c:v>
                </c:pt>
                <c:pt idx="1950">
                  <c:v>2.0641579999999995</c:v>
                </c:pt>
                <c:pt idx="1951">
                  <c:v>2.0652159999999995</c:v>
                </c:pt>
                <c:pt idx="1952">
                  <c:v>2.0662739999999995</c:v>
                </c:pt>
                <c:pt idx="1953">
                  <c:v>2.0673319999999995</c:v>
                </c:pt>
                <c:pt idx="1954">
                  <c:v>2.06839</c:v>
                </c:pt>
                <c:pt idx="1955">
                  <c:v>2.069448</c:v>
                </c:pt>
                <c:pt idx="1956">
                  <c:v>2.070506</c:v>
                </c:pt>
                <c:pt idx="1957">
                  <c:v>2.071564</c:v>
                </c:pt>
                <c:pt idx="1958">
                  <c:v>2.0726219999999995</c:v>
                </c:pt>
                <c:pt idx="1959">
                  <c:v>2.0736799999999995</c:v>
                </c:pt>
                <c:pt idx="1960">
                  <c:v>2.0747379999999995</c:v>
                </c:pt>
                <c:pt idx="1961">
                  <c:v>2.0757959999999995</c:v>
                </c:pt>
                <c:pt idx="1962">
                  <c:v>2.0768539999999995</c:v>
                </c:pt>
                <c:pt idx="1963">
                  <c:v>2.077912</c:v>
                </c:pt>
                <c:pt idx="1964">
                  <c:v>2.07897</c:v>
                </c:pt>
                <c:pt idx="1965">
                  <c:v>2.080028</c:v>
                </c:pt>
                <c:pt idx="1966">
                  <c:v>2.0810859999999995</c:v>
                </c:pt>
                <c:pt idx="1967">
                  <c:v>2.0821439999999996</c:v>
                </c:pt>
                <c:pt idx="1968">
                  <c:v>2.0832019999999996</c:v>
                </c:pt>
                <c:pt idx="1969">
                  <c:v>2.0842599999999996</c:v>
                </c:pt>
              </c:numCache>
            </c:numRef>
          </c:xVal>
          <c:yVal>
            <c:numRef>
              <c:f>Sheet2!$B$4:$B$1973</c:f>
              <c:numCache>
                <c:formatCode>General</c:formatCode>
                <c:ptCount val="1970"/>
                <c:pt idx="0">
                  <c:v>4.1052299999999997</c:v>
                </c:pt>
                <c:pt idx="1">
                  <c:v>4.1059000000000001</c:v>
                </c:pt>
                <c:pt idx="2">
                  <c:v>4.1065100000000001</c:v>
                </c:pt>
                <c:pt idx="3">
                  <c:v>4.1071200000000001</c:v>
                </c:pt>
                <c:pt idx="4">
                  <c:v>4.1076699999999997</c:v>
                </c:pt>
                <c:pt idx="5">
                  <c:v>4.1081200000000004</c:v>
                </c:pt>
                <c:pt idx="6">
                  <c:v>4.1085900000000004</c:v>
                </c:pt>
                <c:pt idx="7">
                  <c:v>4.109</c:v>
                </c:pt>
                <c:pt idx="8">
                  <c:v>4.1093299999999999</c:v>
                </c:pt>
                <c:pt idx="9">
                  <c:v>4.1096500000000002</c:v>
                </c:pt>
                <c:pt idx="10">
                  <c:v>4.10989</c:v>
                </c:pt>
                <c:pt idx="11">
                  <c:v>4.1100700000000003</c:v>
                </c:pt>
                <c:pt idx="12">
                  <c:v>4.1101799999999997</c:v>
                </c:pt>
                <c:pt idx="13">
                  <c:v>4.1102999999999996</c:v>
                </c:pt>
                <c:pt idx="14">
                  <c:v>4.1104099999999999</c:v>
                </c:pt>
                <c:pt idx="15">
                  <c:v>4.1103699999999996</c:v>
                </c:pt>
                <c:pt idx="16">
                  <c:v>4.1103500000000004</c:v>
                </c:pt>
                <c:pt idx="17">
                  <c:v>4.1102400000000001</c:v>
                </c:pt>
                <c:pt idx="18">
                  <c:v>4.1101299999999998</c:v>
                </c:pt>
                <c:pt idx="19">
                  <c:v>4.1099600000000001</c:v>
                </c:pt>
                <c:pt idx="20">
                  <c:v>4.1097200000000003</c:v>
                </c:pt>
                <c:pt idx="21">
                  <c:v>4.1094900000000001</c:v>
                </c:pt>
                <c:pt idx="22">
                  <c:v>4.1091800000000003</c:v>
                </c:pt>
                <c:pt idx="23">
                  <c:v>4.1088199999999997</c:v>
                </c:pt>
                <c:pt idx="24">
                  <c:v>4.1083800000000004</c:v>
                </c:pt>
                <c:pt idx="25">
                  <c:v>4.1079299999999996</c:v>
                </c:pt>
                <c:pt idx="26">
                  <c:v>4.1074400000000004</c:v>
                </c:pt>
                <c:pt idx="27">
                  <c:v>4.1069399999999998</c:v>
                </c:pt>
                <c:pt idx="28">
                  <c:v>4.1063900000000002</c:v>
                </c:pt>
                <c:pt idx="29">
                  <c:v>4.1057600000000001</c:v>
                </c:pt>
                <c:pt idx="30">
                  <c:v>4.1050599999999999</c:v>
                </c:pt>
                <c:pt idx="31">
                  <c:v>4.1043900000000004</c:v>
                </c:pt>
                <c:pt idx="32">
                  <c:v>4.1036599999999996</c:v>
                </c:pt>
                <c:pt idx="33">
                  <c:v>4.1029299999999997</c:v>
                </c:pt>
                <c:pt idx="34">
                  <c:v>4.10215</c:v>
                </c:pt>
                <c:pt idx="35">
                  <c:v>4.1013099999999998</c:v>
                </c:pt>
                <c:pt idx="36">
                  <c:v>4.1003999999999996</c:v>
                </c:pt>
                <c:pt idx="37">
                  <c:v>4.0995100000000004</c:v>
                </c:pt>
                <c:pt idx="38">
                  <c:v>4.0985500000000004</c:v>
                </c:pt>
                <c:pt idx="39">
                  <c:v>4.09762</c:v>
                </c:pt>
                <c:pt idx="40">
                  <c:v>4.0966399999999998</c:v>
                </c:pt>
                <c:pt idx="41">
                  <c:v>4.0956099999999998</c:v>
                </c:pt>
                <c:pt idx="42">
                  <c:v>4.0945099999999996</c:v>
                </c:pt>
                <c:pt idx="43">
                  <c:v>4.0934499999999998</c:v>
                </c:pt>
                <c:pt idx="44">
                  <c:v>4.09232</c:v>
                </c:pt>
                <c:pt idx="45">
                  <c:v>4.0911499999999998</c:v>
                </c:pt>
                <c:pt idx="46">
                  <c:v>4.09</c:v>
                </c:pt>
                <c:pt idx="47">
                  <c:v>4.0887900000000004</c:v>
                </c:pt>
                <c:pt idx="48">
                  <c:v>4.0876099999999997</c:v>
                </c:pt>
                <c:pt idx="49">
                  <c:v>4.0863199999999997</c:v>
                </c:pt>
                <c:pt idx="50">
                  <c:v>4.0850499999999998</c:v>
                </c:pt>
                <c:pt idx="51">
                  <c:v>4.0837899999999996</c:v>
                </c:pt>
                <c:pt idx="52">
                  <c:v>4.08249</c:v>
                </c:pt>
                <c:pt idx="53">
                  <c:v>4.0811700000000002</c:v>
                </c:pt>
                <c:pt idx="54">
                  <c:v>4.0797999999999996</c:v>
                </c:pt>
                <c:pt idx="55">
                  <c:v>4.0784500000000001</c:v>
                </c:pt>
                <c:pt idx="56">
                  <c:v>4.0770600000000004</c:v>
                </c:pt>
                <c:pt idx="57">
                  <c:v>4.0756399999999999</c:v>
                </c:pt>
                <c:pt idx="58">
                  <c:v>4.0742399999999996</c:v>
                </c:pt>
                <c:pt idx="59">
                  <c:v>4.0728099999999996</c:v>
                </c:pt>
                <c:pt idx="60">
                  <c:v>4.0713299999999997</c:v>
                </c:pt>
                <c:pt idx="61">
                  <c:v>4.0698999999999996</c:v>
                </c:pt>
                <c:pt idx="62">
                  <c:v>4.0684199999999997</c:v>
                </c:pt>
                <c:pt idx="63">
                  <c:v>4.06691</c:v>
                </c:pt>
                <c:pt idx="64">
                  <c:v>4.0654399999999997</c:v>
                </c:pt>
                <c:pt idx="65">
                  <c:v>4.06393</c:v>
                </c:pt>
                <c:pt idx="66">
                  <c:v>4.0623899999999997</c:v>
                </c:pt>
                <c:pt idx="67">
                  <c:v>4.06088</c:v>
                </c:pt>
                <c:pt idx="68">
                  <c:v>4.0593399999999997</c:v>
                </c:pt>
                <c:pt idx="69">
                  <c:v>4.0577899999999998</c:v>
                </c:pt>
                <c:pt idx="70">
                  <c:v>4.0562500000000004</c:v>
                </c:pt>
                <c:pt idx="71">
                  <c:v>4.0547000000000004</c:v>
                </c:pt>
                <c:pt idx="72">
                  <c:v>4.0531199999999998</c:v>
                </c:pt>
                <c:pt idx="73">
                  <c:v>4.0515600000000003</c:v>
                </c:pt>
                <c:pt idx="74">
                  <c:v>4.0499499999999999</c:v>
                </c:pt>
                <c:pt idx="75">
                  <c:v>4.0484099999999996</c:v>
                </c:pt>
                <c:pt idx="76">
                  <c:v>4.0468000000000002</c:v>
                </c:pt>
                <c:pt idx="77">
                  <c:v>4.0452199999999996</c:v>
                </c:pt>
                <c:pt idx="78">
                  <c:v>4.04366</c:v>
                </c:pt>
                <c:pt idx="79">
                  <c:v>4.0420499999999997</c:v>
                </c:pt>
                <c:pt idx="80">
                  <c:v>4.0404600000000004</c:v>
                </c:pt>
                <c:pt idx="81">
                  <c:v>4.0388599999999997</c:v>
                </c:pt>
                <c:pt idx="82">
                  <c:v>4.03728</c:v>
                </c:pt>
                <c:pt idx="83">
                  <c:v>4.0356899999999998</c:v>
                </c:pt>
                <c:pt idx="84">
                  <c:v>4.0340999999999996</c:v>
                </c:pt>
                <c:pt idx="85">
                  <c:v>4.0324799999999996</c:v>
                </c:pt>
                <c:pt idx="86">
                  <c:v>4.0309100000000004</c:v>
                </c:pt>
                <c:pt idx="87">
                  <c:v>4.0293400000000004</c:v>
                </c:pt>
                <c:pt idx="88">
                  <c:v>4.0277399999999997</c:v>
                </c:pt>
                <c:pt idx="89">
                  <c:v>4.0261699999999996</c:v>
                </c:pt>
                <c:pt idx="90">
                  <c:v>4.0245800000000003</c:v>
                </c:pt>
                <c:pt idx="91">
                  <c:v>4.0230100000000002</c:v>
                </c:pt>
                <c:pt idx="92">
                  <c:v>4.0214299999999996</c:v>
                </c:pt>
                <c:pt idx="93">
                  <c:v>4.0198700000000001</c:v>
                </c:pt>
                <c:pt idx="94">
                  <c:v>4.0183</c:v>
                </c:pt>
                <c:pt idx="95">
                  <c:v>4.0167400000000004</c:v>
                </c:pt>
                <c:pt idx="96">
                  <c:v>4.0151899999999996</c:v>
                </c:pt>
                <c:pt idx="97">
                  <c:v>4.0136599999999998</c:v>
                </c:pt>
                <c:pt idx="98">
                  <c:v>4.0121099999999998</c:v>
                </c:pt>
                <c:pt idx="99">
                  <c:v>4.01058</c:v>
                </c:pt>
                <c:pt idx="100">
                  <c:v>4.0090300000000001</c:v>
                </c:pt>
                <c:pt idx="101">
                  <c:v>4.0075200000000004</c:v>
                </c:pt>
                <c:pt idx="102">
                  <c:v>4.0060000000000002</c:v>
                </c:pt>
                <c:pt idx="103">
                  <c:v>4.00448</c:v>
                </c:pt>
                <c:pt idx="104">
                  <c:v>4.0029700000000004</c:v>
                </c:pt>
                <c:pt idx="105">
                  <c:v>4.0014799999999999</c:v>
                </c:pt>
                <c:pt idx="106">
                  <c:v>4</c:v>
                </c:pt>
                <c:pt idx="107">
                  <c:v>3.9985300000000001</c:v>
                </c:pt>
                <c:pt idx="108">
                  <c:v>3.9970500000000002</c:v>
                </c:pt>
                <c:pt idx="109">
                  <c:v>3.9955699999999998</c:v>
                </c:pt>
                <c:pt idx="110">
                  <c:v>3.9941200000000001</c:v>
                </c:pt>
                <c:pt idx="111">
                  <c:v>3.9926699999999999</c:v>
                </c:pt>
                <c:pt idx="112">
                  <c:v>3.9912200000000002</c:v>
                </c:pt>
                <c:pt idx="113">
                  <c:v>3.9897900000000002</c:v>
                </c:pt>
                <c:pt idx="114">
                  <c:v>3.9883600000000001</c:v>
                </c:pt>
                <c:pt idx="115">
                  <c:v>3.9869599999999998</c:v>
                </c:pt>
                <c:pt idx="116">
                  <c:v>3.9855399999999999</c:v>
                </c:pt>
                <c:pt idx="117">
                  <c:v>3.9841600000000001</c:v>
                </c:pt>
                <c:pt idx="118">
                  <c:v>3.9827599999999999</c:v>
                </c:pt>
                <c:pt idx="119">
                  <c:v>3.9813800000000001</c:v>
                </c:pt>
                <c:pt idx="120">
                  <c:v>3.98001</c:v>
                </c:pt>
                <c:pt idx="121">
                  <c:v>3.97864</c:v>
                </c:pt>
                <c:pt idx="122">
                  <c:v>3.97729</c:v>
                </c:pt>
                <c:pt idx="123">
                  <c:v>3.97594</c:v>
                </c:pt>
                <c:pt idx="124">
                  <c:v>3.9746000000000001</c:v>
                </c:pt>
                <c:pt idx="125">
                  <c:v>3.9732799999999999</c:v>
                </c:pt>
                <c:pt idx="126">
                  <c:v>3.9719600000000002</c:v>
                </c:pt>
                <c:pt idx="127">
                  <c:v>3.9706399999999999</c:v>
                </c:pt>
                <c:pt idx="128">
                  <c:v>3.9693399999999999</c:v>
                </c:pt>
                <c:pt idx="129">
                  <c:v>3.9680499999999999</c:v>
                </c:pt>
                <c:pt idx="130">
                  <c:v>3.9667699999999999</c:v>
                </c:pt>
                <c:pt idx="131">
                  <c:v>3.9655</c:v>
                </c:pt>
                <c:pt idx="132">
                  <c:v>3.9642400000000002</c:v>
                </c:pt>
                <c:pt idx="133">
                  <c:v>3.9629799999999999</c:v>
                </c:pt>
                <c:pt idx="134">
                  <c:v>3.9617300000000002</c:v>
                </c:pt>
                <c:pt idx="135">
                  <c:v>3.9604900000000001</c:v>
                </c:pt>
                <c:pt idx="136">
                  <c:v>3.95926</c:v>
                </c:pt>
                <c:pt idx="137">
                  <c:v>3.9580500000000001</c:v>
                </c:pt>
                <c:pt idx="138">
                  <c:v>3.9568400000000001</c:v>
                </c:pt>
                <c:pt idx="139">
                  <c:v>3.9556300000000002</c:v>
                </c:pt>
                <c:pt idx="140">
                  <c:v>3.95444</c:v>
                </c:pt>
                <c:pt idx="141">
                  <c:v>3.9532600000000002</c:v>
                </c:pt>
                <c:pt idx="142">
                  <c:v>3.95208</c:v>
                </c:pt>
                <c:pt idx="143">
                  <c:v>3.9509099999999999</c:v>
                </c:pt>
                <c:pt idx="144">
                  <c:v>3.9497499999999999</c:v>
                </c:pt>
                <c:pt idx="145">
                  <c:v>3.94861</c:v>
                </c:pt>
                <c:pt idx="146">
                  <c:v>3.94747</c:v>
                </c:pt>
                <c:pt idx="147">
                  <c:v>3.9463400000000002</c:v>
                </c:pt>
                <c:pt idx="148">
                  <c:v>3.9452099999999999</c:v>
                </c:pt>
                <c:pt idx="149">
                  <c:v>3.9441000000000002</c:v>
                </c:pt>
                <c:pt idx="150">
                  <c:v>3.94299</c:v>
                </c:pt>
                <c:pt idx="151">
                  <c:v>3.9418899999999999</c:v>
                </c:pt>
                <c:pt idx="152">
                  <c:v>3.9408099999999999</c:v>
                </c:pt>
                <c:pt idx="153">
                  <c:v>3.93973</c:v>
                </c:pt>
                <c:pt idx="154">
                  <c:v>3.93865</c:v>
                </c:pt>
                <c:pt idx="155">
                  <c:v>3.9375800000000001</c:v>
                </c:pt>
                <c:pt idx="156">
                  <c:v>3.9365199999999998</c:v>
                </c:pt>
                <c:pt idx="157">
                  <c:v>3.93547</c:v>
                </c:pt>
                <c:pt idx="158">
                  <c:v>3.9344399999999999</c:v>
                </c:pt>
                <c:pt idx="159">
                  <c:v>3.9333999999999998</c:v>
                </c:pt>
                <c:pt idx="160">
                  <c:v>3.9323800000000002</c:v>
                </c:pt>
                <c:pt idx="161">
                  <c:v>3.9313600000000002</c:v>
                </c:pt>
                <c:pt idx="162">
                  <c:v>3.9303499999999998</c:v>
                </c:pt>
                <c:pt idx="163">
                  <c:v>3.9293499999999999</c:v>
                </c:pt>
                <c:pt idx="164">
                  <c:v>3.92835</c:v>
                </c:pt>
                <c:pt idx="165">
                  <c:v>3.9273600000000002</c:v>
                </c:pt>
                <c:pt idx="166">
                  <c:v>3.92638</c:v>
                </c:pt>
                <c:pt idx="167">
                  <c:v>3.9254099999999998</c:v>
                </c:pt>
                <c:pt idx="168">
                  <c:v>3.9244400000000002</c:v>
                </c:pt>
                <c:pt idx="169">
                  <c:v>3.9234800000000001</c:v>
                </c:pt>
                <c:pt idx="170">
                  <c:v>3.9225300000000001</c:v>
                </c:pt>
                <c:pt idx="171">
                  <c:v>3.9215900000000001</c:v>
                </c:pt>
                <c:pt idx="172">
                  <c:v>3.9206500000000002</c:v>
                </c:pt>
                <c:pt idx="173">
                  <c:v>3.9197199999999999</c:v>
                </c:pt>
                <c:pt idx="174">
                  <c:v>3.9188000000000001</c:v>
                </c:pt>
                <c:pt idx="175">
                  <c:v>3.9178799999999998</c:v>
                </c:pt>
                <c:pt idx="176">
                  <c:v>3.9169700000000001</c:v>
                </c:pt>
                <c:pt idx="177">
                  <c:v>3.9160699999999999</c:v>
                </c:pt>
                <c:pt idx="178">
                  <c:v>3.9151699999999998</c:v>
                </c:pt>
                <c:pt idx="179">
                  <c:v>3.9142700000000001</c:v>
                </c:pt>
                <c:pt idx="180">
                  <c:v>3.9133900000000001</c:v>
                </c:pt>
                <c:pt idx="181">
                  <c:v>3.9125100000000002</c:v>
                </c:pt>
                <c:pt idx="182">
                  <c:v>3.9116399999999998</c:v>
                </c:pt>
                <c:pt idx="183">
                  <c:v>3.9107799999999999</c:v>
                </c:pt>
                <c:pt idx="184">
                  <c:v>3.9099200000000001</c:v>
                </c:pt>
                <c:pt idx="185">
                  <c:v>3.9090699999999998</c:v>
                </c:pt>
                <c:pt idx="186">
                  <c:v>3.90822</c:v>
                </c:pt>
                <c:pt idx="187">
                  <c:v>3.9073799999999999</c:v>
                </c:pt>
                <c:pt idx="188">
                  <c:v>3.9065400000000001</c:v>
                </c:pt>
                <c:pt idx="189">
                  <c:v>3.90571</c:v>
                </c:pt>
                <c:pt idx="190">
                  <c:v>3.90489</c:v>
                </c:pt>
                <c:pt idx="191">
                  <c:v>3.9040699999999999</c:v>
                </c:pt>
                <c:pt idx="192">
                  <c:v>3.90326</c:v>
                </c:pt>
                <c:pt idx="193">
                  <c:v>3.90246</c:v>
                </c:pt>
                <c:pt idx="194">
                  <c:v>3.9016600000000001</c:v>
                </c:pt>
                <c:pt idx="195">
                  <c:v>3.9008600000000002</c:v>
                </c:pt>
                <c:pt idx="196">
                  <c:v>3.9000699999999999</c:v>
                </c:pt>
                <c:pt idx="197">
                  <c:v>3.8992900000000001</c:v>
                </c:pt>
                <c:pt idx="198">
                  <c:v>3.8985099999999999</c:v>
                </c:pt>
                <c:pt idx="199">
                  <c:v>3.8977300000000001</c:v>
                </c:pt>
                <c:pt idx="200">
                  <c:v>3.89697</c:v>
                </c:pt>
                <c:pt idx="201">
                  <c:v>3.8961999999999999</c:v>
                </c:pt>
                <c:pt idx="202">
                  <c:v>3.8954499999999999</c:v>
                </c:pt>
                <c:pt idx="203">
                  <c:v>3.8946900000000002</c:v>
                </c:pt>
                <c:pt idx="204">
                  <c:v>3.8939400000000002</c:v>
                </c:pt>
                <c:pt idx="205">
                  <c:v>3.8932000000000002</c:v>
                </c:pt>
                <c:pt idx="206">
                  <c:v>3.8924599999999998</c:v>
                </c:pt>
                <c:pt idx="207">
                  <c:v>3.8917299999999999</c:v>
                </c:pt>
                <c:pt idx="208">
                  <c:v>3.891</c:v>
                </c:pt>
                <c:pt idx="209">
                  <c:v>3.8902800000000002</c:v>
                </c:pt>
                <c:pt idx="210">
                  <c:v>3.8895599999999999</c:v>
                </c:pt>
                <c:pt idx="211">
                  <c:v>3.8888400000000001</c:v>
                </c:pt>
                <c:pt idx="212">
                  <c:v>3.8881299999999999</c:v>
                </c:pt>
                <c:pt idx="213">
                  <c:v>3.8874300000000002</c:v>
                </c:pt>
                <c:pt idx="214">
                  <c:v>3.88673</c:v>
                </c:pt>
                <c:pt idx="215">
                  <c:v>3.8860299999999999</c:v>
                </c:pt>
                <c:pt idx="216">
                  <c:v>3.8853300000000002</c:v>
                </c:pt>
                <c:pt idx="217">
                  <c:v>3.8846500000000002</c:v>
                </c:pt>
                <c:pt idx="218">
                  <c:v>3.8839600000000001</c:v>
                </c:pt>
                <c:pt idx="219">
                  <c:v>3.8832800000000001</c:v>
                </c:pt>
                <c:pt idx="220">
                  <c:v>3.8826100000000001</c:v>
                </c:pt>
                <c:pt idx="221">
                  <c:v>3.8819400000000002</c:v>
                </c:pt>
                <c:pt idx="222">
                  <c:v>3.8812700000000002</c:v>
                </c:pt>
                <c:pt idx="223">
                  <c:v>3.8806099999999999</c:v>
                </c:pt>
                <c:pt idx="224">
                  <c:v>3.87995</c:v>
                </c:pt>
                <c:pt idx="225">
                  <c:v>3.8792900000000001</c:v>
                </c:pt>
                <c:pt idx="226">
                  <c:v>3.8786399999999999</c:v>
                </c:pt>
                <c:pt idx="227">
                  <c:v>3.87799</c:v>
                </c:pt>
                <c:pt idx="228">
                  <c:v>3.8773499999999999</c:v>
                </c:pt>
                <c:pt idx="229">
                  <c:v>3.8767100000000001</c:v>
                </c:pt>
                <c:pt idx="230">
                  <c:v>3.8760699999999999</c:v>
                </c:pt>
                <c:pt idx="231">
                  <c:v>3.8754400000000002</c:v>
                </c:pt>
                <c:pt idx="232">
                  <c:v>3.8748100000000001</c:v>
                </c:pt>
                <c:pt idx="233">
                  <c:v>3.87418</c:v>
                </c:pt>
                <c:pt idx="234">
                  <c:v>3.8735599999999999</c:v>
                </c:pt>
                <c:pt idx="235">
                  <c:v>3.8729399999999998</c:v>
                </c:pt>
                <c:pt idx="236">
                  <c:v>3.8723299999999998</c:v>
                </c:pt>
                <c:pt idx="237">
                  <c:v>3.8717199999999998</c:v>
                </c:pt>
                <c:pt idx="238">
                  <c:v>3.8711099999999998</c:v>
                </c:pt>
                <c:pt idx="239">
                  <c:v>3.8704999999999998</c:v>
                </c:pt>
                <c:pt idx="240">
                  <c:v>3.8698999999999999</c:v>
                </c:pt>
                <c:pt idx="241">
                  <c:v>3.8693</c:v>
                </c:pt>
                <c:pt idx="242">
                  <c:v>3.8687100000000001</c:v>
                </c:pt>
                <c:pt idx="243">
                  <c:v>3.8681199999999998</c:v>
                </c:pt>
                <c:pt idx="244">
                  <c:v>3.8675299999999999</c:v>
                </c:pt>
                <c:pt idx="245">
                  <c:v>3.86694</c:v>
                </c:pt>
                <c:pt idx="246">
                  <c:v>3.8663599999999998</c:v>
                </c:pt>
                <c:pt idx="247">
                  <c:v>3.86578</c:v>
                </c:pt>
                <c:pt idx="248">
                  <c:v>3.8652000000000002</c:v>
                </c:pt>
                <c:pt idx="249">
                  <c:v>3.86463</c:v>
                </c:pt>
                <c:pt idx="250">
                  <c:v>3.8640599999999998</c:v>
                </c:pt>
                <c:pt idx="251">
                  <c:v>3.8634900000000001</c:v>
                </c:pt>
                <c:pt idx="252">
                  <c:v>3.8629199999999999</c:v>
                </c:pt>
                <c:pt idx="253">
                  <c:v>3.8623599999999998</c:v>
                </c:pt>
                <c:pt idx="254">
                  <c:v>3.8618000000000001</c:v>
                </c:pt>
                <c:pt idx="255">
                  <c:v>3.8612500000000001</c:v>
                </c:pt>
                <c:pt idx="256">
                  <c:v>3.86069</c:v>
                </c:pt>
                <c:pt idx="257">
                  <c:v>3.8601399999999999</c:v>
                </c:pt>
                <c:pt idx="258">
                  <c:v>3.8595899999999999</c:v>
                </c:pt>
                <c:pt idx="259">
                  <c:v>3.8590499999999999</c:v>
                </c:pt>
                <c:pt idx="260">
                  <c:v>3.8584999999999998</c:v>
                </c:pt>
                <c:pt idx="261">
                  <c:v>3.8579599999999998</c:v>
                </c:pt>
                <c:pt idx="262">
                  <c:v>3.8574299999999999</c:v>
                </c:pt>
                <c:pt idx="263">
                  <c:v>3.8568899999999999</c:v>
                </c:pt>
                <c:pt idx="264">
                  <c:v>3.85636</c:v>
                </c:pt>
                <c:pt idx="265">
                  <c:v>3.8558300000000001</c:v>
                </c:pt>
                <c:pt idx="266">
                  <c:v>3.8553000000000002</c:v>
                </c:pt>
                <c:pt idx="267">
                  <c:v>3.8547699999999998</c:v>
                </c:pt>
                <c:pt idx="268">
                  <c:v>3.85425</c:v>
                </c:pt>
                <c:pt idx="269">
                  <c:v>3.8537300000000001</c:v>
                </c:pt>
                <c:pt idx="270">
                  <c:v>3.8532099999999998</c:v>
                </c:pt>
                <c:pt idx="271">
                  <c:v>3.8526899999999999</c:v>
                </c:pt>
                <c:pt idx="272">
                  <c:v>3.8521800000000002</c:v>
                </c:pt>
                <c:pt idx="273">
                  <c:v>3.8516599999999999</c:v>
                </c:pt>
                <c:pt idx="274">
                  <c:v>3.8511500000000001</c:v>
                </c:pt>
                <c:pt idx="275">
                  <c:v>3.8506499999999999</c:v>
                </c:pt>
                <c:pt idx="276">
                  <c:v>3.8501400000000001</c:v>
                </c:pt>
                <c:pt idx="277">
                  <c:v>3.84964</c:v>
                </c:pt>
                <c:pt idx="278">
                  <c:v>3.8491300000000002</c:v>
                </c:pt>
                <c:pt idx="279">
                  <c:v>3.8486400000000001</c:v>
                </c:pt>
                <c:pt idx="280">
                  <c:v>3.8481399999999999</c:v>
                </c:pt>
                <c:pt idx="281">
                  <c:v>3.8476400000000002</c:v>
                </c:pt>
                <c:pt idx="282">
                  <c:v>3.8471500000000001</c:v>
                </c:pt>
                <c:pt idx="283">
                  <c:v>3.84666</c:v>
                </c:pt>
                <c:pt idx="284">
                  <c:v>3.8461699999999999</c:v>
                </c:pt>
                <c:pt idx="285">
                  <c:v>3.8456800000000002</c:v>
                </c:pt>
                <c:pt idx="286">
                  <c:v>3.8452000000000002</c:v>
                </c:pt>
                <c:pt idx="287">
                  <c:v>3.8447100000000001</c:v>
                </c:pt>
                <c:pt idx="288">
                  <c:v>3.84423</c:v>
                </c:pt>
                <c:pt idx="289">
                  <c:v>3.84375</c:v>
                </c:pt>
                <c:pt idx="290">
                  <c:v>3.84327</c:v>
                </c:pt>
                <c:pt idx="291">
                  <c:v>3.8427899999999999</c:v>
                </c:pt>
                <c:pt idx="292">
                  <c:v>3.84232</c:v>
                </c:pt>
                <c:pt idx="293">
                  <c:v>3.84185</c:v>
                </c:pt>
                <c:pt idx="294">
                  <c:v>3.84137</c:v>
                </c:pt>
                <c:pt idx="295">
                  <c:v>3.8409</c:v>
                </c:pt>
                <c:pt idx="296">
                  <c:v>3.8404400000000001</c:v>
                </c:pt>
                <c:pt idx="297">
                  <c:v>3.8399700000000001</c:v>
                </c:pt>
                <c:pt idx="298">
                  <c:v>3.8395000000000001</c:v>
                </c:pt>
                <c:pt idx="299">
                  <c:v>3.8390399999999998</c:v>
                </c:pt>
                <c:pt idx="300">
                  <c:v>3.8385799999999999</c:v>
                </c:pt>
                <c:pt idx="301">
                  <c:v>3.83812</c:v>
                </c:pt>
                <c:pt idx="302">
                  <c:v>3.8376600000000001</c:v>
                </c:pt>
                <c:pt idx="303">
                  <c:v>3.8372000000000002</c:v>
                </c:pt>
                <c:pt idx="304">
                  <c:v>3.8367499999999999</c:v>
                </c:pt>
                <c:pt idx="305">
                  <c:v>3.83629</c:v>
                </c:pt>
                <c:pt idx="306">
                  <c:v>3.8358400000000001</c:v>
                </c:pt>
                <c:pt idx="307">
                  <c:v>3.8353899999999999</c:v>
                </c:pt>
                <c:pt idx="308">
                  <c:v>3.83494</c:v>
                </c:pt>
                <c:pt idx="309">
                  <c:v>3.8344900000000002</c:v>
                </c:pt>
                <c:pt idx="310">
                  <c:v>3.8340399999999999</c:v>
                </c:pt>
                <c:pt idx="311">
                  <c:v>3.8336000000000001</c:v>
                </c:pt>
                <c:pt idx="312">
                  <c:v>3.8331499999999998</c:v>
                </c:pt>
                <c:pt idx="313">
                  <c:v>3.8327100000000001</c:v>
                </c:pt>
                <c:pt idx="314">
                  <c:v>3.8322699999999998</c:v>
                </c:pt>
                <c:pt idx="315">
                  <c:v>3.8318300000000001</c:v>
                </c:pt>
                <c:pt idx="316">
                  <c:v>3.8313899999999999</c:v>
                </c:pt>
                <c:pt idx="317">
                  <c:v>3.8309500000000001</c:v>
                </c:pt>
                <c:pt idx="318">
                  <c:v>3.8305099999999999</c:v>
                </c:pt>
                <c:pt idx="319">
                  <c:v>3.8300700000000001</c:v>
                </c:pt>
                <c:pt idx="320">
                  <c:v>3.8296399999999999</c:v>
                </c:pt>
                <c:pt idx="321">
                  <c:v>3.8292099999999998</c:v>
                </c:pt>
                <c:pt idx="322">
                  <c:v>3.82877</c:v>
                </c:pt>
                <c:pt idx="323">
                  <c:v>3.8283399999999999</c:v>
                </c:pt>
                <c:pt idx="324">
                  <c:v>3.8279100000000001</c:v>
                </c:pt>
                <c:pt idx="325">
                  <c:v>3.82748</c:v>
                </c:pt>
                <c:pt idx="326">
                  <c:v>3.8270599999999999</c:v>
                </c:pt>
                <c:pt idx="327">
                  <c:v>3.8266300000000002</c:v>
                </c:pt>
                <c:pt idx="328">
                  <c:v>3.8262</c:v>
                </c:pt>
                <c:pt idx="329">
                  <c:v>3.82578</c:v>
                </c:pt>
                <c:pt idx="330">
                  <c:v>3.8253599999999999</c:v>
                </c:pt>
                <c:pt idx="331">
                  <c:v>3.8249300000000002</c:v>
                </c:pt>
                <c:pt idx="332">
                  <c:v>3.8245100000000001</c:v>
                </c:pt>
                <c:pt idx="333">
                  <c:v>3.82409</c:v>
                </c:pt>
                <c:pt idx="334">
                  <c:v>3.8236699999999999</c:v>
                </c:pt>
                <c:pt idx="335">
                  <c:v>3.8232499999999998</c:v>
                </c:pt>
                <c:pt idx="336">
                  <c:v>3.8228300000000002</c:v>
                </c:pt>
                <c:pt idx="337">
                  <c:v>3.8224200000000002</c:v>
                </c:pt>
                <c:pt idx="338">
                  <c:v>3.8220000000000001</c:v>
                </c:pt>
                <c:pt idx="339">
                  <c:v>3.82158</c:v>
                </c:pt>
                <c:pt idx="340">
                  <c:v>3.82117</c:v>
                </c:pt>
                <c:pt idx="341">
                  <c:v>3.8207599999999999</c:v>
                </c:pt>
                <c:pt idx="342">
                  <c:v>3.8203399999999998</c:v>
                </c:pt>
                <c:pt idx="343">
                  <c:v>3.8199299999999998</c:v>
                </c:pt>
                <c:pt idx="344">
                  <c:v>3.8195199999999998</c:v>
                </c:pt>
                <c:pt idx="345">
                  <c:v>3.8191099999999998</c:v>
                </c:pt>
                <c:pt idx="346">
                  <c:v>3.8187000000000002</c:v>
                </c:pt>
                <c:pt idx="347">
                  <c:v>3.8182900000000002</c:v>
                </c:pt>
                <c:pt idx="348">
                  <c:v>3.8178800000000002</c:v>
                </c:pt>
                <c:pt idx="349">
                  <c:v>3.8174700000000001</c:v>
                </c:pt>
                <c:pt idx="350">
                  <c:v>3.8170700000000002</c:v>
                </c:pt>
                <c:pt idx="351">
                  <c:v>3.8166600000000002</c:v>
                </c:pt>
                <c:pt idx="352">
                  <c:v>3.8162600000000002</c:v>
                </c:pt>
                <c:pt idx="353">
                  <c:v>3.8158500000000002</c:v>
                </c:pt>
                <c:pt idx="354">
                  <c:v>3.8154499999999998</c:v>
                </c:pt>
                <c:pt idx="355">
                  <c:v>3.8150400000000002</c:v>
                </c:pt>
                <c:pt idx="356">
                  <c:v>3.8146399999999998</c:v>
                </c:pt>
                <c:pt idx="357">
                  <c:v>3.8142399999999999</c:v>
                </c:pt>
                <c:pt idx="358">
                  <c:v>3.8138399999999999</c:v>
                </c:pt>
                <c:pt idx="359">
                  <c:v>3.8134399999999999</c:v>
                </c:pt>
                <c:pt idx="360">
                  <c:v>3.81304</c:v>
                </c:pt>
                <c:pt idx="361">
                  <c:v>3.81264</c:v>
                </c:pt>
                <c:pt idx="362">
                  <c:v>3.8122400000000001</c:v>
                </c:pt>
                <c:pt idx="363">
                  <c:v>3.8118400000000001</c:v>
                </c:pt>
                <c:pt idx="364">
                  <c:v>3.8114400000000002</c:v>
                </c:pt>
                <c:pt idx="365">
                  <c:v>3.8110400000000002</c:v>
                </c:pt>
                <c:pt idx="366">
                  <c:v>3.8106399999999998</c:v>
                </c:pt>
                <c:pt idx="367">
                  <c:v>3.8102499999999999</c:v>
                </c:pt>
                <c:pt idx="368">
                  <c:v>3.80985</c:v>
                </c:pt>
                <c:pt idx="369">
                  <c:v>3.8094600000000001</c:v>
                </c:pt>
                <c:pt idx="370">
                  <c:v>3.8090600000000001</c:v>
                </c:pt>
                <c:pt idx="371">
                  <c:v>3.8086700000000002</c:v>
                </c:pt>
                <c:pt idx="372">
                  <c:v>3.8082699999999998</c:v>
                </c:pt>
                <c:pt idx="373">
                  <c:v>3.8078799999999999</c:v>
                </c:pt>
                <c:pt idx="374">
                  <c:v>3.80748</c:v>
                </c:pt>
                <c:pt idx="375">
                  <c:v>3.8070900000000001</c:v>
                </c:pt>
                <c:pt idx="376">
                  <c:v>3.8067000000000002</c:v>
                </c:pt>
                <c:pt idx="377">
                  <c:v>3.8063099999999999</c:v>
                </c:pt>
                <c:pt idx="378">
                  <c:v>3.8059099999999999</c:v>
                </c:pt>
                <c:pt idx="379">
                  <c:v>3.80552</c:v>
                </c:pt>
                <c:pt idx="380">
                  <c:v>3.8051300000000001</c:v>
                </c:pt>
                <c:pt idx="381">
                  <c:v>3.8047399999999998</c:v>
                </c:pt>
                <c:pt idx="382">
                  <c:v>3.8043499999999999</c:v>
                </c:pt>
                <c:pt idx="383">
                  <c:v>3.80396</c:v>
                </c:pt>
                <c:pt idx="384">
                  <c:v>3.8035700000000001</c:v>
                </c:pt>
                <c:pt idx="385">
                  <c:v>3.8031799999999998</c:v>
                </c:pt>
                <c:pt idx="386">
                  <c:v>3.8027899999999999</c:v>
                </c:pt>
                <c:pt idx="387">
                  <c:v>3.8024</c:v>
                </c:pt>
                <c:pt idx="388">
                  <c:v>3.8020100000000001</c:v>
                </c:pt>
                <c:pt idx="389">
                  <c:v>3.8016200000000002</c:v>
                </c:pt>
                <c:pt idx="390">
                  <c:v>3.8012299999999999</c:v>
                </c:pt>
                <c:pt idx="391">
                  <c:v>3.80084</c:v>
                </c:pt>
                <c:pt idx="392">
                  <c:v>3.8004600000000002</c:v>
                </c:pt>
                <c:pt idx="393">
                  <c:v>3.8000699999999998</c:v>
                </c:pt>
                <c:pt idx="394">
                  <c:v>3.7996799999999999</c:v>
                </c:pt>
                <c:pt idx="395">
                  <c:v>3.7992900000000001</c:v>
                </c:pt>
                <c:pt idx="396">
                  <c:v>3.7989099999999998</c:v>
                </c:pt>
                <c:pt idx="397">
                  <c:v>3.7985199999999999</c:v>
                </c:pt>
                <c:pt idx="398">
                  <c:v>3.79813</c:v>
                </c:pt>
                <c:pt idx="399">
                  <c:v>3.7977400000000001</c:v>
                </c:pt>
                <c:pt idx="400">
                  <c:v>3.7973599999999998</c:v>
                </c:pt>
                <c:pt idx="401">
                  <c:v>3.79697</c:v>
                </c:pt>
                <c:pt idx="402">
                  <c:v>3.7965800000000001</c:v>
                </c:pt>
                <c:pt idx="403">
                  <c:v>3.7961999999999998</c:v>
                </c:pt>
                <c:pt idx="404">
                  <c:v>3.7958099999999999</c:v>
                </c:pt>
                <c:pt idx="405">
                  <c:v>3.7954300000000001</c:v>
                </c:pt>
                <c:pt idx="406">
                  <c:v>3.7950400000000002</c:v>
                </c:pt>
                <c:pt idx="407">
                  <c:v>3.7946599999999999</c:v>
                </c:pt>
                <c:pt idx="408">
                  <c:v>3.79427</c:v>
                </c:pt>
                <c:pt idx="409">
                  <c:v>3.7938800000000001</c:v>
                </c:pt>
                <c:pt idx="410">
                  <c:v>3.7934999999999999</c:v>
                </c:pt>
                <c:pt idx="411">
                  <c:v>3.79311</c:v>
                </c:pt>
                <c:pt idx="412">
                  <c:v>3.7927300000000002</c:v>
                </c:pt>
                <c:pt idx="413">
                  <c:v>3.7923399999999998</c:v>
                </c:pt>
                <c:pt idx="414">
                  <c:v>3.7919499999999999</c:v>
                </c:pt>
                <c:pt idx="415">
                  <c:v>3.7915700000000001</c:v>
                </c:pt>
                <c:pt idx="416">
                  <c:v>3.7911800000000002</c:v>
                </c:pt>
                <c:pt idx="417">
                  <c:v>3.7907999999999999</c:v>
                </c:pt>
                <c:pt idx="418">
                  <c:v>3.7904100000000001</c:v>
                </c:pt>
                <c:pt idx="419">
                  <c:v>3.7900299999999998</c:v>
                </c:pt>
                <c:pt idx="420">
                  <c:v>3.7896399999999999</c:v>
                </c:pt>
                <c:pt idx="421">
                  <c:v>3.78925</c:v>
                </c:pt>
                <c:pt idx="422">
                  <c:v>3.7888700000000002</c:v>
                </c:pt>
                <c:pt idx="423">
                  <c:v>3.7884799999999998</c:v>
                </c:pt>
                <c:pt idx="424">
                  <c:v>3.7881</c:v>
                </c:pt>
                <c:pt idx="425">
                  <c:v>3.7877100000000001</c:v>
                </c:pt>
                <c:pt idx="426">
                  <c:v>3.7873199999999998</c:v>
                </c:pt>
                <c:pt idx="427">
                  <c:v>3.78694</c:v>
                </c:pt>
                <c:pt idx="428">
                  <c:v>3.7865500000000001</c:v>
                </c:pt>
                <c:pt idx="429">
                  <c:v>3.7861600000000002</c:v>
                </c:pt>
                <c:pt idx="430">
                  <c:v>3.7857799999999999</c:v>
                </c:pt>
                <c:pt idx="431">
                  <c:v>3.78539</c:v>
                </c:pt>
                <c:pt idx="432">
                  <c:v>3.7850000000000001</c:v>
                </c:pt>
                <c:pt idx="433">
                  <c:v>3.7846199999999999</c:v>
                </c:pt>
                <c:pt idx="434">
                  <c:v>3.78423</c:v>
                </c:pt>
                <c:pt idx="435">
                  <c:v>3.7838400000000001</c:v>
                </c:pt>
                <c:pt idx="436">
                  <c:v>3.7834599999999998</c:v>
                </c:pt>
                <c:pt idx="437">
                  <c:v>3.7830699999999999</c:v>
                </c:pt>
                <c:pt idx="438">
                  <c:v>3.78268</c:v>
                </c:pt>
                <c:pt idx="439">
                  <c:v>3.7822900000000002</c:v>
                </c:pt>
                <c:pt idx="440">
                  <c:v>3.7818999999999998</c:v>
                </c:pt>
                <c:pt idx="441">
                  <c:v>3.78152</c:v>
                </c:pt>
                <c:pt idx="442">
                  <c:v>3.7811300000000001</c:v>
                </c:pt>
                <c:pt idx="443">
                  <c:v>3.7807400000000002</c:v>
                </c:pt>
                <c:pt idx="444">
                  <c:v>3.7803499999999999</c:v>
                </c:pt>
                <c:pt idx="445">
                  <c:v>3.77996</c:v>
                </c:pt>
                <c:pt idx="446">
                  <c:v>3.7795700000000001</c:v>
                </c:pt>
                <c:pt idx="447">
                  <c:v>3.7791800000000002</c:v>
                </c:pt>
                <c:pt idx="448">
                  <c:v>3.7787899999999999</c:v>
                </c:pt>
                <c:pt idx="449">
                  <c:v>3.7784</c:v>
                </c:pt>
                <c:pt idx="450">
                  <c:v>3.7780100000000001</c:v>
                </c:pt>
                <c:pt idx="451">
                  <c:v>3.7776200000000002</c:v>
                </c:pt>
                <c:pt idx="452">
                  <c:v>3.7772299999999999</c:v>
                </c:pt>
                <c:pt idx="453">
                  <c:v>3.77684</c:v>
                </c:pt>
                <c:pt idx="454">
                  <c:v>3.7764500000000001</c:v>
                </c:pt>
                <c:pt idx="455">
                  <c:v>3.7760600000000002</c:v>
                </c:pt>
                <c:pt idx="456">
                  <c:v>3.7756699999999999</c:v>
                </c:pt>
                <c:pt idx="457">
                  <c:v>3.77528</c:v>
                </c:pt>
                <c:pt idx="458">
                  <c:v>3.77488</c:v>
                </c:pt>
                <c:pt idx="459">
                  <c:v>3.7744900000000001</c:v>
                </c:pt>
                <c:pt idx="460">
                  <c:v>3.7740999999999998</c:v>
                </c:pt>
                <c:pt idx="461">
                  <c:v>3.7737099999999999</c:v>
                </c:pt>
                <c:pt idx="462">
                  <c:v>3.7733099999999999</c:v>
                </c:pt>
                <c:pt idx="463">
                  <c:v>3.7729200000000001</c:v>
                </c:pt>
                <c:pt idx="464">
                  <c:v>3.7725300000000002</c:v>
                </c:pt>
                <c:pt idx="465">
                  <c:v>3.7721300000000002</c:v>
                </c:pt>
                <c:pt idx="466">
                  <c:v>3.7717399999999999</c:v>
                </c:pt>
                <c:pt idx="467">
                  <c:v>3.7713399999999999</c:v>
                </c:pt>
                <c:pt idx="468">
                  <c:v>3.77095</c:v>
                </c:pt>
                <c:pt idx="469">
                  <c:v>3.7705500000000001</c:v>
                </c:pt>
                <c:pt idx="470">
                  <c:v>3.7701600000000002</c:v>
                </c:pt>
                <c:pt idx="471">
                  <c:v>3.7697600000000002</c:v>
                </c:pt>
                <c:pt idx="472">
                  <c:v>3.7693599999999998</c:v>
                </c:pt>
                <c:pt idx="473">
                  <c:v>3.7689699999999999</c:v>
                </c:pt>
                <c:pt idx="474">
                  <c:v>3.76857</c:v>
                </c:pt>
                <c:pt idx="475">
                  <c:v>3.76817</c:v>
                </c:pt>
                <c:pt idx="476">
                  <c:v>3.7677800000000001</c:v>
                </c:pt>
                <c:pt idx="477">
                  <c:v>3.7673700000000001</c:v>
                </c:pt>
                <c:pt idx="478">
                  <c:v>3.7669800000000002</c:v>
                </c:pt>
                <c:pt idx="479">
                  <c:v>3.7665799999999998</c:v>
                </c:pt>
                <c:pt idx="480">
                  <c:v>3.7661799999999999</c:v>
                </c:pt>
                <c:pt idx="481">
                  <c:v>3.7657799999999999</c:v>
                </c:pt>
                <c:pt idx="482">
                  <c:v>3.7653799999999999</c:v>
                </c:pt>
                <c:pt idx="483">
                  <c:v>3.76498</c:v>
                </c:pt>
                <c:pt idx="484">
                  <c:v>3.76458</c:v>
                </c:pt>
                <c:pt idx="485">
                  <c:v>3.7641800000000001</c:v>
                </c:pt>
                <c:pt idx="486">
                  <c:v>3.7637800000000001</c:v>
                </c:pt>
                <c:pt idx="487">
                  <c:v>3.7633800000000002</c:v>
                </c:pt>
                <c:pt idx="488">
                  <c:v>3.7629700000000001</c:v>
                </c:pt>
                <c:pt idx="489">
                  <c:v>3.7625700000000002</c:v>
                </c:pt>
                <c:pt idx="490">
                  <c:v>3.7621699999999998</c:v>
                </c:pt>
                <c:pt idx="491">
                  <c:v>3.7617699999999998</c:v>
                </c:pt>
                <c:pt idx="492">
                  <c:v>3.7613699999999999</c:v>
                </c:pt>
                <c:pt idx="493">
                  <c:v>3.7609599999999999</c:v>
                </c:pt>
                <c:pt idx="494">
                  <c:v>3.7605499999999998</c:v>
                </c:pt>
                <c:pt idx="495">
                  <c:v>3.7601499999999999</c:v>
                </c:pt>
                <c:pt idx="496">
                  <c:v>3.7597499999999999</c:v>
                </c:pt>
                <c:pt idx="497">
                  <c:v>3.7593399999999999</c:v>
                </c:pt>
                <c:pt idx="498">
                  <c:v>3.7589299999999999</c:v>
                </c:pt>
                <c:pt idx="499">
                  <c:v>3.7585299999999999</c:v>
                </c:pt>
                <c:pt idx="500">
                  <c:v>3.7581199999999999</c:v>
                </c:pt>
                <c:pt idx="501">
                  <c:v>3.7577199999999999</c:v>
                </c:pt>
                <c:pt idx="502">
                  <c:v>3.7573099999999999</c:v>
                </c:pt>
                <c:pt idx="503">
                  <c:v>3.7568999999999999</c:v>
                </c:pt>
                <c:pt idx="504">
                  <c:v>3.7564899999999999</c:v>
                </c:pt>
                <c:pt idx="505">
                  <c:v>3.7560799999999999</c:v>
                </c:pt>
                <c:pt idx="506">
                  <c:v>3.7556799999999999</c:v>
                </c:pt>
                <c:pt idx="507">
                  <c:v>3.7552699999999999</c:v>
                </c:pt>
                <c:pt idx="508">
                  <c:v>3.7548599999999999</c:v>
                </c:pt>
                <c:pt idx="509">
                  <c:v>3.7544499999999998</c:v>
                </c:pt>
                <c:pt idx="510">
                  <c:v>3.7540399999999998</c:v>
                </c:pt>
                <c:pt idx="511">
                  <c:v>3.7536299999999998</c:v>
                </c:pt>
                <c:pt idx="512">
                  <c:v>3.7532199999999998</c:v>
                </c:pt>
                <c:pt idx="513">
                  <c:v>3.7528100000000002</c:v>
                </c:pt>
                <c:pt idx="514">
                  <c:v>3.7524000000000002</c:v>
                </c:pt>
                <c:pt idx="515">
                  <c:v>3.7519800000000001</c:v>
                </c:pt>
                <c:pt idx="516">
                  <c:v>3.7515700000000001</c:v>
                </c:pt>
                <c:pt idx="517">
                  <c:v>3.75116</c:v>
                </c:pt>
                <c:pt idx="518">
                  <c:v>3.75074</c:v>
                </c:pt>
                <c:pt idx="519">
                  <c:v>3.7503299999999999</c:v>
                </c:pt>
                <c:pt idx="520">
                  <c:v>3.7499199999999999</c:v>
                </c:pt>
                <c:pt idx="521">
                  <c:v>3.7494999999999998</c:v>
                </c:pt>
                <c:pt idx="522">
                  <c:v>3.7490899999999998</c:v>
                </c:pt>
                <c:pt idx="523">
                  <c:v>3.7486700000000002</c:v>
                </c:pt>
                <c:pt idx="524">
                  <c:v>3.7482600000000001</c:v>
                </c:pt>
                <c:pt idx="525">
                  <c:v>3.7478400000000001</c:v>
                </c:pt>
                <c:pt idx="526">
                  <c:v>3.74743</c:v>
                </c:pt>
                <c:pt idx="527">
                  <c:v>3.74701</c:v>
                </c:pt>
                <c:pt idx="528">
                  <c:v>3.7465999999999999</c:v>
                </c:pt>
                <c:pt idx="529">
                  <c:v>3.7461799999999998</c:v>
                </c:pt>
                <c:pt idx="530">
                  <c:v>3.7457600000000002</c:v>
                </c:pt>
                <c:pt idx="531">
                  <c:v>3.7453400000000001</c:v>
                </c:pt>
                <c:pt idx="532">
                  <c:v>3.7449300000000001</c:v>
                </c:pt>
                <c:pt idx="533">
                  <c:v>3.74451</c:v>
                </c:pt>
                <c:pt idx="534">
                  <c:v>3.7440899999999999</c:v>
                </c:pt>
                <c:pt idx="535">
                  <c:v>3.7436699999999998</c:v>
                </c:pt>
                <c:pt idx="536">
                  <c:v>3.7432500000000002</c:v>
                </c:pt>
                <c:pt idx="537">
                  <c:v>3.7428400000000002</c:v>
                </c:pt>
                <c:pt idx="538">
                  <c:v>3.7424200000000001</c:v>
                </c:pt>
                <c:pt idx="539">
                  <c:v>3.742</c:v>
                </c:pt>
                <c:pt idx="540">
                  <c:v>3.7415799999999999</c:v>
                </c:pt>
                <c:pt idx="541">
                  <c:v>3.7411599999999998</c:v>
                </c:pt>
                <c:pt idx="542">
                  <c:v>3.7407400000000002</c:v>
                </c:pt>
                <c:pt idx="543">
                  <c:v>3.7403200000000001</c:v>
                </c:pt>
                <c:pt idx="544">
                  <c:v>3.7398899999999999</c:v>
                </c:pt>
                <c:pt idx="545">
                  <c:v>3.7394799999999999</c:v>
                </c:pt>
                <c:pt idx="546">
                  <c:v>3.7390500000000002</c:v>
                </c:pt>
                <c:pt idx="547">
                  <c:v>3.7386300000000001</c:v>
                </c:pt>
                <c:pt idx="548">
                  <c:v>3.73821</c:v>
                </c:pt>
                <c:pt idx="549">
                  <c:v>3.7377899999999999</c:v>
                </c:pt>
                <c:pt idx="550">
                  <c:v>3.7373699999999999</c:v>
                </c:pt>
                <c:pt idx="551">
                  <c:v>3.7369500000000002</c:v>
                </c:pt>
                <c:pt idx="552">
                  <c:v>3.7365200000000001</c:v>
                </c:pt>
                <c:pt idx="553">
                  <c:v>3.7361</c:v>
                </c:pt>
                <c:pt idx="554">
                  <c:v>3.7356799999999999</c:v>
                </c:pt>
                <c:pt idx="555">
                  <c:v>3.7352599999999998</c:v>
                </c:pt>
                <c:pt idx="556">
                  <c:v>3.7348400000000002</c:v>
                </c:pt>
                <c:pt idx="557">
                  <c:v>3.73441</c:v>
                </c:pt>
                <c:pt idx="558">
                  <c:v>3.7339899999999999</c:v>
                </c:pt>
                <c:pt idx="559">
                  <c:v>3.7335699999999998</c:v>
                </c:pt>
                <c:pt idx="560">
                  <c:v>3.7331500000000002</c:v>
                </c:pt>
                <c:pt idx="561">
                  <c:v>3.73272</c:v>
                </c:pt>
                <c:pt idx="562">
                  <c:v>3.7322899999999999</c:v>
                </c:pt>
                <c:pt idx="563">
                  <c:v>3.7318699999999998</c:v>
                </c:pt>
                <c:pt idx="564">
                  <c:v>3.7314500000000002</c:v>
                </c:pt>
                <c:pt idx="565">
                  <c:v>3.7310300000000001</c:v>
                </c:pt>
                <c:pt idx="566">
                  <c:v>3.73061</c:v>
                </c:pt>
                <c:pt idx="567">
                  <c:v>3.7301899999999999</c:v>
                </c:pt>
                <c:pt idx="568">
                  <c:v>3.7297600000000002</c:v>
                </c:pt>
                <c:pt idx="569">
                  <c:v>3.7293400000000001</c:v>
                </c:pt>
                <c:pt idx="570">
                  <c:v>3.7289099999999999</c:v>
                </c:pt>
                <c:pt idx="571">
                  <c:v>3.7284999999999999</c:v>
                </c:pt>
                <c:pt idx="572">
                  <c:v>3.7280700000000002</c:v>
                </c:pt>
                <c:pt idx="573">
                  <c:v>3.7276500000000001</c:v>
                </c:pt>
                <c:pt idx="574">
                  <c:v>3.72722</c:v>
                </c:pt>
                <c:pt idx="575">
                  <c:v>3.72681</c:v>
                </c:pt>
                <c:pt idx="576">
                  <c:v>3.7263799999999998</c:v>
                </c:pt>
                <c:pt idx="577">
                  <c:v>3.7259600000000002</c:v>
                </c:pt>
                <c:pt idx="578">
                  <c:v>3.7255400000000001</c:v>
                </c:pt>
                <c:pt idx="579">
                  <c:v>3.72512</c:v>
                </c:pt>
                <c:pt idx="580">
                  <c:v>3.7246999999999999</c:v>
                </c:pt>
                <c:pt idx="581">
                  <c:v>3.7242799999999998</c:v>
                </c:pt>
                <c:pt idx="582">
                  <c:v>3.7238600000000002</c:v>
                </c:pt>
                <c:pt idx="583">
                  <c:v>3.7234400000000001</c:v>
                </c:pt>
                <c:pt idx="584">
                  <c:v>3.72302</c:v>
                </c:pt>
                <c:pt idx="585">
                  <c:v>3.7225999999999999</c:v>
                </c:pt>
                <c:pt idx="586">
                  <c:v>3.7221799999999998</c:v>
                </c:pt>
                <c:pt idx="587">
                  <c:v>3.7217699999999998</c:v>
                </c:pt>
                <c:pt idx="588">
                  <c:v>3.7213500000000002</c:v>
                </c:pt>
                <c:pt idx="589">
                  <c:v>3.7209400000000001</c:v>
                </c:pt>
                <c:pt idx="590">
                  <c:v>3.7205300000000001</c:v>
                </c:pt>
                <c:pt idx="591">
                  <c:v>3.72011</c:v>
                </c:pt>
                <c:pt idx="592">
                  <c:v>3.7196899999999999</c:v>
                </c:pt>
                <c:pt idx="593">
                  <c:v>3.7192799999999999</c:v>
                </c:pt>
                <c:pt idx="594">
                  <c:v>3.7188599999999998</c:v>
                </c:pt>
                <c:pt idx="595">
                  <c:v>3.7184599999999999</c:v>
                </c:pt>
                <c:pt idx="596">
                  <c:v>3.7180499999999999</c:v>
                </c:pt>
                <c:pt idx="597">
                  <c:v>3.7176399999999998</c:v>
                </c:pt>
                <c:pt idx="598">
                  <c:v>3.7172200000000002</c:v>
                </c:pt>
                <c:pt idx="599">
                  <c:v>3.7168199999999998</c:v>
                </c:pt>
                <c:pt idx="600">
                  <c:v>3.7164100000000002</c:v>
                </c:pt>
                <c:pt idx="601">
                  <c:v>3.7160099999999998</c:v>
                </c:pt>
                <c:pt idx="602">
                  <c:v>3.7155900000000002</c:v>
                </c:pt>
                <c:pt idx="603">
                  <c:v>3.7152099999999999</c:v>
                </c:pt>
                <c:pt idx="604">
                  <c:v>3.7147999999999999</c:v>
                </c:pt>
                <c:pt idx="605">
                  <c:v>3.71441</c:v>
                </c:pt>
                <c:pt idx="606">
                  <c:v>3.714</c:v>
                </c:pt>
                <c:pt idx="607">
                  <c:v>3.7136100000000001</c:v>
                </c:pt>
                <c:pt idx="608">
                  <c:v>3.7132100000000001</c:v>
                </c:pt>
                <c:pt idx="609">
                  <c:v>3.7128100000000002</c:v>
                </c:pt>
                <c:pt idx="610">
                  <c:v>3.7124199999999998</c:v>
                </c:pt>
                <c:pt idx="611">
                  <c:v>3.7120199999999999</c:v>
                </c:pt>
                <c:pt idx="612">
                  <c:v>3.7116199999999999</c:v>
                </c:pt>
                <c:pt idx="613">
                  <c:v>3.7112500000000002</c:v>
                </c:pt>
                <c:pt idx="614">
                  <c:v>3.7108599999999998</c:v>
                </c:pt>
                <c:pt idx="615">
                  <c:v>3.7104699999999999</c:v>
                </c:pt>
                <c:pt idx="616">
                  <c:v>3.7101000000000002</c:v>
                </c:pt>
                <c:pt idx="617">
                  <c:v>3.7097099999999998</c:v>
                </c:pt>
                <c:pt idx="618">
                  <c:v>3.70933</c:v>
                </c:pt>
                <c:pt idx="619">
                  <c:v>3.70892</c:v>
                </c:pt>
                <c:pt idx="620">
                  <c:v>3.7085900000000001</c:v>
                </c:pt>
                <c:pt idx="621">
                  <c:v>3.7081900000000001</c:v>
                </c:pt>
                <c:pt idx="622">
                  <c:v>3.70784</c:v>
                </c:pt>
                <c:pt idx="623">
                  <c:v>3.7074400000000001</c:v>
                </c:pt>
                <c:pt idx="624">
                  <c:v>3.7071399999999999</c:v>
                </c:pt>
                <c:pt idx="625">
                  <c:v>3.7067600000000001</c:v>
                </c:pt>
                <c:pt idx="626">
                  <c:v>3.70641</c:v>
                </c:pt>
                <c:pt idx="627">
                  <c:v>3.7060499999999998</c:v>
                </c:pt>
                <c:pt idx="628">
                  <c:v>3.7056800000000001</c:v>
                </c:pt>
                <c:pt idx="629">
                  <c:v>3.7052399999999999</c:v>
                </c:pt>
                <c:pt idx="630">
                  <c:v>3.7049400000000001</c:v>
                </c:pt>
                <c:pt idx="631">
                  <c:v>3.7046100000000002</c:v>
                </c:pt>
                <c:pt idx="632">
                  <c:v>3.7042600000000001</c:v>
                </c:pt>
                <c:pt idx="633">
                  <c:v>3.70384</c:v>
                </c:pt>
                <c:pt idx="634">
                  <c:v>3.7036099999999998</c:v>
                </c:pt>
                <c:pt idx="635">
                  <c:v>3.70329</c:v>
                </c:pt>
                <c:pt idx="636">
                  <c:v>3.7028699999999999</c:v>
                </c:pt>
                <c:pt idx="637">
                  <c:v>3.7025700000000001</c:v>
                </c:pt>
                <c:pt idx="638">
                  <c:v>3.7021999999999999</c:v>
                </c:pt>
                <c:pt idx="639">
                  <c:v>3.7018499999999999</c:v>
                </c:pt>
                <c:pt idx="640">
                  <c:v>3.7015699999999998</c:v>
                </c:pt>
                <c:pt idx="641">
                  <c:v>3.70126</c:v>
                </c:pt>
                <c:pt idx="642">
                  <c:v>3.7009400000000001</c:v>
                </c:pt>
                <c:pt idx="643">
                  <c:v>3.7006100000000002</c:v>
                </c:pt>
                <c:pt idx="644">
                  <c:v>3.7002799999999998</c:v>
                </c:pt>
                <c:pt idx="645">
                  <c:v>3.6999599999999999</c:v>
                </c:pt>
                <c:pt idx="646">
                  <c:v>3.6996199999999999</c:v>
                </c:pt>
                <c:pt idx="647">
                  <c:v>3.69936</c:v>
                </c:pt>
                <c:pt idx="648">
                  <c:v>3.6991000000000001</c:v>
                </c:pt>
                <c:pt idx="649">
                  <c:v>3.69876</c:v>
                </c:pt>
                <c:pt idx="650">
                  <c:v>3.6984499999999998</c:v>
                </c:pt>
                <c:pt idx="651">
                  <c:v>3.6980599999999999</c:v>
                </c:pt>
                <c:pt idx="652">
                  <c:v>3.6978</c:v>
                </c:pt>
                <c:pt idx="653">
                  <c:v>3.6975500000000001</c:v>
                </c:pt>
                <c:pt idx="654">
                  <c:v>3.6971799999999999</c:v>
                </c:pt>
                <c:pt idx="655">
                  <c:v>3.69693</c:v>
                </c:pt>
                <c:pt idx="656">
                  <c:v>3.6965499999999998</c:v>
                </c:pt>
                <c:pt idx="657">
                  <c:v>3.69625</c:v>
                </c:pt>
                <c:pt idx="658">
                  <c:v>3.6960500000000001</c:v>
                </c:pt>
                <c:pt idx="659">
                  <c:v>3.6956799999999999</c:v>
                </c:pt>
                <c:pt idx="660">
                  <c:v>3.6953399999999998</c:v>
                </c:pt>
                <c:pt idx="661">
                  <c:v>3.6949100000000001</c:v>
                </c:pt>
                <c:pt idx="662">
                  <c:v>3.6947999999999999</c:v>
                </c:pt>
                <c:pt idx="663">
                  <c:v>3.6944599999999999</c:v>
                </c:pt>
                <c:pt idx="664">
                  <c:v>3.69415</c:v>
                </c:pt>
                <c:pt idx="665">
                  <c:v>3.6938300000000002</c:v>
                </c:pt>
                <c:pt idx="666">
                  <c:v>3.6935799999999999</c:v>
                </c:pt>
                <c:pt idx="667">
                  <c:v>3.6932100000000001</c:v>
                </c:pt>
                <c:pt idx="668">
                  <c:v>3.6928700000000001</c:v>
                </c:pt>
                <c:pt idx="669">
                  <c:v>3.69265</c:v>
                </c:pt>
                <c:pt idx="670">
                  <c:v>3.6924899999999998</c:v>
                </c:pt>
                <c:pt idx="671">
                  <c:v>3.69198</c:v>
                </c:pt>
                <c:pt idx="672">
                  <c:v>3.6916899999999999</c:v>
                </c:pt>
                <c:pt idx="673">
                  <c:v>3.69137</c:v>
                </c:pt>
                <c:pt idx="674">
                  <c:v>3.69102</c:v>
                </c:pt>
                <c:pt idx="675">
                  <c:v>3.69069</c:v>
                </c:pt>
                <c:pt idx="676">
                  <c:v>3.6903700000000002</c:v>
                </c:pt>
                <c:pt idx="677">
                  <c:v>3.69</c:v>
                </c:pt>
                <c:pt idx="678">
                  <c:v>3.6897099999999998</c:v>
                </c:pt>
                <c:pt idx="679">
                  <c:v>3.6893799999999999</c:v>
                </c:pt>
                <c:pt idx="680">
                  <c:v>3.6891799999999999</c:v>
                </c:pt>
                <c:pt idx="681">
                  <c:v>3.6886399999999999</c:v>
                </c:pt>
                <c:pt idx="682">
                  <c:v>3.6884100000000002</c:v>
                </c:pt>
                <c:pt idx="683">
                  <c:v>3.68811</c:v>
                </c:pt>
                <c:pt idx="684">
                  <c:v>3.6878000000000002</c:v>
                </c:pt>
                <c:pt idx="685">
                  <c:v>3.6874600000000002</c:v>
                </c:pt>
                <c:pt idx="686">
                  <c:v>3.6871200000000002</c:v>
                </c:pt>
                <c:pt idx="687">
                  <c:v>3.6865399999999999</c:v>
                </c:pt>
                <c:pt idx="688">
                  <c:v>3.68641</c:v>
                </c:pt>
                <c:pt idx="689">
                  <c:v>3.6861100000000002</c:v>
                </c:pt>
                <c:pt idx="690">
                  <c:v>3.68567</c:v>
                </c:pt>
                <c:pt idx="691">
                  <c:v>3.68519</c:v>
                </c:pt>
                <c:pt idx="692">
                  <c:v>3.6850700000000001</c:v>
                </c:pt>
                <c:pt idx="693">
                  <c:v>3.6844899999999998</c:v>
                </c:pt>
                <c:pt idx="694">
                  <c:v>3.6841499999999998</c:v>
                </c:pt>
                <c:pt idx="695">
                  <c:v>3.6838500000000001</c:v>
                </c:pt>
                <c:pt idx="696">
                  <c:v>3.6837399999999998</c:v>
                </c:pt>
                <c:pt idx="697">
                  <c:v>3.6830099999999999</c:v>
                </c:pt>
                <c:pt idx="698">
                  <c:v>3.6828599999999998</c:v>
                </c:pt>
                <c:pt idx="699">
                  <c:v>3.6825199999999998</c:v>
                </c:pt>
                <c:pt idx="700">
                  <c:v>3.6823100000000002</c:v>
                </c:pt>
                <c:pt idx="701">
                  <c:v>3.6816900000000001</c:v>
                </c:pt>
                <c:pt idx="702">
                  <c:v>3.6813500000000001</c:v>
                </c:pt>
                <c:pt idx="703">
                  <c:v>3.6810100000000001</c:v>
                </c:pt>
                <c:pt idx="704">
                  <c:v>3.6804399999999999</c:v>
                </c:pt>
                <c:pt idx="705">
                  <c:v>3.6800899999999999</c:v>
                </c:pt>
                <c:pt idx="706">
                  <c:v>3.6796899999999999</c:v>
                </c:pt>
                <c:pt idx="707">
                  <c:v>3.6792899999999999</c:v>
                </c:pt>
                <c:pt idx="708">
                  <c:v>3.6788799999999999</c:v>
                </c:pt>
                <c:pt idx="709">
                  <c:v>3.6785700000000001</c:v>
                </c:pt>
                <c:pt idx="710">
                  <c:v>3.6783000000000001</c:v>
                </c:pt>
                <c:pt idx="711">
                  <c:v>3.6778599999999999</c:v>
                </c:pt>
                <c:pt idx="712">
                  <c:v>3.6775699999999998</c:v>
                </c:pt>
                <c:pt idx="713">
                  <c:v>3.677</c:v>
                </c:pt>
                <c:pt idx="714">
                  <c:v>3.67659</c:v>
                </c:pt>
                <c:pt idx="715">
                  <c:v>3.6764600000000001</c:v>
                </c:pt>
                <c:pt idx="716">
                  <c:v>3.6760600000000001</c:v>
                </c:pt>
                <c:pt idx="717">
                  <c:v>3.6755</c:v>
                </c:pt>
                <c:pt idx="718">
                  <c:v>3.6751</c:v>
                </c:pt>
                <c:pt idx="719">
                  <c:v>3.6748400000000001</c:v>
                </c:pt>
                <c:pt idx="720">
                  <c:v>3.6745999999999999</c:v>
                </c:pt>
                <c:pt idx="721">
                  <c:v>3.6739600000000001</c:v>
                </c:pt>
                <c:pt idx="722">
                  <c:v>3.6736900000000001</c:v>
                </c:pt>
                <c:pt idx="723">
                  <c:v>3.6731099999999999</c:v>
                </c:pt>
                <c:pt idx="724">
                  <c:v>3.6728000000000001</c:v>
                </c:pt>
                <c:pt idx="725">
                  <c:v>3.6724700000000001</c:v>
                </c:pt>
                <c:pt idx="726">
                  <c:v>3.67205</c:v>
                </c:pt>
                <c:pt idx="727">
                  <c:v>3.67184</c:v>
                </c:pt>
                <c:pt idx="728">
                  <c:v>3.6714500000000001</c:v>
                </c:pt>
                <c:pt idx="729">
                  <c:v>3.6711800000000001</c:v>
                </c:pt>
                <c:pt idx="730">
                  <c:v>3.6706699999999999</c:v>
                </c:pt>
                <c:pt idx="731">
                  <c:v>3.6704599999999998</c:v>
                </c:pt>
                <c:pt idx="732">
                  <c:v>3.6698599999999999</c:v>
                </c:pt>
                <c:pt idx="733">
                  <c:v>3.6697899999999999</c:v>
                </c:pt>
                <c:pt idx="734">
                  <c:v>3.6689699999999998</c:v>
                </c:pt>
                <c:pt idx="735">
                  <c:v>3.6688900000000002</c:v>
                </c:pt>
                <c:pt idx="736">
                  <c:v>3.66831</c:v>
                </c:pt>
                <c:pt idx="737">
                  <c:v>3.6682600000000001</c:v>
                </c:pt>
                <c:pt idx="738">
                  <c:v>3.66771</c:v>
                </c:pt>
                <c:pt idx="739">
                  <c:v>3.6675300000000002</c:v>
                </c:pt>
                <c:pt idx="740">
                  <c:v>3.6671299999999998</c:v>
                </c:pt>
                <c:pt idx="741">
                  <c:v>3.66676</c:v>
                </c:pt>
                <c:pt idx="742">
                  <c:v>3.66622</c:v>
                </c:pt>
                <c:pt idx="743">
                  <c:v>3.66595</c:v>
                </c:pt>
                <c:pt idx="744">
                  <c:v>3.66574</c:v>
                </c:pt>
                <c:pt idx="745">
                  <c:v>3.6653500000000001</c:v>
                </c:pt>
                <c:pt idx="746">
                  <c:v>3.6648200000000002</c:v>
                </c:pt>
                <c:pt idx="747">
                  <c:v>3.6647099999999999</c:v>
                </c:pt>
                <c:pt idx="748">
                  <c:v>3.6641400000000002</c:v>
                </c:pt>
                <c:pt idx="749">
                  <c:v>3.6638299999999999</c:v>
                </c:pt>
                <c:pt idx="750">
                  <c:v>3.6634899999999999</c:v>
                </c:pt>
                <c:pt idx="751">
                  <c:v>3.6632899999999999</c:v>
                </c:pt>
                <c:pt idx="752">
                  <c:v>3.6627999999999998</c:v>
                </c:pt>
                <c:pt idx="753">
                  <c:v>3.6625399999999999</c:v>
                </c:pt>
                <c:pt idx="754">
                  <c:v>3.66235</c:v>
                </c:pt>
                <c:pt idx="755">
                  <c:v>3.66181</c:v>
                </c:pt>
                <c:pt idx="756">
                  <c:v>3.6615500000000001</c:v>
                </c:pt>
                <c:pt idx="757">
                  <c:v>3.6613500000000001</c:v>
                </c:pt>
                <c:pt idx="758">
                  <c:v>3.6608999999999998</c:v>
                </c:pt>
                <c:pt idx="759">
                  <c:v>3.6604800000000002</c:v>
                </c:pt>
                <c:pt idx="760">
                  <c:v>3.66032</c:v>
                </c:pt>
                <c:pt idx="761">
                  <c:v>3.66018</c:v>
                </c:pt>
                <c:pt idx="762">
                  <c:v>3.6596199999999999</c:v>
                </c:pt>
                <c:pt idx="763">
                  <c:v>3.6594000000000002</c:v>
                </c:pt>
                <c:pt idx="764">
                  <c:v>3.6589700000000001</c:v>
                </c:pt>
                <c:pt idx="765">
                  <c:v>3.6585700000000001</c:v>
                </c:pt>
                <c:pt idx="766">
                  <c:v>3.6585399999999999</c:v>
                </c:pt>
                <c:pt idx="767">
                  <c:v>3.6581899999999998</c:v>
                </c:pt>
                <c:pt idx="768">
                  <c:v>3.65781</c:v>
                </c:pt>
                <c:pt idx="769">
                  <c:v>3.6575099999999998</c:v>
                </c:pt>
                <c:pt idx="770">
                  <c:v>3.6570999999999998</c:v>
                </c:pt>
                <c:pt idx="771">
                  <c:v>3.65686</c:v>
                </c:pt>
                <c:pt idx="772">
                  <c:v>3.6565599999999998</c:v>
                </c:pt>
                <c:pt idx="773">
                  <c:v>3.6564399999999999</c:v>
                </c:pt>
                <c:pt idx="774">
                  <c:v>3.65585</c:v>
                </c:pt>
                <c:pt idx="775">
                  <c:v>3.6557400000000002</c:v>
                </c:pt>
                <c:pt idx="776">
                  <c:v>3.6554500000000001</c:v>
                </c:pt>
                <c:pt idx="777">
                  <c:v>3.6550699999999998</c:v>
                </c:pt>
                <c:pt idx="778">
                  <c:v>3.6546699999999999</c:v>
                </c:pt>
                <c:pt idx="779">
                  <c:v>3.6545299999999998</c:v>
                </c:pt>
                <c:pt idx="780">
                  <c:v>3.6542400000000002</c:v>
                </c:pt>
                <c:pt idx="781">
                  <c:v>3.6539100000000002</c:v>
                </c:pt>
                <c:pt idx="782">
                  <c:v>3.65368</c:v>
                </c:pt>
                <c:pt idx="783">
                  <c:v>3.6536</c:v>
                </c:pt>
                <c:pt idx="784">
                  <c:v>3.6533199999999999</c:v>
                </c:pt>
                <c:pt idx="785">
                  <c:v>3.6529600000000002</c:v>
                </c:pt>
                <c:pt idx="786">
                  <c:v>3.65273</c:v>
                </c:pt>
                <c:pt idx="787">
                  <c:v>3.65238</c:v>
                </c:pt>
                <c:pt idx="788">
                  <c:v>3.6521300000000001</c:v>
                </c:pt>
                <c:pt idx="789">
                  <c:v>3.6519400000000002</c:v>
                </c:pt>
                <c:pt idx="790">
                  <c:v>3.6515300000000002</c:v>
                </c:pt>
                <c:pt idx="791">
                  <c:v>3.6512099999999998</c:v>
                </c:pt>
                <c:pt idx="792">
                  <c:v>3.6509999999999998</c:v>
                </c:pt>
                <c:pt idx="793">
                  <c:v>3.6509200000000002</c:v>
                </c:pt>
                <c:pt idx="794">
                  <c:v>3.6505200000000002</c:v>
                </c:pt>
                <c:pt idx="795">
                  <c:v>3.6503000000000001</c:v>
                </c:pt>
                <c:pt idx="796">
                  <c:v>3.6501399999999999</c:v>
                </c:pt>
                <c:pt idx="797">
                  <c:v>3.6498699999999999</c:v>
                </c:pt>
                <c:pt idx="798">
                  <c:v>3.6495799999999998</c:v>
                </c:pt>
                <c:pt idx="799">
                  <c:v>3.6492599999999999</c:v>
                </c:pt>
                <c:pt idx="800">
                  <c:v>3.64907</c:v>
                </c:pt>
                <c:pt idx="801">
                  <c:v>3.6489799999999999</c:v>
                </c:pt>
                <c:pt idx="802">
                  <c:v>3.6484999999999999</c:v>
                </c:pt>
                <c:pt idx="803">
                  <c:v>3.6484800000000002</c:v>
                </c:pt>
                <c:pt idx="804">
                  <c:v>3.6481300000000001</c:v>
                </c:pt>
                <c:pt idx="805">
                  <c:v>3.6478999999999999</c:v>
                </c:pt>
                <c:pt idx="806">
                  <c:v>3.6476199999999999</c:v>
                </c:pt>
                <c:pt idx="807">
                  <c:v>3.6476500000000001</c:v>
                </c:pt>
                <c:pt idx="808">
                  <c:v>3.6471100000000001</c:v>
                </c:pt>
                <c:pt idx="809">
                  <c:v>3.6470199999999999</c:v>
                </c:pt>
                <c:pt idx="810">
                  <c:v>3.6467100000000001</c:v>
                </c:pt>
                <c:pt idx="811">
                  <c:v>3.6466099999999999</c:v>
                </c:pt>
                <c:pt idx="812">
                  <c:v>3.6462400000000001</c:v>
                </c:pt>
                <c:pt idx="813">
                  <c:v>3.6459800000000002</c:v>
                </c:pt>
                <c:pt idx="814">
                  <c:v>3.6457799999999998</c:v>
                </c:pt>
                <c:pt idx="815">
                  <c:v>3.6457899999999999</c:v>
                </c:pt>
                <c:pt idx="816">
                  <c:v>3.6453600000000002</c:v>
                </c:pt>
                <c:pt idx="817">
                  <c:v>3.64514</c:v>
                </c:pt>
                <c:pt idx="818">
                  <c:v>3.64513</c:v>
                </c:pt>
                <c:pt idx="819">
                  <c:v>3.6447400000000001</c:v>
                </c:pt>
                <c:pt idx="820">
                  <c:v>3.6444899999999998</c:v>
                </c:pt>
                <c:pt idx="821">
                  <c:v>3.6443500000000002</c:v>
                </c:pt>
                <c:pt idx="822">
                  <c:v>3.6443099999999999</c:v>
                </c:pt>
                <c:pt idx="823">
                  <c:v>3.6440199999999998</c:v>
                </c:pt>
                <c:pt idx="824">
                  <c:v>3.64371</c:v>
                </c:pt>
                <c:pt idx="825">
                  <c:v>3.6435399999999998</c:v>
                </c:pt>
                <c:pt idx="826">
                  <c:v>3.6433499999999999</c:v>
                </c:pt>
                <c:pt idx="827">
                  <c:v>3.6431900000000002</c:v>
                </c:pt>
                <c:pt idx="828">
                  <c:v>3.64289</c:v>
                </c:pt>
                <c:pt idx="829">
                  <c:v>3.6427</c:v>
                </c:pt>
                <c:pt idx="830">
                  <c:v>3.6425100000000001</c:v>
                </c:pt>
                <c:pt idx="831">
                  <c:v>3.6424599999999998</c:v>
                </c:pt>
                <c:pt idx="832">
                  <c:v>3.6421999999999999</c:v>
                </c:pt>
                <c:pt idx="833">
                  <c:v>3.6419899999999998</c:v>
                </c:pt>
                <c:pt idx="834">
                  <c:v>3.6417999999999999</c:v>
                </c:pt>
                <c:pt idx="835">
                  <c:v>3.6417700000000002</c:v>
                </c:pt>
                <c:pt idx="836">
                  <c:v>3.6414300000000002</c:v>
                </c:pt>
                <c:pt idx="837">
                  <c:v>3.6412100000000001</c:v>
                </c:pt>
                <c:pt idx="838">
                  <c:v>3.6410800000000001</c:v>
                </c:pt>
                <c:pt idx="839">
                  <c:v>3.6408499999999999</c:v>
                </c:pt>
                <c:pt idx="840">
                  <c:v>3.6405500000000002</c:v>
                </c:pt>
                <c:pt idx="841">
                  <c:v>3.6405799999999999</c:v>
                </c:pt>
                <c:pt idx="842">
                  <c:v>3.6402100000000002</c:v>
                </c:pt>
                <c:pt idx="843">
                  <c:v>3.63992</c:v>
                </c:pt>
                <c:pt idx="844">
                  <c:v>3.63991</c:v>
                </c:pt>
                <c:pt idx="845">
                  <c:v>3.63958</c:v>
                </c:pt>
                <c:pt idx="846">
                  <c:v>3.6394799999999998</c:v>
                </c:pt>
                <c:pt idx="847">
                  <c:v>3.6393300000000002</c:v>
                </c:pt>
                <c:pt idx="848">
                  <c:v>3.6390799999999999</c:v>
                </c:pt>
                <c:pt idx="849">
                  <c:v>3.6389999999999998</c:v>
                </c:pt>
                <c:pt idx="850">
                  <c:v>3.63883</c:v>
                </c:pt>
                <c:pt idx="851">
                  <c:v>3.6385000000000001</c:v>
                </c:pt>
                <c:pt idx="852">
                  <c:v>3.6383800000000002</c:v>
                </c:pt>
                <c:pt idx="853">
                  <c:v>3.63836</c:v>
                </c:pt>
                <c:pt idx="854">
                  <c:v>3.63822</c:v>
                </c:pt>
                <c:pt idx="855">
                  <c:v>3.6378200000000001</c:v>
                </c:pt>
                <c:pt idx="856">
                  <c:v>3.6377799999999998</c:v>
                </c:pt>
                <c:pt idx="857">
                  <c:v>3.6376599999999999</c:v>
                </c:pt>
                <c:pt idx="858">
                  <c:v>3.6373500000000001</c:v>
                </c:pt>
                <c:pt idx="859">
                  <c:v>3.6371699999999998</c:v>
                </c:pt>
                <c:pt idx="860">
                  <c:v>3.6369400000000001</c:v>
                </c:pt>
                <c:pt idx="861">
                  <c:v>3.6368800000000001</c:v>
                </c:pt>
                <c:pt idx="862">
                  <c:v>3.6365500000000002</c:v>
                </c:pt>
                <c:pt idx="863">
                  <c:v>3.63646</c:v>
                </c:pt>
                <c:pt idx="864">
                  <c:v>3.6364100000000001</c:v>
                </c:pt>
                <c:pt idx="865">
                  <c:v>3.6362299999999999</c:v>
                </c:pt>
                <c:pt idx="866">
                  <c:v>3.6359699999999999</c:v>
                </c:pt>
                <c:pt idx="867">
                  <c:v>3.6356899999999999</c:v>
                </c:pt>
                <c:pt idx="868">
                  <c:v>3.63565</c:v>
                </c:pt>
                <c:pt idx="869">
                  <c:v>3.6354600000000001</c:v>
                </c:pt>
                <c:pt idx="870">
                  <c:v>3.6352600000000002</c:v>
                </c:pt>
                <c:pt idx="871">
                  <c:v>3.63517</c:v>
                </c:pt>
                <c:pt idx="872">
                  <c:v>3.6349800000000001</c:v>
                </c:pt>
                <c:pt idx="873">
                  <c:v>3.6347499999999999</c:v>
                </c:pt>
                <c:pt idx="874">
                  <c:v>3.6346500000000002</c:v>
                </c:pt>
                <c:pt idx="875">
                  <c:v>3.6343700000000001</c:v>
                </c:pt>
                <c:pt idx="876">
                  <c:v>3.63429</c:v>
                </c:pt>
                <c:pt idx="877">
                  <c:v>3.6339700000000001</c:v>
                </c:pt>
                <c:pt idx="878">
                  <c:v>3.63401</c:v>
                </c:pt>
                <c:pt idx="879">
                  <c:v>3.6336499999999998</c:v>
                </c:pt>
                <c:pt idx="880">
                  <c:v>3.6333600000000001</c:v>
                </c:pt>
                <c:pt idx="881">
                  <c:v>3.6333600000000001</c:v>
                </c:pt>
                <c:pt idx="882">
                  <c:v>3.6331099999999998</c:v>
                </c:pt>
                <c:pt idx="883">
                  <c:v>3.633</c:v>
                </c:pt>
                <c:pt idx="884">
                  <c:v>3.6329099999999999</c:v>
                </c:pt>
                <c:pt idx="885">
                  <c:v>3.6325799999999999</c:v>
                </c:pt>
                <c:pt idx="886">
                  <c:v>3.6324999999999998</c:v>
                </c:pt>
                <c:pt idx="887">
                  <c:v>3.6323500000000002</c:v>
                </c:pt>
                <c:pt idx="888">
                  <c:v>3.63218</c:v>
                </c:pt>
                <c:pt idx="889">
                  <c:v>3.6318700000000002</c:v>
                </c:pt>
                <c:pt idx="890">
                  <c:v>3.63184</c:v>
                </c:pt>
                <c:pt idx="891">
                  <c:v>3.6316299999999999</c:v>
                </c:pt>
                <c:pt idx="892">
                  <c:v>3.6314000000000002</c:v>
                </c:pt>
                <c:pt idx="893">
                  <c:v>3.6312600000000002</c:v>
                </c:pt>
                <c:pt idx="894">
                  <c:v>3.6311100000000001</c:v>
                </c:pt>
                <c:pt idx="895">
                  <c:v>3.63083</c:v>
                </c:pt>
                <c:pt idx="896">
                  <c:v>3.6308500000000001</c:v>
                </c:pt>
                <c:pt idx="897">
                  <c:v>3.63063</c:v>
                </c:pt>
                <c:pt idx="898">
                  <c:v>3.63035</c:v>
                </c:pt>
                <c:pt idx="899">
                  <c:v>3.6303299999999998</c:v>
                </c:pt>
                <c:pt idx="900">
                  <c:v>3.6301199999999998</c:v>
                </c:pt>
                <c:pt idx="901">
                  <c:v>3.6298300000000001</c:v>
                </c:pt>
                <c:pt idx="902">
                  <c:v>3.6296599999999999</c:v>
                </c:pt>
                <c:pt idx="903">
                  <c:v>3.6294499999999998</c:v>
                </c:pt>
                <c:pt idx="904">
                  <c:v>3.6292800000000001</c:v>
                </c:pt>
                <c:pt idx="905">
                  <c:v>3.6291600000000002</c:v>
                </c:pt>
                <c:pt idx="906">
                  <c:v>3.6290399999999998</c:v>
                </c:pt>
                <c:pt idx="907">
                  <c:v>3.62879</c:v>
                </c:pt>
                <c:pt idx="908">
                  <c:v>3.6286100000000001</c:v>
                </c:pt>
                <c:pt idx="909">
                  <c:v>3.6285799999999999</c:v>
                </c:pt>
                <c:pt idx="910">
                  <c:v>3.6282700000000001</c:v>
                </c:pt>
                <c:pt idx="911">
                  <c:v>3.6280000000000001</c:v>
                </c:pt>
                <c:pt idx="912">
                  <c:v>3.6278100000000002</c:v>
                </c:pt>
                <c:pt idx="913">
                  <c:v>3.62764</c:v>
                </c:pt>
                <c:pt idx="914">
                  <c:v>3.62764</c:v>
                </c:pt>
                <c:pt idx="915">
                  <c:v>3.6272500000000001</c:v>
                </c:pt>
                <c:pt idx="916">
                  <c:v>3.6271499999999999</c:v>
                </c:pt>
                <c:pt idx="917">
                  <c:v>3.6269300000000002</c:v>
                </c:pt>
                <c:pt idx="918">
                  <c:v>3.62683</c:v>
                </c:pt>
                <c:pt idx="919">
                  <c:v>3.6264599999999998</c:v>
                </c:pt>
                <c:pt idx="920">
                  <c:v>3.6264400000000001</c:v>
                </c:pt>
                <c:pt idx="921">
                  <c:v>3.6262300000000001</c:v>
                </c:pt>
                <c:pt idx="922">
                  <c:v>3.6259999999999999</c:v>
                </c:pt>
                <c:pt idx="923">
                  <c:v>3.6259800000000002</c:v>
                </c:pt>
                <c:pt idx="924">
                  <c:v>3.6256599999999999</c:v>
                </c:pt>
                <c:pt idx="925">
                  <c:v>3.6255700000000002</c:v>
                </c:pt>
                <c:pt idx="926">
                  <c:v>3.6253500000000001</c:v>
                </c:pt>
                <c:pt idx="927">
                  <c:v>3.6251099999999998</c:v>
                </c:pt>
                <c:pt idx="928">
                  <c:v>3.6249199999999999</c:v>
                </c:pt>
                <c:pt idx="929">
                  <c:v>3.6247799999999999</c:v>
                </c:pt>
                <c:pt idx="930">
                  <c:v>3.6245699999999998</c:v>
                </c:pt>
                <c:pt idx="931">
                  <c:v>3.62432</c:v>
                </c:pt>
                <c:pt idx="932">
                  <c:v>3.6242000000000001</c:v>
                </c:pt>
                <c:pt idx="933">
                  <c:v>3.6239699999999999</c:v>
                </c:pt>
                <c:pt idx="934">
                  <c:v>3.6237900000000001</c:v>
                </c:pt>
                <c:pt idx="935">
                  <c:v>3.6235900000000001</c:v>
                </c:pt>
                <c:pt idx="936">
                  <c:v>3.6233399999999998</c:v>
                </c:pt>
                <c:pt idx="937">
                  <c:v>3.6232000000000002</c:v>
                </c:pt>
                <c:pt idx="938">
                  <c:v>3.6230199999999999</c:v>
                </c:pt>
                <c:pt idx="939">
                  <c:v>3.6228400000000001</c:v>
                </c:pt>
                <c:pt idx="940">
                  <c:v>3.6225700000000001</c:v>
                </c:pt>
                <c:pt idx="941">
                  <c:v>3.6225100000000001</c:v>
                </c:pt>
                <c:pt idx="942">
                  <c:v>3.6222500000000002</c:v>
                </c:pt>
                <c:pt idx="943">
                  <c:v>3.6220300000000001</c:v>
                </c:pt>
                <c:pt idx="944">
                  <c:v>3.6218499999999998</c:v>
                </c:pt>
                <c:pt idx="945">
                  <c:v>3.6216400000000002</c:v>
                </c:pt>
                <c:pt idx="946">
                  <c:v>3.6214200000000001</c:v>
                </c:pt>
                <c:pt idx="947">
                  <c:v>3.6213000000000002</c:v>
                </c:pt>
                <c:pt idx="948">
                  <c:v>3.6210800000000001</c:v>
                </c:pt>
                <c:pt idx="949">
                  <c:v>3.62093</c:v>
                </c:pt>
                <c:pt idx="950">
                  <c:v>3.6206999999999998</c:v>
                </c:pt>
                <c:pt idx="951">
                  <c:v>3.6204700000000001</c:v>
                </c:pt>
                <c:pt idx="952">
                  <c:v>3.6202000000000001</c:v>
                </c:pt>
                <c:pt idx="953">
                  <c:v>3.6200700000000001</c:v>
                </c:pt>
                <c:pt idx="954">
                  <c:v>3.6198899999999998</c:v>
                </c:pt>
                <c:pt idx="955">
                  <c:v>3.61964</c:v>
                </c:pt>
                <c:pt idx="956">
                  <c:v>3.6195200000000001</c:v>
                </c:pt>
                <c:pt idx="957">
                  <c:v>3.61931</c:v>
                </c:pt>
                <c:pt idx="958">
                  <c:v>3.6190699999999998</c:v>
                </c:pt>
                <c:pt idx="959">
                  <c:v>3.6189300000000002</c:v>
                </c:pt>
                <c:pt idx="960">
                  <c:v>3.61869</c:v>
                </c:pt>
                <c:pt idx="961">
                  <c:v>3.6185100000000001</c:v>
                </c:pt>
                <c:pt idx="962">
                  <c:v>3.61829</c:v>
                </c:pt>
                <c:pt idx="963">
                  <c:v>3.61808</c:v>
                </c:pt>
                <c:pt idx="964">
                  <c:v>3.6178599999999999</c:v>
                </c:pt>
                <c:pt idx="965">
                  <c:v>3.6176300000000001</c:v>
                </c:pt>
                <c:pt idx="966">
                  <c:v>3.6174900000000001</c:v>
                </c:pt>
                <c:pt idx="967">
                  <c:v>3.6172</c:v>
                </c:pt>
                <c:pt idx="968">
                  <c:v>3.6170100000000001</c:v>
                </c:pt>
                <c:pt idx="969">
                  <c:v>3.6168399999999998</c:v>
                </c:pt>
                <c:pt idx="970">
                  <c:v>3.6166</c:v>
                </c:pt>
                <c:pt idx="971">
                  <c:v>3.6164900000000002</c:v>
                </c:pt>
                <c:pt idx="972">
                  <c:v>3.6161599999999998</c:v>
                </c:pt>
                <c:pt idx="973">
                  <c:v>3.6160000000000001</c:v>
                </c:pt>
                <c:pt idx="974">
                  <c:v>3.6158000000000001</c:v>
                </c:pt>
                <c:pt idx="975">
                  <c:v>3.6155400000000002</c:v>
                </c:pt>
                <c:pt idx="976">
                  <c:v>3.6153499999999998</c:v>
                </c:pt>
                <c:pt idx="977">
                  <c:v>3.6152000000000002</c:v>
                </c:pt>
                <c:pt idx="978">
                  <c:v>3.6150099999999998</c:v>
                </c:pt>
                <c:pt idx="979">
                  <c:v>3.6147900000000002</c:v>
                </c:pt>
                <c:pt idx="980">
                  <c:v>3.6145999999999998</c:v>
                </c:pt>
                <c:pt idx="981">
                  <c:v>3.61443</c:v>
                </c:pt>
                <c:pt idx="982">
                  <c:v>3.6141999999999999</c:v>
                </c:pt>
                <c:pt idx="983">
                  <c:v>3.6139800000000002</c:v>
                </c:pt>
                <c:pt idx="984">
                  <c:v>3.61375</c:v>
                </c:pt>
                <c:pt idx="985">
                  <c:v>3.6135600000000001</c:v>
                </c:pt>
                <c:pt idx="986">
                  <c:v>3.6133500000000001</c:v>
                </c:pt>
                <c:pt idx="987">
                  <c:v>3.6130900000000001</c:v>
                </c:pt>
                <c:pt idx="988">
                  <c:v>3.6129799999999999</c:v>
                </c:pt>
                <c:pt idx="989">
                  <c:v>3.6127199999999999</c:v>
                </c:pt>
                <c:pt idx="990">
                  <c:v>3.6124299999999998</c:v>
                </c:pt>
                <c:pt idx="991">
                  <c:v>3.6123400000000001</c:v>
                </c:pt>
                <c:pt idx="992">
                  <c:v>3.61212</c:v>
                </c:pt>
                <c:pt idx="993">
                  <c:v>3.6118899999999998</c:v>
                </c:pt>
                <c:pt idx="994">
                  <c:v>3.6116700000000002</c:v>
                </c:pt>
                <c:pt idx="995">
                  <c:v>3.6114199999999999</c:v>
                </c:pt>
                <c:pt idx="996">
                  <c:v>3.6112600000000001</c:v>
                </c:pt>
                <c:pt idx="997">
                  <c:v>3.6110799999999998</c:v>
                </c:pt>
                <c:pt idx="998">
                  <c:v>3.6108899999999999</c:v>
                </c:pt>
                <c:pt idx="999">
                  <c:v>3.61063</c:v>
                </c:pt>
                <c:pt idx="1000">
                  <c:v>3.6104799999999999</c:v>
                </c:pt>
                <c:pt idx="1001">
                  <c:v>3.6102099999999999</c:v>
                </c:pt>
                <c:pt idx="1002">
                  <c:v>3.6100300000000001</c:v>
                </c:pt>
                <c:pt idx="1003">
                  <c:v>3.6097700000000001</c:v>
                </c:pt>
                <c:pt idx="1004">
                  <c:v>3.6096599999999999</c:v>
                </c:pt>
                <c:pt idx="1005">
                  <c:v>3.6094300000000001</c:v>
                </c:pt>
                <c:pt idx="1006">
                  <c:v>3.6091600000000001</c:v>
                </c:pt>
                <c:pt idx="1007">
                  <c:v>3.6089799999999999</c:v>
                </c:pt>
                <c:pt idx="1008">
                  <c:v>3.6087199999999999</c:v>
                </c:pt>
                <c:pt idx="1009">
                  <c:v>3.6085500000000001</c:v>
                </c:pt>
                <c:pt idx="1010">
                  <c:v>3.6083400000000001</c:v>
                </c:pt>
                <c:pt idx="1011">
                  <c:v>3.6081099999999999</c:v>
                </c:pt>
                <c:pt idx="1012">
                  <c:v>3.6079400000000001</c:v>
                </c:pt>
                <c:pt idx="1013">
                  <c:v>3.6077400000000002</c:v>
                </c:pt>
                <c:pt idx="1014">
                  <c:v>3.6075300000000001</c:v>
                </c:pt>
                <c:pt idx="1015">
                  <c:v>3.6073</c:v>
                </c:pt>
                <c:pt idx="1016">
                  <c:v>3.6071599999999999</c:v>
                </c:pt>
                <c:pt idx="1017">
                  <c:v>3.6069</c:v>
                </c:pt>
                <c:pt idx="1018">
                  <c:v>3.6067200000000001</c:v>
                </c:pt>
                <c:pt idx="1019">
                  <c:v>3.60649</c:v>
                </c:pt>
                <c:pt idx="1020">
                  <c:v>3.6062500000000002</c:v>
                </c:pt>
                <c:pt idx="1021">
                  <c:v>3.6060300000000001</c:v>
                </c:pt>
                <c:pt idx="1022">
                  <c:v>3.6058699999999999</c:v>
                </c:pt>
                <c:pt idx="1023">
                  <c:v>3.6056599999999999</c:v>
                </c:pt>
                <c:pt idx="1024">
                  <c:v>3.6054200000000001</c:v>
                </c:pt>
                <c:pt idx="1025">
                  <c:v>3.6052200000000001</c:v>
                </c:pt>
                <c:pt idx="1026">
                  <c:v>3.6050499999999999</c:v>
                </c:pt>
                <c:pt idx="1027">
                  <c:v>3.6048300000000002</c:v>
                </c:pt>
                <c:pt idx="1028">
                  <c:v>3.6046</c:v>
                </c:pt>
                <c:pt idx="1029">
                  <c:v>3.6043799999999999</c:v>
                </c:pt>
                <c:pt idx="1030">
                  <c:v>3.60426</c:v>
                </c:pt>
                <c:pt idx="1031">
                  <c:v>3.60405</c:v>
                </c:pt>
                <c:pt idx="1032">
                  <c:v>3.60378</c:v>
                </c:pt>
                <c:pt idx="1033">
                  <c:v>3.6035499999999998</c:v>
                </c:pt>
                <c:pt idx="1034">
                  <c:v>3.60337</c:v>
                </c:pt>
                <c:pt idx="1035">
                  <c:v>3.60324</c:v>
                </c:pt>
                <c:pt idx="1036">
                  <c:v>3.6029599999999999</c:v>
                </c:pt>
                <c:pt idx="1037">
                  <c:v>3.6027800000000001</c:v>
                </c:pt>
                <c:pt idx="1038">
                  <c:v>3.6025800000000001</c:v>
                </c:pt>
                <c:pt idx="1039">
                  <c:v>3.6023999999999998</c:v>
                </c:pt>
                <c:pt idx="1040">
                  <c:v>3.60215</c:v>
                </c:pt>
                <c:pt idx="1041">
                  <c:v>3.6019800000000002</c:v>
                </c:pt>
                <c:pt idx="1042">
                  <c:v>3.6017899999999998</c:v>
                </c:pt>
                <c:pt idx="1043">
                  <c:v>3.60155</c:v>
                </c:pt>
                <c:pt idx="1044">
                  <c:v>3.6013500000000001</c:v>
                </c:pt>
                <c:pt idx="1045">
                  <c:v>3.6011600000000001</c:v>
                </c:pt>
                <c:pt idx="1046">
                  <c:v>3.6009500000000001</c:v>
                </c:pt>
                <c:pt idx="1047">
                  <c:v>3.6007400000000001</c:v>
                </c:pt>
                <c:pt idx="1048">
                  <c:v>3.60059</c:v>
                </c:pt>
                <c:pt idx="1049">
                  <c:v>3.6003599999999998</c:v>
                </c:pt>
                <c:pt idx="1050">
                  <c:v>3.6001699999999999</c:v>
                </c:pt>
                <c:pt idx="1051">
                  <c:v>3.5999099999999999</c:v>
                </c:pt>
                <c:pt idx="1052">
                  <c:v>3.5997699999999999</c:v>
                </c:pt>
                <c:pt idx="1053">
                  <c:v>3.5995400000000002</c:v>
                </c:pt>
                <c:pt idx="1054">
                  <c:v>3.59937</c:v>
                </c:pt>
                <c:pt idx="1055">
                  <c:v>3.5991399999999998</c:v>
                </c:pt>
                <c:pt idx="1056">
                  <c:v>3.5989599999999999</c:v>
                </c:pt>
                <c:pt idx="1057">
                  <c:v>3.59876</c:v>
                </c:pt>
                <c:pt idx="1058">
                  <c:v>3.59856</c:v>
                </c:pt>
                <c:pt idx="1059">
                  <c:v>3.5983499999999999</c:v>
                </c:pt>
                <c:pt idx="1060">
                  <c:v>3.59815</c:v>
                </c:pt>
                <c:pt idx="1061">
                  <c:v>3.59795</c:v>
                </c:pt>
                <c:pt idx="1062">
                  <c:v>3.5977600000000001</c:v>
                </c:pt>
                <c:pt idx="1063">
                  <c:v>3.59755</c:v>
                </c:pt>
                <c:pt idx="1064">
                  <c:v>3.5973899999999999</c:v>
                </c:pt>
                <c:pt idx="1065">
                  <c:v>3.5971700000000002</c:v>
                </c:pt>
                <c:pt idx="1066">
                  <c:v>3.5969699999999998</c:v>
                </c:pt>
                <c:pt idx="1067">
                  <c:v>3.5967600000000002</c:v>
                </c:pt>
                <c:pt idx="1068">
                  <c:v>3.5965600000000002</c:v>
                </c:pt>
                <c:pt idx="1069">
                  <c:v>3.5964100000000001</c:v>
                </c:pt>
                <c:pt idx="1070">
                  <c:v>3.5961799999999999</c:v>
                </c:pt>
                <c:pt idx="1071">
                  <c:v>3.5960299999999998</c:v>
                </c:pt>
                <c:pt idx="1072">
                  <c:v>3.59578</c:v>
                </c:pt>
                <c:pt idx="1073">
                  <c:v>3.59558</c:v>
                </c:pt>
                <c:pt idx="1074">
                  <c:v>3.5954000000000002</c:v>
                </c:pt>
                <c:pt idx="1075">
                  <c:v>3.5951900000000001</c:v>
                </c:pt>
                <c:pt idx="1076">
                  <c:v>3.5950299999999999</c:v>
                </c:pt>
                <c:pt idx="1077">
                  <c:v>3.5948099999999998</c:v>
                </c:pt>
                <c:pt idx="1078">
                  <c:v>3.5946099999999999</c:v>
                </c:pt>
                <c:pt idx="1079">
                  <c:v>3.5944500000000001</c:v>
                </c:pt>
                <c:pt idx="1080">
                  <c:v>3.5942500000000002</c:v>
                </c:pt>
                <c:pt idx="1081">
                  <c:v>3.5940400000000001</c:v>
                </c:pt>
                <c:pt idx="1082">
                  <c:v>3.5938300000000001</c:v>
                </c:pt>
                <c:pt idx="1083">
                  <c:v>3.5936699999999999</c:v>
                </c:pt>
                <c:pt idx="1084">
                  <c:v>3.5934900000000001</c:v>
                </c:pt>
                <c:pt idx="1085">
                  <c:v>3.5932900000000001</c:v>
                </c:pt>
                <c:pt idx="1086">
                  <c:v>3.5930800000000001</c:v>
                </c:pt>
                <c:pt idx="1087">
                  <c:v>3.5929000000000002</c:v>
                </c:pt>
                <c:pt idx="1088">
                  <c:v>3.5927199999999999</c:v>
                </c:pt>
                <c:pt idx="1089">
                  <c:v>3.5925500000000001</c:v>
                </c:pt>
                <c:pt idx="1090">
                  <c:v>3.5923500000000002</c:v>
                </c:pt>
                <c:pt idx="1091">
                  <c:v>3.5921599999999998</c:v>
                </c:pt>
                <c:pt idx="1092">
                  <c:v>3.5919599999999998</c:v>
                </c:pt>
                <c:pt idx="1093">
                  <c:v>3.59178</c:v>
                </c:pt>
                <c:pt idx="1094">
                  <c:v>3.59158</c:v>
                </c:pt>
                <c:pt idx="1095">
                  <c:v>3.5914000000000001</c:v>
                </c:pt>
                <c:pt idx="1096">
                  <c:v>3.59118</c:v>
                </c:pt>
                <c:pt idx="1097">
                  <c:v>3.5910299999999999</c:v>
                </c:pt>
                <c:pt idx="1098">
                  <c:v>3.59084</c:v>
                </c:pt>
                <c:pt idx="1099">
                  <c:v>3.59063</c:v>
                </c:pt>
                <c:pt idx="1100">
                  <c:v>3.5904500000000001</c:v>
                </c:pt>
                <c:pt idx="1101">
                  <c:v>3.5902799999999999</c:v>
                </c:pt>
                <c:pt idx="1102">
                  <c:v>3.5900799999999999</c:v>
                </c:pt>
                <c:pt idx="1103">
                  <c:v>3.5899200000000002</c:v>
                </c:pt>
                <c:pt idx="1104">
                  <c:v>3.5897100000000002</c:v>
                </c:pt>
                <c:pt idx="1105">
                  <c:v>3.58954</c:v>
                </c:pt>
                <c:pt idx="1106">
                  <c:v>3.58934</c:v>
                </c:pt>
                <c:pt idx="1107">
                  <c:v>3.5891700000000002</c:v>
                </c:pt>
                <c:pt idx="1108">
                  <c:v>3.5889899999999999</c:v>
                </c:pt>
                <c:pt idx="1109">
                  <c:v>3.5887899999999999</c:v>
                </c:pt>
                <c:pt idx="1110">
                  <c:v>3.5886300000000002</c:v>
                </c:pt>
                <c:pt idx="1111">
                  <c:v>3.5884200000000002</c:v>
                </c:pt>
                <c:pt idx="1112">
                  <c:v>3.5882700000000001</c:v>
                </c:pt>
                <c:pt idx="1113">
                  <c:v>3.58806</c:v>
                </c:pt>
                <c:pt idx="1114">
                  <c:v>3.5878700000000001</c:v>
                </c:pt>
                <c:pt idx="1115">
                  <c:v>3.5876999999999999</c:v>
                </c:pt>
                <c:pt idx="1116">
                  <c:v>3.58751</c:v>
                </c:pt>
                <c:pt idx="1117">
                  <c:v>3.5873300000000001</c:v>
                </c:pt>
                <c:pt idx="1118">
                  <c:v>3.58717</c:v>
                </c:pt>
                <c:pt idx="1119">
                  <c:v>3.5869900000000001</c:v>
                </c:pt>
                <c:pt idx="1120">
                  <c:v>3.5868000000000002</c:v>
                </c:pt>
                <c:pt idx="1121">
                  <c:v>3.5866199999999999</c:v>
                </c:pt>
                <c:pt idx="1122">
                  <c:v>3.58643</c:v>
                </c:pt>
                <c:pt idx="1123">
                  <c:v>3.5862500000000002</c:v>
                </c:pt>
                <c:pt idx="1124">
                  <c:v>3.5860799999999999</c:v>
                </c:pt>
                <c:pt idx="1125">
                  <c:v>3.5859000000000001</c:v>
                </c:pt>
                <c:pt idx="1126">
                  <c:v>3.5857199999999998</c:v>
                </c:pt>
                <c:pt idx="1127">
                  <c:v>3.5855399999999999</c:v>
                </c:pt>
                <c:pt idx="1128">
                  <c:v>3.5853600000000001</c:v>
                </c:pt>
                <c:pt idx="1129">
                  <c:v>3.5851899999999999</c:v>
                </c:pt>
                <c:pt idx="1130">
                  <c:v>3.5850200000000001</c:v>
                </c:pt>
                <c:pt idx="1131">
                  <c:v>3.5848200000000001</c:v>
                </c:pt>
                <c:pt idx="1132">
                  <c:v>3.58466</c:v>
                </c:pt>
                <c:pt idx="1133">
                  <c:v>3.5844800000000001</c:v>
                </c:pt>
                <c:pt idx="1134">
                  <c:v>3.5843099999999999</c:v>
                </c:pt>
                <c:pt idx="1135">
                  <c:v>3.58413</c:v>
                </c:pt>
                <c:pt idx="1136">
                  <c:v>3.5839400000000001</c:v>
                </c:pt>
                <c:pt idx="1137">
                  <c:v>3.58378</c:v>
                </c:pt>
                <c:pt idx="1138">
                  <c:v>3.5835900000000001</c:v>
                </c:pt>
                <c:pt idx="1139">
                  <c:v>3.5834199999999998</c:v>
                </c:pt>
                <c:pt idx="1140">
                  <c:v>3.5832600000000001</c:v>
                </c:pt>
                <c:pt idx="1141">
                  <c:v>3.5831</c:v>
                </c:pt>
                <c:pt idx="1142">
                  <c:v>3.5829200000000001</c:v>
                </c:pt>
                <c:pt idx="1143">
                  <c:v>3.5827399999999998</c:v>
                </c:pt>
                <c:pt idx="1144">
                  <c:v>3.5825499999999999</c:v>
                </c:pt>
                <c:pt idx="1145">
                  <c:v>3.5823800000000001</c:v>
                </c:pt>
                <c:pt idx="1146">
                  <c:v>3.5822099999999999</c:v>
                </c:pt>
                <c:pt idx="1147">
                  <c:v>3.5820400000000001</c:v>
                </c:pt>
                <c:pt idx="1148">
                  <c:v>3.5818699999999999</c:v>
                </c:pt>
                <c:pt idx="1149">
                  <c:v>3.58169</c:v>
                </c:pt>
                <c:pt idx="1150">
                  <c:v>3.5815199999999998</c:v>
                </c:pt>
                <c:pt idx="1151">
                  <c:v>3.5813299999999999</c:v>
                </c:pt>
                <c:pt idx="1152">
                  <c:v>3.5811799999999998</c:v>
                </c:pt>
                <c:pt idx="1153">
                  <c:v>3.581</c:v>
                </c:pt>
                <c:pt idx="1154">
                  <c:v>3.5808399999999998</c:v>
                </c:pt>
                <c:pt idx="1155">
                  <c:v>3.58067</c:v>
                </c:pt>
                <c:pt idx="1156">
                  <c:v>3.5804900000000002</c:v>
                </c:pt>
                <c:pt idx="1157">
                  <c:v>3.58033</c:v>
                </c:pt>
                <c:pt idx="1158">
                  <c:v>3.5801599999999998</c:v>
                </c:pt>
                <c:pt idx="1159">
                  <c:v>3.5799799999999999</c:v>
                </c:pt>
                <c:pt idx="1160">
                  <c:v>3.5798100000000002</c:v>
                </c:pt>
                <c:pt idx="1161">
                  <c:v>3.57965</c:v>
                </c:pt>
                <c:pt idx="1162">
                  <c:v>3.5794800000000002</c:v>
                </c:pt>
                <c:pt idx="1163">
                  <c:v>3.57931</c:v>
                </c:pt>
                <c:pt idx="1164">
                  <c:v>3.5791300000000001</c:v>
                </c:pt>
                <c:pt idx="1165">
                  <c:v>3.57897</c:v>
                </c:pt>
                <c:pt idx="1166">
                  <c:v>3.5788000000000002</c:v>
                </c:pt>
                <c:pt idx="1167">
                  <c:v>3.57864</c:v>
                </c:pt>
                <c:pt idx="1168">
                  <c:v>3.5784600000000002</c:v>
                </c:pt>
                <c:pt idx="1169">
                  <c:v>3.57829</c:v>
                </c:pt>
                <c:pt idx="1170">
                  <c:v>3.5781200000000002</c:v>
                </c:pt>
                <c:pt idx="1171">
                  <c:v>3.5779700000000001</c:v>
                </c:pt>
                <c:pt idx="1172">
                  <c:v>3.5777899999999998</c:v>
                </c:pt>
                <c:pt idx="1173">
                  <c:v>3.57762</c:v>
                </c:pt>
                <c:pt idx="1174">
                  <c:v>3.5774599999999999</c:v>
                </c:pt>
                <c:pt idx="1175">
                  <c:v>3.5773000000000001</c:v>
                </c:pt>
                <c:pt idx="1176">
                  <c:v>3.5771299999999999</c:v>
                </c:pt>
                <c:pt idx="1177">
                  <c:v>3.5769600000000001</c:v>
                </c:pt>
                <c:pt idx="1178">
                  <c:v>3.57681</c:v>
                </c:pt>
                <c:pt idx="1179">
                  <c:v>3.5766200000000001</c:v>
                </c:pt>
                <c:pt idx="1180">
                  <c:v>3.57646</c:v>
                </c:pt>
                <c:pt idx="1181">
                  <c:v>3.5763099999999999</c:v>
                </c:pt>
                <c:pt idx="1182">
                  <c:v>3.57613</c:v>
                </c:pt>
                <c:pt idx="1183">
                  <c:v>3.5759699999999999</c:v>
                </c:pt>
                <c:pt idx="1184">
                  <c:v>3.5758100000000002</c:v>
                </c:pt>
                <c:pt idx="1185">
                  <c:v>3.5756399999999999</c:v>
                </c:pt>
                <c:pt idx="1186">
                  <c:v>3.5754700000000001</c:v>
                </c:pt>
                <c:pt idx="1187">
                  <c:v>3.57531</c:v>
                </c:pt>
                <c:pt idx="1188">
                  <c:v>3.57517</c:v>
                </c:pt>
                <c:pt idx="1189">
                  <c:v>3.5749900000000001</c:v>
                </c:pt>
                <c:pt idx="1190">
                  <c:v>3.5748199999999999</c:v>
                </c:pt>
                <c:pt idx="1191">
                  <c:v>3.5746699999999998</c:v>
                </c:pt>
                <c:pt idx="1192">
                  <c:v>3.5745</c:v>
                </c:pt>
                <c:pt idx="1193">
                  <c:v>3.5743200000000002</c:v>
                </c:pt>
                <c:pt idx="1194">
                  <c:v>3.57416</c:v>
                </c:pt>
                <c:pt idx="1195">
                  <c:v>3.5740099999999999</c:v>
                </c:pt>
                <c:pt idx="1196">
                  <c:v>3.5738300000000001</c:v>
                </c:pt>
                <c:pt idx="1197">
                  <c:v>3.57368</c:v>
                </c:pt>
                <c:pt idx="1198">
                  <c:v>3.5735100000000002</c:v>
                </c:pt>
                <c:pt idx="1199">
                  <c:v>3.57334</c:v>
                </c:pt>
                <c:pt idx="1200">
                  <c:v>3.5731700000000002</c:v>
                </c:pt>
                <c:pt idx="1201">
                  <c:v>3.5730200000000001</c:v>
                </c:pt>
                <c:pt idx="1202">
                  <c:v>3.5728499999999999</c:v>
                </c:pt>
                <c:pt idx="1203">
                  <c:v>3.5726900000000001</c:v>
                </c:pt>
                <c:pt idx="1204">
                  <c:v>3.57253</c:v>
                </c:pt>
                <c:pt idx="1205">
                  <c:v>3.5723699999999998</c:v>
                </c:pt>
                <c:pt idx="1206">
                  <c:v>3.5722</c:v>
                </c:pt>
                <c:pt idx="1207">
                  <c:v>3.5720399999999999</c:v>
                </c:pt>
                <c:pt idx="1208">
                  <c:v>3.5718800000000002</c:v>
                </c:pt>
                <c:pt idx="1209">
                  <c:v>3.5717099999999999</c:v>
                </c:pt>
                <c:pt idx="1210">
                  <c:v>3.5715400000000002</c:v>
                </c:pt>
                <c:pt idx="1211">
                  <c:v>3.5713900000000001</c:v>
                </c:pt>
                <c:pt idx="1212">
                  <c:v>3.5712100000000002</c:v>
                </c:pt>
                <c:pt idx="1213">
                  <c:v>3.5710600000000001</c:v>
                </c:pt>
                <c:pt idx="1214">
                  <c:v>3.5708899999999999</c:v>
                </c:pt>
                <c:pt idx="1215">
                  <c:v>3.5707399999999998</c:v>
                </c:pt>
                <c:pt idx="1216">
                  <c:v>3.5705800000000001</c:v>
                </c:pt>
                <c:pt idx="1217">
                  <c:v>3.5703999999999998</c:v>
                </c:pt>
                <c:pt idx="1218">
                  <c:v>3.5702400000000001</c:v>
                </c:pt>
                <c:pt idx="1219">
                  <c:v>3.57009</c:v>
                </c:pt>
                <c:pt idx="1220">
                  <c:v>3.5699200000000002</c:v>
                </c:pt>
                <c:pt idx="1221">
                  <c:v>3.56975</c:v>
                </c:pt>
                <c:pt idx="1222">
                  <c:v>3.5695800000000002</c:v>
                </c:pt>
                <c:pt idx="1223">
                  <c:v>3.56942</c:v>
                </c:pt>
                <c:pt idx="1224">
                  <c:v>3.5692699999999999</c:v>
                </c:pt>
                <c:pt idx="1225">
                  <c:v>3.5691000000000002</c:v>
                </c:pt>
                <c:pt idx="1226">
                  <c:v>3.5689299999999999</c:v>
                </c:pt>
                <c:pt idx="1227">
                  <c:v>3.5687700000000002</c:v>
                </c:pt>
                <c:pt idx="1228">
                  <c:v>3.5686100000000001</c:v>
                </c:pt>
                <c:pt idx="1229">
                  <c:v>3.5684499999999999</c:v>
                </c:pt>
                <c:pt idx="1230">
                  <c:v>3.5682800000000001</c:v>
                </c:pt>
                <c:pt idx="1231">
                  <c:v>3.5681099999999999</c:v>
                </c:pt>
                <c:pt idx="1232">
                  <c:v>3.5679500000000002</c:v>
                </c:pt>
                <c:pt idx="1233">
                  <c:v>3.56778</c:v>
                </c:pt>
                <c:pt idx="1234">
                  <c:v>3.5676100000000002</c:v>
                </c:pt>
                <c:pt idx="1235">
                  <c:v>3.56745</c:v>
                </c:pt>
                <c:pt idx="1236">
                  <c:v>3.5672899999999998</c:v>
                </c:pt>
                <c:pt idx="1237">
                  <c:v>3.5671300000000001</c:v>
                </c:pt>
                <c:pt idx="1238">
                  <c:v>3.5669499999999998</c:v>
                </c:pt>
                <c:pt idx="1239">
                  <c:v>3.5667800000000001</c:v>
                </c:pt>
                <c:pt idx="1240">
                  <c:v>3.5666199999999999</c:v>
                </c:pt>
                <c:pt idx="1241">
                  <c:v>3.5664500000000001</c:v>
                </c:pt>
                <c:pt idx="1242">
                  <c:v>3.5662799999999999</c:v>
                </c:pt>
                <c:pt idx="1243">
                  <c:v>3.5661200000000002</c:v>
                </c:pt>
                <c:pt idx="1244">
                  <c:v>3.56595</c:v>
                </c:pt>
                <c:pt idx="1245">
                  <c:v>3.5657800000000002</c:v>
                </c:pt>
                <c:pt idx="1246">
                  <c:v>3.5656099999999999</c:v>
                </c:pt>
                <c:pt idx="1247">
                  <c:v>3.5654499999999998</c:v>
                </c:pt>
                <c:pt idx="1248">
                  <c:v>3.5652900000000001</c:v>
                </c:pt>
                <c:pt idx="1249">
                  <c:v>3.5651199999999998</c:v>
                </c:pt>
                <c:pt idx="1250">
                  <c:v>3.5649500000000001</c:v>
                </c:pt>
                <c:pt idx="1251">
                  <c:v>3.5647700000000002</c:v>
                </c:pt>
                <c:pt idx="1252">
                  <c:v>3.5646</c:v>
                </c:pt>
                <c:pt idx="1253">
                  <c:v>3.5644300000000002</c:v>
                </c:pt>
                <c:pt idx="1254">
                  <c:v>3.56426</c:v>
                </c:pt>
                <c:pt idx="1255">
                  <c:v>3.5640900000000002</c:v>
                </c:pt>
                <c:pt idx="1256">
                  <c:v>3.56393</c:v>
                </c:pt>
                <c:pt idx="1257">
                  <c:v>3.5637500000000002</c:v>
                </c:pt>
                <c:pt idx="1258">
                  <c:v>3.5635699999999999</c:v>
                </c:pt>
                <c:pt idx="1259">
                  <c:v>3.5634100000000002</c:v>
                </c:pt>
                <c:pt idx="1260">
                  <c:v>3.5632299999999999</c:v>
                </c:pt>
                <c:pt idx="1261">
                  <c:v>3.5630600000000001</c:v>
                </c:pt>
                <c:pt idx="1262">
                  <c:v>3.5628799999999998</c:v>
                </c:pt>
                <c:pt idx="1263">
                  <c:v>3.5627</c:v>
                </c:pt>
                <c:pt idx="1264">
                  <c:v>3.5625300000000002</c:v>
                </c:pt>
                <c:pt idx="1265">
                  <c:v>3.5623499999999999</c:v>
                </c:pt>
                <c:pt idx="1266">
                  <c:v>3.5621700000000001</c:v>
                </c:pt>
                <c:pt idx="1267">
                  <c:v>3.5619999999999998</c:v>
                </c:pt>
                <c:pt idx="1268">
                  <c:v>3.5618300000000001</c:v>
                </c:pt>
                <c:pt idx="1269">
                  <c:v>3.5616400000000001</c:v>
                </c:pt>
                <c:pt idx="1270">
                  <c:v>3.5614699999999999</c:v>
                </c:pt>
                <c:pt idx="1271">
                  <c:v>3.5612900000000001</c:v>
                </c:pt>
                <c:pt idx="1272">
                  <c:v>3.5611000000000002</c:v>
                </c:pt>
                <c:pt idx="1273">
                  <c:v>3.5609199999999999</c:v>
                </c:pt>
                <c:pt idx="1274">
                  <c:v>3.56074</c:v>
                </c:pt>
                <c:pt idx="1275">
                  <c:v>3.5605600000000002</c:v>
                </c:pt>
                <c:pt idx="1276">
                  <c:v>3.5603799999999999</c:v>
                </c:pt>
                <c:pt idx="1277">
                  <c:v>3.56019</c:v>
                </c:pt>
                <c:pt idx="1278">
                  <c:v>3.5600100000000001</c:v>
                </c:pt>
                <c:pt idx="1279">
                  <c:v>3.5598299999999998</c:v>
                </c:pt>
                <c:pt idx="1280">
                  <c:v>3.5596299999999998</c:v>
                </c:pt>
                <c:pt idx="1281">
                  <c:v>3.55945</c:v>
                </c:pt>
                <c:pt idx="1282">
                  <c:v>3.55925</c:v>
                </c:pt>
                <c:pt idx="1283">
                  <c:v>3.5590799999999998</c:v>
                </c:pt>
                <c:pt idx="1284">
                  <c:v>3.5588799999999998</c:v>
                </c:pt>
                <c:pt idx="1285">
                  <c:v>3.5586899999999999</c:v>
                </c:pt>
                <c:pt idx="1286">
                  <c:v>3.5585100000000001</c:v>
                </c:pt>
                <c:pt idx="1287">
                  <c:v>3.5583100000000001</c:v>
                </c:pt>
                <c:pt idx="1288">
                  <c:v>3.5581100000000001</c:v>
                </c:pt>
                <c:pt idx="1289">
                  <c:v>3.5579299999999998</c:v>
                </c:pt>
                <c:pt idx="1290">
                  <c:v>3.5577299999999998</c:v>
                </c:pt>
                <c:pt idx="1291">
                  <c:v>3.5575299999999999</c:v>
                </c:pt>
                <c:pt idx="1292">
                  <c:v>3.55735</c:v>
                </c:pt>
                <c:pt idx="1293">
                  <c:v>3.55714</c:v>
                </c:pt>
                <c:pt idx="1294">
                  <c:v>3.55694</c:v>
                </c:pt>
                <c:pt idx="1295">
                  <c:v>3.5567299999999999</c:v>
                </c:pt>
                <c:pt idx="1296">
                  <c:v>3.55654</c:v>
                </c:pt>
                <c:pt idx="1297">
                  <c:v>3.55633</c:v>
                </c:pt>
                <c:pt idx="1298">
                  <c:v>3.5561400000000001</c:v>
                </c:pt>
                <c:pt idx="1299">
                  <c:v>3.55593</c:v>
                </c:pt>
                <c:pt idx="1300">
                  <c:v>3.5557300000000001</c:v>
                </c:pt>
                <c:pt idx="1301">
                  <c:v>3.55552</c:v>
                </c:pt>
                <c:pt idx="1302">
                  <c:v>3.5552999999999999</c:v>
                </c:pt>
                <c:pt idx="1303">
                  <c:v>3.5550999999999999</c:v>
                </c:pt>
                <c:pt idx="1304">
                  <c:v>3.5548899999999999</c:v>
                </c:pt>
                <c:pt idx="1305">
                  <c:v>3.5546700000000002</c:v>
                </c:pt>
                <c:pt idx="1306">
                  <c:v>3.5544699999999998</c:v>
                </c:pt>
                <c:pt idx="1307">
                  <c:v>3.5542400000000001</c:v>
                </c:pt>
                <c:pt idx="1308">
                  <c:v>3.5540400000000001</c:v>
                </c:pt>
                <c:pt idx="1309">
                  <c:v>3.55383</c:v>
                </c:pt>
                <c:pt idx="1310">
                  <c:v>3.5536099999999999</c:v>
                </c:pt>
                <c:pt idx="1311">
                  <c:v>3.5533899999999998</c:v>
                </c:pt>
                <c:pt idx="1312">
                  <c:v>3.5531700000000002</c:v>
                </c:pt>
                <c:pt idx="1313">
                  <c:v>3.55294</c:v>
                </c:pt>
                <c:pt idx="1314">
                  <c:v>3.5527199999999999</c:v>
                </c:pt>
                <c:pt idx="1315">
                  <c:v>3.5524900000000001</c:v>
                </c:pt>
                <c:pt idx="1316">
                  <c:v>3.55227</c:v>
                </c:pt>
                <c:pt idx="1317">
                  <c:v>3.5520399999999999</c:v>
                </c:pt>
                <c:pt idx="1318">
                  <c:v>3.5518000000000001</c:v>
                </c:pt>
                <c:pt idx="1319">
                  <c:v>3.55158</c:v>
                </c:pt>
                <c:pt idx="1320">
                  <c:v>3.5513499999999998</c:v>
                </c:pt>
                <c:pt idx="1321">
                  <c:v>3.5511200000000001</c:v>
                </c:pt>
                <c:pt idx="1322">
                  <c:v>3.5508700000000002</c:v>
                </c:pt>
                <c:pt idx="1323">
                  <c:v>3.55064</c:v>
                </c:pt>
                <c:pt idx="1324">
                  <c:v>3.5503999999999998</c:v>
                </c:pt>
                <c:pt idx="1325">
                  <c:v>3.55016</c:v>
                </c:pt>
                <c:pt idx="1326">
                  <c:v>3.5499200000000002</c:v>
                </c:pt>
                <c:pt idx="1327">
                  <c:v>3.5496699999999999</c:v>
                </c:pt>
                <c:pt idx="1328">
                  <c:v>3.5494300000000001</c:v>
                </c:pt>
                <c:pt idx="1329">
                  <c:v>3.5491899999999998</c:v>
                </c:pt>
                <c:pt idx="1330">
                  <c:v>3.5489299999999999</c:v>
                </c:pt>
                <c:pt idx="1331">
                  <c:v>3.5486800000000001</c:v>
                </c:pt>
                <c:pt idx="1332">
                  <c:v>3.5484300000000002</c:v>
                </c:pt>
                <c:pt idx="1333">
                  <c:v>3.5481799999999999</c:v>
                </c:pt>
                <c:pt idx="1334">
                  <c:v>3.54792</c:v>
                </c:pt>
                <c:pt idx="1335">
                  <c:v>3.54766</c:v>
                </c:pt>
                <c:pt idx="1336">
                  <c:v>3.5474100000000002</c:v>
                </c:pt>
                <c:pt idx="1337">
                  <c:v>3.5471499999999998</c:v>
                </c:pt>
                <c:pt idx="1338">
                  <c:v>3.5468799999999998</c:v>
                </c:pt>
                <c:pt idx="1339">
                  <c:v>3.5466099999999998</c:v>
                </c:pt>
                <c:pt idx="1340">
                  <c:v>3.5463499999999999</c:v>
                </c:pt>
                <c:pt idx="1341">
                  <c:v>3.5460799999999999</c:v>
                </c:pt>
                <c:pt idx="1342">
                  <c:v>3.5457999999999998</c:v>
                </c:pt>
                <c:pt idx="1343">
                  <c:v>3.5455299999999998</c:v>
                </c:pt>
                <c:pt idx="1344">
                  <c:v>3.5452599999999999</c:v>
                </c:pt>
                <c:pt idx="1345">
                  <c:v>3.5449799999999998</c:v>
                </c:pt>
                <c:pt idx="1346">
                  <c:v>3.5447099999999998</c:v>
                </c:pt>
                <c:pt idx="1347">
                  <c:v>3.5444300000000002</c:v>
                </c:pt>
                <c:pt idx="1348">
                  <c:v>3.5441400000000001</c:v>
                </c:pt>
                <c:pt idx="1349">
                  <c:v>3.54386</c:v>
                </c:pt>
                <c:pt idx="1350">
                  <c:v>3.5435599999999998</c:v>
                </c:pt>
                <c:pt idx="1351">
                  <c:v>3.5432800000000002</c:v>
                </c:pt>
                <c:pt idx="1352">
                  <c:v>3.5429900000000001</c:v>
                </c:pt>
                <c:pt idx="1353">
                  <c:v>3.5427</c:v>
                </c:pt>
                <c:pt idx="1354">
                  <c:v>3.5424000000000002</c:v>
                </c:pt>
                <c:pt idx="1355">
                  <c:v>3.5421</c:v>
                </c:pt>
                <c:pt idx="1356">
                  <c:v>3.5417999999999998</c:v>
                </c:pt>
                <c:pt idx="1357">
                  <c:v>3.5415000000000001</c:v>
                </c:pt>
                <c:pt idx="1358">
                  <c:v>3.5411999999999999</c:v>
                </c:pt>
                <c:pt idx="1359">
                  <c:v>3.5408900000000001</c:v>
                </c:pt>
                <c:pt idx="1360">
                  <c:v>3.5405899999999999</c:v>
                </c:pt>
                <c:pt idx="1361">
                  <c:v>3.54027</c:v>
                </c:pt>
                <c:pt idx="1362">
                  <c:v>3.5399600000000002</c:v>
                </c:pt>
                <c:pt idx="1363">
                  <c:v>3.53965</c:v>
                </c:pt>
                <c:pt idx="1364">
                  <c:v>3.5393300000000001</c:v>
                </c:pt>
                <c:pt idx="1365">
                  <c:v>3.5390199999999998</c:v>
                </c:pt>
                <c:pt idx="1366">
                  <c:v>3.5386899999999999</c:v>
                </c:pt>
                <c:pt idx="1367">
                  <c:v>3.5383599999999999</c:v>
                </c:pt>
                <c:pt idx="1368">
                  <c:v>3.5380400000000001</c:v>
                </c:pt>
                <c:pt idx="1369">
                  <c:v>3.5377200000000002</c:v>
                </c:pt>
                <c:pt idx="1370">
                  <c:v>3.5373800000000002</c:v>
                </c:pt>
                <c:pt idx="1371">
                  <c:v>3.5370499999999998</c:v>
                </c:pt>
                <c:pt idx="1372">
                  <c:v>3.5367199999999999</c:v>
                </c:pt>
                <c:pt idx="1373">
                  <c:v>3.5363899999999999</c:v>
                </c:pt>
                <c:pt idx="1374">
                  <c:v>3.5360399999999998</c:v>
                </c:pt>
                <c:pt idx="1375">
                  <c:v>3.5356999999999998</c:v>
                </c:pt>
                <c:pt idx="1376">
                  <c:v>3.5353599999999998</c:v>
                </c:pt>
                <c:pt idx="1377">
                  <c:v>3.5350100000000002</c:v>
                </c:pt>
                <c:pt idx="1378">
                  <c:v>3.5346700000000002</c:v>
                </c:pt>
                <c:pt idx="1379">
                  <c:v>3.5343200000000001</c:v>
                </c:pt>
                <c:pt idx="1380">
                  <c:v>3.5339700000000001</c:v>
                </c:pt>
                <c:pt idx="1381">
                  <c:v>3.53362</c:v>
                </c:pt>
                <c:pt idx="1382">
                  <c:v>3.5332499999999998</c:v>
                </c:pt>
                <c:pt idx="1383">
                  <c:v>3.5329000000000002</c:v>
                </c:pt>
                <c:pt idx="1384">
                  <c:v>3.53254</c:v>
                </c:pt>
                <c:pt idx="1385">
                  <c:v>3.5321799999999999</c:v>
                </c:pt>
                <c:pt idx="1386">
                  <c:v>3.5318100000000001</c:v>
                </c:pt>
                <c:pt idx="1387">
                  <c:v>3.5314399999999999</c:v>
                </c:pt>
                <c:pt idx="1388">
                  <c:v>3.5310700000000002</c:v>
                </c:pt>
                <c:pt idx="1389">
                  <c:v>3.53071</c:v>
                </c:pt>
                <c:pt idx="1390">
                  <c:v>3.5303399999999998</c:v>
                </c:pt>
                <c:pt idx="1391">
                  <c:v>3.5299499999999999</c:v>
                </c:pt>
                <c:pt idx="1392">
                  <c:v>3.5295800000000002</c:v>
                </c:pt>
                <c:pt idx="1393">
                  <c:v>3.5291999999999999</c:v>
                </c:pt>
                <c:pt idx="1394">
                  <c:v>3.52881</c:v>
                </c:pt>
                <c:pt idx="1395">
                  <c:v>3.5284399999999998</c:v>
                </c:pt>
                <c:pt idx="1396">
                  <c:v>3.5280499999999999</c:v>
                </c:pt>
                <c:pt idx="1397">
                  <c:v>3.52766</c:v>
                </c:pt>
                <c:pt idx="1398">
                  <c:v>3.5272800000000002</c:v>
                </c:pt>
                <c:pt idx="1399">
                  <c:v>3.5268799999999998</c:v>
                </c:pt>
                <c:pt idx="1400">
                  <c:v>3.5264899999999999</c:v>
                </c:pt>
                <c:pt idx="1401">
                  <c:v>3.5260899999999999</c:v>
                </c:pt>
                <c:pt idx="1402">
                  <c:v>3.52569</c:v>
                </c:pt>
                <c:pt idx="1403">
                  <c:v>3.52529</c:v>
                </c:pt>
                <c:pt idx="1404">
                  <c:v>3.5248900000000001</c:v>
                </c:pt>
                <c:pt idx="1405">
                  <c:v>3.5244900000000001</c:v>
                </c:pt>
                <c:pt idx="1406">
                  <c:v>3.5240800000000001</c:v>
                </c:pt>
                <c:pt idx="1407">
                  <c:v>3.5236800000000001</c:v>
                </c:pt>
                <c:pt idx="1408">
                  <c:v>3.5232700000000001</c:v>
                </c:pt>
                <c:pt idx="1409">
                  <c:v>3.5228600000000001</c:v>
                </c:pt>
                <c:pt idx="1410">
                  <c:v>3.52244</c:v>
                </c:pt>
                <c:pt idx="1411">
                  <c:v>3.52203</c:v>
                </c:pt>
                <c:pt idx="1412">
                  <c:v>3.5216099999999999</c:v>
                </c:pt>
                <c:pt idx="1413">
                  <c:v>3.5211899999999998</c:v>
                </c:pt>
                <c:pt idx="1414">
                  <c:v>3.5207700000000002</c:v>
                </c:pt>
                <c:pt idx="1415">
                  <c:v>3.5203600000000002</c:v>
                </c:pt>
                <c:pt idx="1416">
                  <c:v>3.51993</c:v>
                </c:pt>
                <c:pt idx="1417">
                  <c:v>3.5194999999999999</c:v>
                </c:pt>
                <c:pt idx="1418">
                  <c:v>3.5190800000000002</c:v>
                </c:pt>
                <c:pt idx="1419">
                  <c:v>3.5186500000000001</c:v>
                </c:pt>
                <c:pt idx="1420">
                  <c:v>3.5182199999999999</c:v>
                </c:pt>
                <c:pt idx="1421">
                  <c:v>3.5177900000000002</c:v>
                </c:pt>
                <c:pt idx="1422">
                  <c:v>3.51735</c:v>
                </c:pt>
                <c:pt idx="1423">
                  <c:v>3.5169199999999998</c:v>
                </c:pt>
                <c:pt idx="1424">
                  <c:v>3.5164800000000001</c:v>
                </c:pt>
                <c:pt idx="1425">
                  <c:v>3.5160499999999999</c:v>
                </c:pt>
                <c:pt idx="1426">
                  <c:v>3.5156100000000001</c:v>
                </c:pt>
                <c:pt idx="1427">
                  <c:v>3.5151699999999999</c:v>
                </c:pt>
                <c:pt idx="1428">
                  <c:v>3.5147300000000001</c:v>
                </c:pt>
                <c:pt idx="1429">
                  <c:v>3.5142799999999998</c:v>
                </c:pt>
                <c:pt idx="1430">
                  <c:v>3.5138400000000001</c:v>
                </c:pt>
                <c:pt idx="1431">
                  <c:v>3.5133899999999998</c:v>
                </c:pt>
                <c:pt idx="1432">
                  <c:v>3.51294</c:v>
                </c:pt>
                <c:pt idx="1433">
                  <c:v>3.5124900000000001</c:v>
                </c:pt>
                <c:pt idx="1434">
                  <c:v>3.5120399999999998</c:v>
                </c:pt>
                <c:pt idx="1435">
                  <c:v>3.51159</c:v>
                </c:pt>
                <c:pt idx="1436">
                  <c:v>3.5111400000000001</c:v>
                </c:pt>
                <c:pt idx="1437">
                  <c:v>3.5106799999999998</c:v>
                </c:pt>
                <c:pt idx="1438">
                  <c:v>3.51023</c:v>
                </c:pt>
                <c:pt idx="1439">
                  <c:v>3.5097700000000001</c:v>
                </c:pt>
                <c:pt idx="1440">
                  <c:v>3.5093100000000002</c:v>
                </c:pt>
                <c:pt idx="1441">
                  <c:v>3.5088499999999998</c:v>
                </c:pt>
                <c:pt idx="1442">
                  <c:v>3.5083899999999999</c:v>
                </c:pt>
                <c:pt idx="1443">
                  <c:v>3.50793</c:v>
                </c:pt>
                <c:pt idx="1444">
                  <c:v>3.5074700000000001</c:v>
                </c:pt>
                <c:pt idx="1445">
                  <c:v>3.5070000000000001</c:v>
                </c:pt>
                <c:pt idx="1446">
                  <c:v>3.5065400000000002</c:v>
                </c:pt>
                <c:pt idx="1447">
                  <c:v>3.5060699999999998</c:v>
                </c:pt>
                <c:pt idx="1448">
                  <c:v>3.5055999999999998</c:v>
                </c:pt>
                <c:pt idx="1449">
                  <c:v>3.5051399999999999</c:v>
                </c:pt>
                <c:pt idx="1450">
                  <c:v>3.50467</c:v>
                </c:pt>
                <c:pt idx="1451">
                  <c:v>3.5042</c:v>
                </c:pt>
                <c:pt idx="1452">
                  <c:v>3.50373</c:v>
                </c:pt>
                <c:pt idx="1453">
                  <c:v>3.50325</c:v>
                </c:pt>
                <c:pt idx="1454">
                  <c:v>3.50278</c:v>
                </c:pt>
                <c:pt idx="1455">
                  <c:v>3.50231</c:v>
                </c:pt>
                <c:pt idx="1456">
                  <c:v>3.50183</c:v>
                </c:pt>
                <c:pt idx="1457">
                  <c:v>3.50135</c:v>
                </c:pt>
                <c:pt idx="1458">
                  <c:v>3.50088</c:v>
                </c:pt>
                <c:pt idx="1459">
                  <c:v>3.5004</c:v>
                </c:pt>
                <c:pt idx="1460">
                  <c:v>3.4999199999999999</c:v>
                </c:pt>
                <c:pt idx="1461">
                  <c:v>3.4994399999999999</c:v>
                </c:pt>
                <c:pt idx="1462">
                  <c:v>3.4989599999999998</c:v>
                </c:pt>
                <c:pt idx="1463">
                  <c:v>3.4984799999999998</c:v>
                </c:pt>
                <c:pt idx="1464">
                  <c:v>3.4980000000000002</c:v>
                </c:pt>
                <c:pt idx="1465">
                  <c:v>3.4975200000000002</c:v>
                </c:pt>
                <c:pt idx="1466">
                  <c:v>3.4970300000000001</c:v>
                </c:pt>
                <c:pt idx="1467">
                  <c:v>3.49655</c:v>
                </c:pt>
                <c:pt idx="1468">
                  <c:v>3.4960599999999999</c:v>
                </c:pt>
                <c:pt idx="1469">
                  <c:v>3.4955699999999998</c:v>
                </c:pt>
                <c:pt idx="1470">
                  <c:v>3.4950899999999998</c:v>
                </c:pt>
                <c:pt idx="1471">
                  <c:v>3.4946000000000002</c:v>
                </c:pt>
                <c:pt idx="1472">
                  <c:v>3.49411</c:v>
                </c:pt>
                <c:pt idx="1473">
                  <c:v>3.4936199999999999</c:v>
                </c:pt>
                <c:pt idx="1474">
                  <c:v>3.4931299999999998</c:v>
                </c:pt>
                <c:pt idx="1475">
                  <c:v>3.4926400000000002</c:v>
                </c:pt>
                <c:pt idx="1476">
                  <c:v>3.4921500000000001</c:v>
                </c:pt>
                <c:pt idx="1477">
                  <c:v>3.49166</c:v>
                </c:pt>
                <c:pt idx="1478">
                  <c:v>3.4911599999999998</c:v>
                </c:pt>
                <c:pt idx="1479">
                  <c:v>3.4906700000000002</c:v>
                </c:pt>
                <c:pt idx="1480">
                  <c:v>3.49017</c:v>
                </c:pt>
                <c:pt idx="1481">
                  <c:v>3.4896799999999999</c:v>
                </c:pt>
                <c:pt idx="1482">
                  <c:v>3.4891899999999998</c:v>
                </c:pt>
                <c:pt idx="1483">
                  <c:v>3.4886900000000001</c:v>
                </c:pt>
                <c:pt idx="1484">
                  <c:v>3.4881899999999999</c:v>
                </c:pt>
                <c:pt idx="1485">
                  <c:v>3.4876900000000002</c:v>
                </c:pt>
                <c:pt idx="1486">
                  <c:v>3.48719</c:v>
                </c:pt>
                <c:pt idx="1487">
                  <c:v>3.4866999999999999</c:v>
                </c:pt>
                <c:pt idx="1488">
                  <c:v>3.4862000000000002</c:v>
                </c:pt>
                <c:pt idx="1489">
                  <c:v>3.4857</c:v>
                </c:pt>
                <c:pt idx="1490">
                  <c:v>3.4851999999999999</c:v>
                </c:pt>
                <c:pt idx="1491">
                  <c:v>3.4847000000000001</c:v>
                </c:pt>
                <c:pt idx="1492">
                  <c:v>3.4842</c:v>
                </c:pt>
                <c:pt idx="1493">
                  <c:v>3.4836900000000002</c:v>
                </c:pt>
                <c:pt idx="1494">
                  <c:v>3.48319</c:v>
                </c:pt>
                <c:pt idx="1495">
                  <c:v>3.4826800000000002</c:v>
                </c:pt>
                <c:pt idx="1496">
                  <c:v>3.4821800000000001</c:v>
                </c:pt>
                <c:pt idx="1497">
                  <c:v>3.4816799999999999</c:v>
                </c:pt>
                <c:pt idx="1498">
                  <c:v>3.4811700000000001</c:v>
                </c:pt>
                <c:pt idx="1499">
                  <c:v>3.4806599999999999</c:v>
                </c:pt>
                <c:pt idx="1500">
                  <c:v>3.4801600000000001</c:v>
                </c:pt>
                <c:pt idx="1501">
                  <c:v>3.4796499999999999</c:v>
                </c:pt>
                <c:pt idx="1502">
                  <c:v>3.4791400000000001</c:v>
                </c:pt>
                <c:pt idx="1503">
                  <c:v>3.4786299999999999</c:v>
                </c:pt>
                <c:pt idx="1504">
                  <c:v>3.4781200000000001</c:v>
                </c:pt>
                <c:pt idx="1505">
                  <c:v>3.4776199999999999</c:v>
                </c:pt>
                <c:pt idx="1506">
                  <c:v>3.4771000000000001</c:v>
                </c:pt>
                <c:pt idx="1507">
                  <c:v>3.4765899999999998</c:v>
                </c:pt>
                <c:pt idx="1508">
                  <c:v>3.4760800000000001</c:v>
                </c:pt>
                <c:pt idx="1509">
                  <c:v>3.4755699999999998</c:v>
                </c:pt>
                <c:pt idx="1510">
                  <c:v>3.47506</c:v>
                </c:pt>
                <c:pt idx="1511">
                  <c:v>3.4745499999999998</c:v>
                </c:pt>
                <c:pt idx="1512">
                  <c:v>3.47404</c:v>
                </c:pt>
                <c:pt idx="1513">
                  <c:v>3.4735200000000002</c:v>
                </c:pt>
                <c:pt idx="1514">
                  <c:v>3.4730099999999999</c:v>
                </c:pt>
                <c:pt idx="1515">
                  <c:v>3.4724900000000001</c:v>
                </c:pt>
                <c:pt idx="1516">
                  <c:v>3.4719799999999998</c:v>
                </c:pt>
                <c:pt idx="1517">
                  <c:v>3.47146</c:v>
                </c:pt>
                <c:pt idx="1518">
                  <c:v>3.4709500000000002</c:v>
                </c:pt>
                <c:pt idx="1519">
                  <c:v>3.4704299999999999</c:v>
                </c:pt>
                <c:pt idx="1520">
                  <c:v>3.46991</c:v>
                </c:pt>
                <c:pt idx="1521">
                  <c:v>3.4693999999999998</c:v>
                </c:pt>
                <c:pt idx="1522">
                  <c:v>3.46888</c:v>
                </c:pt>
                <c:pt idx="1523">
                  <c:v>3.4683600000000001</c:v>
                </c:pt>
                <c:pt idx="1524">
                  <c:v>3.4678399999999998</c:v>
                </c:pt>
                <c:pt idx="1525">
                  <c:v>3.46733</c:v>
                </c:pt>
                <c:pt idx="1526">
                  <c:v>3.4668100000000002</c:v>
                </c:pt>
                <c:pt idx="1527">
                  <c:v>3.4662899999999999</c:v>
                </c:pt>
                <c:pt idx="1528">
                  <c:v>3.46577</c:v>
                </c:pt>
                <c:pt idx="1529">
                  <c:v>3.4652500000000002</c:v>
                </c:pt>
                <c:pt idx="1530">
                  <c:v>3.4647299999999999</c:v>
                </c:pt>
                <c:pt idx="1531">
                  <c:v>3.46421</c:v>
                </c:pt>
                <c:pt idx="1532">
                  <c:v>3.4636900000000002</c:v>
                </c:pt>
                <c:pt idx="1533">
                  <c:v>3.4631599999999998</c:v>
                </c:pt>
                <c:pt idx="1534">
                  <c:v>3.4626399999999999</c:v>
                </c:pt>
                <c:pt idx="1535">
                  <c:v>3.4621200000000001</c:v>
                </c:pt>
                <c:pt idx="1536">
                  <c:v>3.4615999999999998</c:v>
                </c:pt>
                <c:pt idx="1537">
                  <c:v>3.4610799999999999</c:v>
                </c:pt>
                <c:pt idx="1538">
                  <c:v>3.4605600000000001</c:v>
                </c:pt>
                <c:pt idx="1539">
                  <c:v>3.4600300000000002</c:v>
                </c:pt>
                <c:pt idx="1540">
                  <c:v>3.4595099999999999</c:v>
                </c:pt>
                <c:pt idx="1541">
                  <c:v>3.45899</c:v>
                </c:pt>
                <c:pt idx="1542">
                  <c:v>3.4584700000000002</c:v>
                </c:pt>
                <c:pt idx="1543">
                  <c:v>3.4579399999999998</c:v>
                </c:pt>
                <c:pt idx="1544">
                  <c:v>3.4574199999999999</c:v>
                </c:pt>
                <c:pt idx="1545">
                  <c:v>3.4569000000000001</c:v>
                </c:pt>
                <c:pt idx="1546">
                  <c:v>3.4563799999999998</c:v>
                </c:pt>
                <c:pt idx="1547">
                  <c:v>3.4558499999999999</c:v>
                </c:pt>
                <c:pt idx="1548">
                  <c:v>3.45533</c:v>
                </c:pt>
                <c:pt idx="1549">
                  <c:v>3.4548100000000002</c:v>
                </c:pt>
                <c:pt idx="1550">
                  <c:v>3.4542799999999998</c:v>
                </c:pt>
                <c:pt idx="1551">
                  <c:v>3.4537599999999999</c:v>
                </c:pt>
                <c:pt idx="1552">
                  <c:v>3.4532400000000001</c:v>
                </c:pt>
                <c:pt idx="1553">
                  <c:v>3.4527199999999998</c:v>
                </c:pt>
                <c:pt idx="1554">
                  <c:v>3.4521899999999999</c:v>
                </c:pt>
                <c:pt idx="1555">
                  <c:v>3.45167</c:v>
                </c:pt>
                <c:pt idx="1556">
                  <c:v>3.4511500000000002</c:v>
                </c:pt>
                <c:pt idx="1557">
                  <c:v>3.4506299999999999</c:v>
                </c:pt>
                <c:pt idx="1558">
                  <c:v>3.4500999999999999</c:v>
                </c:pt>
                <c:pt idx="1559">
                  <c:v>3.4495800000000001</c:v>
                </c:pt>
                <c:pt idx="1560">
                  <c:v>3.4490599999999998</c:v>
                </c:pt>
                <c:pt idx="1561">
                  <c:v>3.4485399999999999</c:v>
                </c:pt>
                <c:pt idx="1562">
                  <c:v>3.4480200000000001</c:v>
                </c:pt>
                <c:pt idx="1563">
                  <c:v>3.4474999999999998</c:v>
                </c:pt>
                <c:pt idx="1564">
                  <c:v>3.4469799999999999</c:v>
                </c:pt>
                <c:pt idx="1565">
                  <c:v>3.44645</c:v>
                </c:pt>
                <c:pt idx="1566">
                  <c:v>3.4459399999999998</c:v>
                </c:pt>
                <c:pt idx="1567">
                  <c:v>3.4454199999999999</c:v>
                </c:pt>
                <c:pt idx="1568">
                  <c:v>3.4449000000000001</c:v>
                </c:pt>
                <c:pt idx="1569">
                  <c:v>3.4443800000000002</c:v>
                </c:pt>
                <c:pt idx="1570">
                  <c:v>3.4438599999999999</c:v>
                </c:pt>
                <c:pt idx="1571">
                  <c:v>3.4433400000000001</c:v>
                </c:pt>
                <c:pt idx="1572">
                  <c:v>3.4428200000000002</c:v>
                </c:pt>
                <c:pt idx="1573">
                  <c:v>3.44231</c:v>
                </c:pt>
                <c:pt idx="1574">
                  <c:v>3.4417900000000001</c:v>
                </c:pt>
                <c:pt idx="1575">
                  <c:v>3.4412799999999999</c:v>
                </c:pt>
                <c:pt idx="1576">
                  <c:v>3.44076</c:v>
                </c:pt>
                <c:pt idx="1577">
                  <c:v>3.4402400000000002</c:v>
                </c:pt>
                <c:pt idx="1578">
                  <c:v>3.43973</c:v>
                </c:pt>
                <c:pt idx="1579">
                  <c:v>3.4392200000000002</c:v>
                </c:pt>
                <c:pt idx="1580">
                  <c:v>3.4387099999999999</c:v>
                </c:pt>
                <c:pt idx="1581">
                  <c:v>3.4381900000000001</c:v>
                </c:pt>
                <c:pt idx="1582">
                  <c:v>3.4376799999999998</c:v>
                </c:pt>
                <c:pt idx="1583">
                  <c:v>3.4371700000000001</c:v>
                </c:pt>
                <c:pt idx="1584">
                  <c:v>3.4366599999999998</c:v>
                </c:pt>
                <c:pt idx="1585">
                  <c:v>3.43614</c:v>
                </c:pt>
                <c:pt idx="1586">
                  <c:v>3.4356399999999998</c:v>
                </c:pt>
                <c:pt idx="1587">
                  <c:v>3.43513</c:v>
                </c:pt>
                <c:pt idx="1588">
                  <c:v>3.4346199999999998</c:v>
                </c:pt>
                <c:pt idx="1589">
                  <c:v>3.43411</c:v>
                </c:pt>
                <c:pt idx="1590">
                  <c:v>3.4336099999999998</c:v>
                </c:pt>
                <c:pt idx="1591">
                  <c:v>3.4331</c:v>
                </c:pt>
                <c:pt idx="1592">
                  <c:v>3.4325899999999998</c:v>
                </c:pt>
                <c:pt idx="1593">
                  <c:v>3.4320900000000001</c:v>
                </c:pt>
                <c:pt idx="1594">
                  <c:v>3.4315799999999999</c:v>
                </c:pt>
                <c:pt idx="1595">
                  <c:v>3.4310800000000001</c:v>
                </c:pt>
                <c:pt idx="1596">
                  <c:v>3.4305699999999999</c:v>
                </c:pt>
                <c:pt idx="1597">
                  <c:v>3.4300700000000002</c:v>
                </c:pt>
                <c:pt idx="1598">
                  <c:v>3.42957</c:v>
                </c:pt>
                <c:pt idx="1599">
                  <c:v>3.4290699999999998</c:v>
                </c:pt>
                <c:pt idx="1600">
                  <c:v>3.4285700000000001</c:v>
                </c:pt>
                <c:pt idx="1601">
                  <c:v>3.42807</c:v>
                </c:pt>
                <c:pt idx="1602">
                  <c:v>3.4275699999999998</c:v>
                </c:pt>
                <c:pt idx="1603">
                  <c:v>3.4270700000000001</c:v>
                </c:pt>
                <c:pt idx="1604">
                  <c:v>3.4265699999999999</c:v>
                </c:pt>
                <c:pt idx="1605">
                  <c:v>3.4260799999999998</c:v>
                </c:pt>
                <c:pt idx="1606">
                  <c:v>3.4255800000000001</c:v>
                </c:pt>
                <c:pt idx="1607">
                  <c:v>3.42509</c:v>
                </c:pt>
                <c:pt idx="1608">
                  <c:v>3.4245899999999998</c:v>
                </c:pt>
                <c:pt idx="1609">
                  <c:v>3.4241000000000001</c:v>
                </c:pt>
                <c:pt idx="1610">
                  <c:v>3.4236</c:v>
                </c:pt>
                <c:pt idx="1611">
                  <c:v>3.4231099999999999</c:v>
                </c:pt>
                <c:pt idx="1612">
                  <c:v>3.4226200000000002</c:v>
                </c:pt>
                <c:pt idx="1613">
                  <c:v>3.4221300000000001</c:v>
                </c:pt>
                <c:pt idx="1614">
                  <c:v>3.4216299999999999</c:v>
                </c:pt>
                <c:pt idx="1615">
                  <c:v>3.4211499999999999</c:v>
                </c:pt>
                <c:pt idx="1616">
                  <c:v>3.4206500000000002</c:v>
                </c:pt>
                <c:pt idx="1617">
                  <c:v>3.4201700000000002</c:v>
                </c:pt>
                <c:pt idx="1618">
                  <c:v>3.41967</c:v>
                </c:pt>
                <c:pt idx="1619">
                  <c:v>3.41919</c:v>
                </c:pt>
                <c:pt idx="1620">
                  <c:v>3.4186999999999999</c:v>
                </c:pt>
                <c:pt idx="1621">
                  <c:v>3.4182100000000002</c:v>
                </c:pt>
                <c:pt idx="1622">
                  <c:v>3.4177200000000001</c:v>
                </c:pt>
                <c:pt idx="1623">
                  <c:v>3.4172400000000001</c:v>
                </c:pt>
                <c:pt idx="1624">
                  <c:v>3.41675</c:v>
                </c:pt>
                <c:pt idx="1625">
                  <c:v>3.4162699999999999</c:v>
                </c:pt>
                <c:pt idx="1626">
                  <c:v>3.4157799999999998</c:v>
                </c:pt>
                <c:pt idx="1627">
                  <c:v>3.4152999999999998</c:v>
                </c:pt>
                <c:pt idx="1628">
                  <c:v>3.4148100000000001</c:v>
                </c:pt>
                <c:pt idx="1629">
                  <c:v>3.4143300000000001</c:v>
                </c:pt>
                <c:pt idx="1630">
                  <c:v>3.4138500000000001</c:v>
                </c:pt>
                <c:pt idx="1631">
                  <c:v>3.4133599999999999</c:v>
                </c:pt>
                <c:pt idx="1632">
                  <c:v>3.4128799999999999</c:v>
                </c:pt>
                <c:pt idx="1633">
                  <c:v>3.4123899999999998</c:v>
                </c:pt>
                <c:pt idx="1634">
                  <c:v>3.4119100000000002</c:v>
                </c:pt>
                <c:pt idx="1635">
                  <c:v>3.4114300000000002</c:v>
                </c:pt>
                <c:pt idx="1636">
                  <c:v>3.4109400000000001</c:v>
                </c:pt>
                <c:pt idx="1637">
                  <c:v>3.4104700000000001</c:v>
                </c:pt>
                <c:pt idx="1638">
                  <c:v>3.40998</c:v>
                </c:pt>
                <c:pt idx="1639">
                  <c:v>3.4095</c:v>
                </c:pt>
                <c:pt idx="1640">
                  <c:v>3.4090199999999999</c:v>
                </c:pt>
                <c:pt idx="1641">
                  <c:v>3.4085399999999999</c:v>
                </c:pt>
                <c:pt idx="1642">
                  <c:v>3.4080599999999999</c:v>
                </c:pt>
                <c:pt idx="1643">
                  <c:v>3.4075700000000002</c:v>
                </c:pt>
                <c:pt idx="1644">
                  <c:v>3.4070900000000002</c:v>
                </c:pt>
                <c:pt idx="1645">
                  <c:v>3.4066100000000001</c:v>
                </c:pt>
                <c:pt idx="1646">
                  <c:v>3.4061300000000001</c:v>
                </c:pt>
                <c:pt idx="1647">
                  <c:v>3.40564</c:v>
                </c:pt>
                <c:pt idx="1648">
                  <c:v>3.40516</c:v>
                </c:pt>
                <c:pt idx="1649">
                  <c:v>3.4046799999999999</c:v>
                </c:pt>
                <c:pt idx="1650">
                  <c:v>3.4041999999999999</c:v>
                </c:pt>
                <c:pt idx="1651">
                  <c:v>3.4037099999999998</c:v>
                </c:pt>
                <c:pt idx="1652">
                  <c:v>3.4032300000000002</c:v>
                </c:pt>
                <c:pt idx="1653">
                  <c:v>3.4027500000000002</c:v>
                </c:pt>
                <c:pt idx="1654">
                  <c:v>3.4022600000000001</c:v>
                </c:pt>
                <c:pt idx="1655">
                  <c:v>3.40178</c:v>
                </c:pt>
                <c:pt idx="1656">
                  <c:v>3.4012899999999999</c:v>
                </c:pt>
                <c:pt idx="1657">
                  <c:v>3.4008099999999999</c:v>
                </c:pt>
                <c:pt idx="1658">
                  <c:v>3.4003199999999998</c:v>
                </c:pt>
                <c:pt idx="1659">
                  <c:v>3.3998300000000001</c:v>
                </c:pt>
                <c:pt idx="1660">
                  <c:v>3.3993500000000001</c:v>
                </c:pt>
                <c:pt idx="1661">
                  <c:v>3.39886</c:v>
                </c:pt>
                <c:pt idx="1662">
                  <c:v>3.3983699999999999</c:v>
                </c:pt>
                <c:pt idx="1663">
                  <c:v>3.3978799999999998</c:v>
                </c:pt>
                <c:pt idx="1664">
                  <c:v>3.3973900000000001</c:v>
                </c:pt>
                <c:pt idx="1665">
                  <c:v>3.3969</c:v>
                </c:pt>
                <c:pt idx="1666">
                  <c:v>3.3964099999999999</c:v>
                </c:pt>
                <c:pt idx="1667">
                  <c:v>3.3959199999999998</c:v>
                </c:pt>
                <c:pt idx="1668">
                  <c:v>3.3954200000000001</c:v>
                </c:pt>
                <c:pt idx="1669">
                  <c:v>3.3949199999999999</c:v>
                </c:pt>
                <c:pt idx="1670">
                  <c:v>3.3944299999999998</c:v>
                </c:pt>
                <c:pt idx="1671">
                  <c:v>3.3939300000000001</c:v>
                </c:pt>
                <c:pt idx="1672">
                  <c:v>3.39344</c:v>
                </c:pt>
                <c:pt idx="1673">
                  <c:v>3.3929399999999998</c:v>
                </c:pt>
                <c:pt idx="1674">
                  <c:v>3.3924400000000001</c:v>
                </c:pt>
                <c:pt idx="1675">
                  <c:v>3.3919299999999999</c:v>
                </c:pt>
                <c:pt idx="1676">
                  <c:v>3.3914300000000002</c:v>
                </c:pt>
                <c:pt idx="1677">
                  <c:v>3.39093</c:v>
                </c:pt>
                <c:pt idx="1678">
                  <c:v>3.3904200000000002</c:v>
                </c:pt>
                <c:pt idx="1679">
                  <c:v>3.38992</c:v>
                </c:pt>
                <c:pt idx="1680">
                  <c:v>3.3894099999999998</c:v>
                </c:pt>
                <c:pt idx="1681">
                  <c:v>3.38889</c:v>
                </c:pt>
                <c:pt idx="1682">
                  <c:v>3.3883800000000002</c:v>
                </c:pt>
                <c:pt idx="1683">
                  <c:v>3.3878699999999999</c:v>
                </c:pt>
                <c:pt idx="1684">
                  <c:v>3.3873500000000001</c:v>
                </c:pt>
                <c:pt idx="1685">
                  <c:v>3.3868399999999999</c:v>
                </c:pt>
                <c:pt idx="1686">
                  <c:v>3.38632</c:v>
                </c:pt>
                <c:pt idx="1687">
                  <c:v>3.3858000000000001</c:v>
                </c:pt>
                <c:pt idx="1688">
                  <c:v>3.3852699999999998</c:v>
                </c:pt>
                <c:pt idx="1689">
                  <c:v>3.3847499999999999</c:v>
                </c:pt>
                <c:pt idx="1690">
                  <c:v>3.38422</c:v>
                </c:pt>
                <c:pt idx="1691">
                  <c:v>3.3836900000000001</c:v>
                </c:pt>
                <c:pt idx="1692">
                  <c:v>3.3831600000000002</c:v>
                </c:pt>
                <c:pt idx="1693">
                  <c:v>3.3826200000000002</c:v>
                </c:pt>
                <c:pt idx="1694">
                  <c:v>3.3820899999999998</c:v>
                </c:pt>
                <c:pt idx="1695">
                  <c:v>3.3815499999999998</c:v>
                </c:pt>
                <c:pt idx="1696">
                  <c:v>3.3810099999999998</c:v>
                </c:pt>
                <c:pt idx="1697">
                  <c:v>3.3804699999999999</c:v>
                </c:pt>
                <c:pt idx="1698">
                  <c:v>3.3799199999999998</c:v>
                </c:pt>
                <c:pt idx="1699">
                  <c:v>3.3793700000000002</c:v>
                </c:pt>
                <c:pt idx="1700">
                  <c:v>3.3788200000000002</c:v>
                </c:pt>
                <c:pt idx="1701">
                  <c:v>3.3782700000000001</c:v>
                </c:pt>
                <c:pt idx="1702">
                  <c:v>3.37771</c:v>
                </c:pt>
                <c:pt idx="1703">
                  <c:v>3.3771499999999999</c:v>
                </c:pt>
                <c:pt idx="1704">
                  <c:v>3.3765800000000001</c:v>
                </c:pt>
                <c:pt idx="1705">
                  <c:v>3.37602</c:v>
                </c:pt>
                <c:pt idx="1706">
                  <c:v>3.3754499999999998</c:v>
                </c:pt>
                <c:pt idx="1707">
                  <c:v>3.37487</c:v>
                </c:pt>
                <c:pt idx="1708">
                  <c:v>3.3742999999999999</c:v>
                </c:pt>
                <c:pt idx="1709">
                  <c:v>3.3737200000000001</c:v>
                </c:pt>
                <c:pt idx="1710">
                  <c:v>3.3731399999999998</c:v>
                </c:pt>
                <c:pt idx="1711">
                  <c:v>3.3725499999999999</c:v>
                </c:pt>
                <c:pt idx="1712">
                  <c:v>3.3719600000000001</c:v>
                </c:pt>
                <c:pt idx="1713">
                  <c:v>3.3713700000000002</c:v>
                </c:pt>
                <c:pt idx="1714">
                  <c:v>3.3707699999999998</c:v>
                </c:pt>
                <c:pt idx="1715">
                  <c:v>3.3701699999999999</c:v>
                </c:pt>
                <c:pt idx="1716">
                  <c:v>3.36957</c:v>
                </c:pt>
                <c:pt idx="1717">
                  <c:v>3.36896</c:v>
                </c:pt>
                <c:pt idx="1718">
                  <c:v>3.3683399999999999</c:v>
                </c:pt>
                <c:pt idx="1719">
                  <c:v>3.3677199999999998</c:v>
                </c:pt>
                <c:pt idx="1720">
                  <c:v>3.3671000000000002</c:v>
                </c:pt>
                <c:pt idx="1721">
                  <c:v>3.3664800000000001</c:v>
                </c:pt>
                <c:pt idx="1722">
                  <c:v>3.36585</c:v>
                </c:pt>
                <c:pt idx="1723">
                  <c:v>3.3652099999999998</c:v>
                </c:pt>
                <c:pt idx="1724">
                  <c:v>3.3645700000000001</c:v>
                </c:pt>
                <c:pt idx="1725">
                  <c:v>3.3639299999999999</c:v>
                </c:pt>
                <c:pt idx="1726">
                  <c:v>3.36328</c:v>
                </c:pt>
                <c:pt idx="1727">
                  <c:v>3.3626299999999998</c:v>
                </c:pt>
                <c:pt idx="1728">
                  <c:v>3.3619699999999999</c:v>
                </c:pt>
                <c:pt idx="1729">
                  <c:v>3.36131</c:v>
                </c:pt>
                <c:pt idx="1730">
                  <c:v>3.3606400000000001</c:v>
                </c:pt>
                <c:pt idx="1731">
                  <c:v>3.3599600000000001</c:v>
                </c:pt>
                <c:pt idx="1732">
                  <c:v>3.35928</c:v>
                </c:pt>
                <c:pt idx="1733">
                  <c:v>3.35859</c:v>
                </c:pt>
                <c:pt idx="1734">
                  <c:v>3.3578999999999999</c:v>
                </c:pt>
                <c:pt idx="1735">
                  <c:v>3.3572000000000002</c:v>
                </c:pt>
                <c:pt idx="1736">
                  <c:v>3.3565</c:v>
                </c:pt>
                <c:pt idx="1737">
                  <c:v>3.3557899999999998</c:v>
                </c:pt>
                <c:pt idx="1738">
                  <c:v>3.3550800000000001</c:v>
                </c:pt>
                <c:pt idx="1739">
                  <c:v>3.3543599999999998</c:v>
                </c:pt>
                <c:pt idx="1740">
                  <c:v>3.3536299999999999</c:v>
                </c:pt>
                <c:pt idx="1741">
                  <c:v>3.3529</c:v>
                </c:pt>
                <c:pt idx="1742">
                  <c:v>3.35216</c:v>
                </c:pt>
                <c:pt idx="1743">
                  <c:v>3.35141</c:v>
                </c:pt>
                <c:pt idx="1744">
                  <c:v>3.35066</c:v>
                </c:pt>
                <c:pt idx="1745">
                  <c:v>3.3498999999999999</c:v>
                </c:pt>
                <c:pt idx="1746">
                  <c:v>3.3491300000000002</c:v>
                </c:pt>
                <c:pt idx="1747">
                  <c:v>3.34836</c:v>
                </c:pt>
                <c:pt idx="1748">
                  <c:v>3.3475799999999998</c:v>
                </c:pt>
                <c:pt idx="1749">
                  <c:v>3.3467799999999999</c:v>
                </c:pt>
                <c:pt idx="1750">
                  <c:v>3.34599</c:v>
                </c:pt>
                <c:pt idx="1751">
                  <c:v>3.34518</c:v>
                </c:pt>
                <c:pt idx="1752">
                  <c:v>3.3443700000000001</c:v>
                </c:pt>
                <c:pt idx="1753">
                  <c:v>3.34355</c:v>
                </c:pt>
                <c:pt idx="1754">
                  <c:v>3.3427199999999999</c:v>
                </c:pt>
                <c:pt idx="1755">
                  <c:v>3.3418899999999998</c:v>
                </c:pt>
                <c:pt idx="1756">
                  <c:v>3.34104</c:v>
                </c:pt>
                <c:pt idx="1757">
                  <c:v>3.3401900000000002</c:v>
                </c:pt>
                <c:pt idx="1758">
                  <c:v>3.3393299999999999</c:v>
                </c:pt>
                <c:pt idx="1759">
                  <c:v>3.33846</c:v>
                </c:pt>
                <c:pt idx="1760">
                  <c:v>3.3375699999999999</c:v>
                </c:pt>
                <c:pt idx="1761">
                  <c:v>3.3366899999999999</c:v>
                </c:pt>
                <c:pt idx="1762">
                  <c:v>3.3357899999999998</c:v>
                </c:pt>
                <c:pt idx="1763">
                  <c:v>3.3348800000000001</c:v>
                </c:pt>
                <c:pt idx="1764">
                  <c:v>3.3339599999999998</c:v>
                </c:pt>
                <c:pt idx="1765">
                  <c:v>3.33304</c:v>
                </c:pt>
                <c:pt idx="1766">
                  <c:v>3.3321000000000001</c:v>
                </c:pt>
                <c:pt idx="1767">
                  <c:v>3.3311500000000001</c:v>
                </c:pt>
                <c:pt idx="1768">
                  <c:v>3.3302</c:v>
                </c:pt>
                <c:pt idx="1769">
                  <c:v>3.3292299999999999</c:v>
                </c:pt>
                <c:pt idx="1770">
                  <c:v>3.3282600000000002</c:v>
                </c:pt>
                <c:pt idx="1771">
                  <c:v>3.3272699999999999</c:v>
                </c:pt>
                <c:pt idx="1772">
                  <c:v>3.3262700000000001</c:v>
                </c:pt>
                <c:pt idx="1773">
                  <c:v>3.3252600000000001</c:v>
                </c:pt>
                <c:pt idx="1774">
                  <c:v>3.3242400000000001</c:v>
                </c:pt>
                <c:pt idx="1775">
                  <c:v>3.32321</c:v>
                </c:pt>
                <c:pt idx="1776">
                  <c:v>3.3221599999999998</c:v>
                </c:pt>
                <c:pt idx="1777">
                  <c:v>3.32111</c:v>
                </c:pt>
                <c:pt idx="1778">
                  <c:v>3.3200400000000001</c:v>
                </c:pt>
                <c:pt idx="1779">
                  <c:v>3.3189600000000001</c:v>
                </c:pt>
                <c:pt idx="1780">
                  <c:v>3.3178700000000001</c:v>
                </c:pt>
                <c:pt idx="1781">
                  <c:v>3.3167599999999999</c:v>
                </c:pt>
                <c:pt idx="1782">
                  <c:v>3.3156500000000002</c:v>
                </c:pt>
                <c:pt idx="1783">
                  <c:v>3.3145199999999999</c:v>
                </c:pt>
                <c:pt idx="1784">
                  <c:v>3.31338</c:v>
                </c:pt>
                <c:pt idx="1785">
                  <c:v>3.31223</c:v>
                </c:pt>
                <c:pt idx="1786">
                  <c:v>3.3110599999999999</c:v>
                </c:pt>
                <c:pt idx="1787">
                  <c:v>3.3098800000000002</c:v>
                </c:pt>
                <c:pt idx="1788">
                  <c:v>3.3086799999999998</c:v>
                </c:pt>
                <c:pt idx="1789">
                  <c:v>3.30748</c:v>
                </c:pt>
                <c:pt idx="1790">
                  <c:v>3.30626</c:v>
                </c:pt>
                <c:pt idx="1791">
                  <c:v>3.3050299999999999</c:v>
                </c:pt>
                <c:pt idx="1792">
                  <c:v>3.3037700000000001</c:v>
                </c:pt>
                <c:pt idx="1793">
                  <c:v>3.3025199999999999</c:v>
                </c:pt>
                <c:pt idx="1794">
                  <c:v>3.30124</c:v>
                </c:pt>
                <c:pt idx="1795">
                  <c:v>3.2999399999999999</c:v>
                </c:pt>
                <c:pt idx="1796">
                  <c:v>3.2986399999999998</c:v>
                </c:pt>
                <c:pt idx="1797">
                  <c:v>3.29732</c:v>
                </c:pt>
                <c:pt idx="1798">
                  <c:v>3.2959800000000001</c:v>
                </c:pt>
                <c:pt idx="1799">
                  <c:v>3.2946300000000002</c:v>
                </c:pt>
                <c:pt idx="1800">
                  <c:v>3.2932600000000001</c:v>
                </c:pt>
                <c:pt idx="1801">
                  <c:v>3.2918799999999999</c:v>
                </c:pt>
                <c:pt idx="1802">
                  <c:v>3.2904900000000001</c:v>
                </c:pt>
                <c:pt idx="1803">
                  <c:v>3.2890700000000002</c:v>
                </c:pt>
                <c:pt idx="1804">
                  <c:v>3.2876400000000001</c:v>
                </c:pt>
                <c:pt idx="1805">
                  <c:v>3.2862</c:v>
                </c:pt>
                <c:pt idx="1806">
                  <c:v>3.2847400000000002</c:v>
                </c:pt>
                <c:pt idx="1807">
                  <c:v>3.2832599999999998</c:v>
                </c:pt>
                <c:pt idx="1808">
                  <c:v>3.2817699999999999</c:v>
                </c:pt>
                <c:pt idx="1809">
                  <c:v>3.2802699999999998</c:v>
                </c:pt>
                <c:pt idx="1810">
                  <c:v>3.27874</c:v>
                </c:pt>
                <c:pt idx="1811">
                  <c:v>3.2772000000000001</c:v>
                </c:pt>
                <c:pt idx="1812">
                  <c:v>3.2756500000000002</c:v>
                </c:pt>
                <c:pt idx="1813">
                  <c:v>3.27407</c:v>
                </c:pt>
                <c:pt idx="1814">
                  <c:v>3.2724899999999999</c:v>
                </c:pt>
                <c:pt idx="1815">
                  <c:v>3.27088</c:v>
                </c:pt>
                <c:pt idx="1816">
                  <c:v>3.2692600000000001</c:v>
                </c:pt>
                <c:pt idx="1817">
                  <c:v>3.26762</c:v>
                </c:pt>
                <c:pt idx="1818">
                  <c:v>3.2659699999999998</c:v>
                </c:pt>
                <c:pt idx="1819">
                  <c:v>3.2643</c:v>
                </c:pt>
                <c:pt idx="1820">
                  <c:v>3.26261</c:v>
                </c:pt>
                <c:pt idx="1821">
                  <c:v>3.26091</c:v>
                </c:pt>
                <c:pt idx="1822">
                  <c:v>3.2591899999999998</c:v>
                </c:pt>
                <c:pt idx="1823">
                  <c:v>3.25746</c:v>
                </c:pt>
                <c:pt idx="1824">
                  <c:v>3.2557100000000001</c:v>
                </c:pt>
                <c:pt idx="1825">
                  <c:v>3.2539400000000001</c:v>
                </c:pt>
                <c:pt idx="1826">
                  <c:v>3.25217</c:v>
                </c:pt>
                <c:pt idx="1827">
                  <c:v>3.2503700000000002</c:v>
                </c:pt>
                <c:pt idx="1828">
                  <c:v>3.2485599999999999</c:v>
                </c:pt>
                <c:pt idx="1829">
                  <c:v>3.2467299999999999</c:v>
                </c:pt>
                <c:pt idx="1830">
                  <c:v>3.2448899999999998</c:v>
                </c:pt>
                <c:pt idx="1831">
                  <c:v>3.2430400000000001</c:v>
                </c:pt>
                <c:pt idx="1832">
                  <c:v>3.2411699999999999</c:v>
                </c:pt>
                <c:pt idx="1833">
                  <c:v>3.2392799999999999</c:v>
                </c:pt>
                <c:pt idx="1834">
                  <c:v>3.23739</c:v>
                </c:pt>
                <c:pt idx="1835">
                  <c:v>3.2354799999999999</c:v>
                </c:pt>
                <c:pt idx="1836">
                  <c:v>3.2335500000000001</c:v>
                </c:pt>
                <c:pt idx="1837">
                  <c:v>3.2316199999999999</c:v>
                </c:pt>
                <c:pt idx="1838">
                  <c:v>3.22967</c:v>
                </c:pt>
                <c:pt idx="1839">
                  <c:v>3.2277100000000001</c:v>
                </c:pt>
                <c:pt idx="1840">
                  <c:v>3.2257400000000001</c:v>
                </c:pt>
                <c:pt idx="1841">
                  <c:v>3.22376</c:v>
                </c:pt>
                <c:pt idx="1842">
                  <c:v>3.2217699999999998</c:v>
                </c:pt>
                <c:pt idx="1843">
                  <c:v>3.21976</c:v>
                </c:pt>
                <c:pt idx="1844">
                  <c:v>3.2177500000000001</c:v>
                </c:pt>
                <c:pt idx="1845">
                  <c:v>3.2157300000000002</c:v>
                </c:pt>
                <c:pt idx="1846">
                  <c:v>3.2136999999999998</c:v>
                </c:pt>
                <c:pt idx="1847">
                  <c:v>3.2116600000000002</c:v>
                </c:pt>
                <c:pt idx="1848">
                  <c:v>3.2096200000000001</c:v>
                </c:pt>
                <c:pt idx="1849">
                  <c:v>3.20757</c:v>
                </c:pt>
                <c:pt idx="1850">
                  <c:v>3.2055099999999999</c:v>
                </c:pt>
                <c:pt idx="1851">
                  <c:v>3.2034500000000001</c:v>
                </c:pt>
                <c:pt idx="1852">
                  <c:v>3.2013799999999999</c:v>
                </c:pt>
                <c:pt idx="1853">
                  <c:v>3.1993100000000001</c:v>
                </c:pt>
                <c:pt idx="1854">
                  <c:v>3.1972299999999998</c:v>
                </c:pt>
                <c:pt idx="1855">
                  <c:v>3.1951499999999999</c:v>
                </c:pt>
                <c:pt idx="1856">
                  <c:v>3.1930700000000001</c:v>
                </c:pt>
                <c:pt idx="1857">
                  <c:v>3.1909800000000001</c:v>
                </c:pt>
                <c:pt idx="1858">
                  <c:v>3.1888899999999998</c:v>
                </c:pt>
                <c:pt idx="1859">
                  <c:v>3.1868099999999999</c:v>
                </c:pt>
                <c:pt idx="1860">
                  <c:v>3.18472</c:v>
                </c:pt>
                <c:pt idx="1861">
                  <c:v>3.1826300000000001</c:v>
                </c:pt>
                <c:pt idx="1862">
                  <c:v>3.1805500000000002</c:v>
                </c:pt>
                <c:pt idx="1863">
                  <c:v>3.1784699999999999</c:v>
                </c:pt>
                <c:pt idx="1864">
                  <c:v>3.17639</c:v>
                </c:pt>
                <c:pt idx="1865">
                  <c:v>3.1743000000000001</c:v>
                </c:pt>
                <c:pt idx="1866">
                  <c:v>3.1722299999999999</c:v>
                </c:pt>
                <c:pt idx="1867">
                  <c:v>3.17015</c:v>
                </c:pt>
                <c:pt idx="1868">
                  <c:v>3.1680799999999998</c:v>
                </c:pt>
                <c:pt idx="1869">
                  <c:v>3.1660200000000001</c:v>
                </c:pt>
                <c:pt idx="1870">
                  <c:v>3.1639499999999998</c:v>
                </c:pt>
                <c:pt idx="1871">
                  <c:v>3.1619000000000002</c:v>
                </c:pt>
                <c:pt idx="1872">
                  <c:v>3.15985</c:v>
                </c:pt>
                <c:pt idx="1873">
                  <c:v>3.1577999999999999</c:v>
                </c:pt>
                <c:pt idx="1874">
                  <c:v>3.1557499999999998</c:v>
                </c:pt>
                <c:pt idx="1875">
                  <c:v>3.1537199999999999</c:v>
                </c:pt>
                <c:pt idx="1876">
                  <c:v>3.1516899999999999</c:v>
                </c:pt>
                <c:pt idx="1877">
                  <c:v>3.1496599999999999</c:v>
                </c:pt>
                <c:pt idx="1878">
                  <c:v>3.14764</c:v>
                </c:pt>
                <c:pt idx="1879">
                  <c:v>3.1456200000000001</c:v>
                </c:pt>
                <c:pt idx="1880">
                  <c:v>3.1436099999999998</c:v>
                </c:pt>
                <c:pt idx="1881">
                  <c:v>3.1415999999999999</c:v>
                </c:pt>
                <c:pt idx="1882">
                  <c:v>3.1395900000000001</c:v>
                </c:pt>
                <c:pt idx="1883">
                  <c:v>3.1375899999999999</c:v>
                </c:pt>
                <c:pt idx="1884">
                  <c:v>3.1355900000000001</c:v>
                </c:pt>
                <c:pt idx="1885">
                  <c:v>3.1335899999999999</c:v>
                </c:pt>
                <c:pt idx="1886">
                  <c:v>3.1315900000000001</c:v>
                </c:pt>
                <c:pt idx="1887">
                  <c:v>3.1295999999999999</c:v>
                </c:pt>
                <c:pt idx="1888">
                  <c:v>3.1276000000000002</c:v>
                </c:pt>
                <c:pt idx="1889">
                  <c:v>3.1255999999999999</c:v>
                </c:pt>
                <c:pt idx="1890">
                  <c:v>3.1236000000000002</c:v>
                </c:pt>
                <c:pt idx="1891">
                  <c:v>3.1215999999999999</c:v>
                </c:pt>
                <c:pt idx="1892">
                  <c:v>3.1195900000000001</c:v>
                </c:pt>
                <c:pt idx="1893">
                  <c:v>3.1175799999999998</c:v>
                </c:pt>
                <c:pt idx="1894">
                  <c:v>3.1155499999999998</c:v>
                </c:pt>
                <c:pt idx="1895">
                  <c:v>3.1135199999999998</c:v>
                </c:pt>
                <c:pt idx="1896">
                  <c:v>3.1114899999999999</c:v>
                </c:pt>
                <c:pt idx="1897">
                  <c:v>3.1094300000000001</c:v>
                </c:pt>
                <c:pt idx="1898">
                  <c:v>3.10737</c:v>
                </c:pt>
                <c:pt idx="1899">
                  <c:v>3.1052900000000001</c:v>
                </c:pt>
                <c:pt idx="1900">
                  <c:v>3.1031900000000001</c:v>
                </c:pt>
                <c:pt idx="1901">
                  <c:v>3.1010800000000001</c:v>
                </c:pt>
                <c:pt idx="1902">
                  <c:v>3.0989499999999999</c:v>
                </c:pt>
                <c:pt idx="1903">
                  <c:v>3.0967899999999999</c:v>
                </c:pt>
                <c:pt idx="1904">
                  <c:v>3.0946099999999999</c:v>
                </c:pt>
                <c:pt idx="1905">
                  <c:v>3.0924100000000001</c:v>
                </c:pt>
                <c:pt idx="1906">
                  <c:v>3.0901700000000001</c:v>
                </c:pt>
                <c:pt idx="1907">
                  <c:v>3.0879099999999999</c:v>
                </c:pt>
                <c:pt idx="1908">
                  <c:v>3.08562</c:v>
                </c:pt>
                <c:pt idx="1909">
                  <c:v>3.0832899999999999</c:v>
                </c:pt>
                <c:pt idx="1910">
                  <c:v>3.0809199999999999</c:v>
                </c:pt>
                <c:pt idx="1911">
                  <c:v>3.0785300000000002</c:v>
                </c:pt>
                <c:pt idx="1912">
                  <c:v>3.0760900000000002</c:v>
                </c:pt>
                <c:pt idx="1913">
                  <c:v>3.0735999999999999</c:v>
                </c:pt>
                <c:pt idx="1914">
                  <c:v>3.0710700000000002</c:v>
                </c:pt>
                <c:pt idx="1915">
                  <c:v>3.0684999999999998</c:v>
                </c:pt>
                <c:pt idx="1916">
                  <c:v>3.0658799999999999</c:v>
                </c:pt>
                <c:pt idx="1917">
                  <c:v>3.0632000000000001</c:v>
                </c:pt>
                <c:pt idx="1918">
                  <c:v>3.06047</c:v>
                </c:pt>
                <c:pt idx="1919">
                  <c:v>3.05769</c:v>
                </c:pt>
                <c:pt idx="1920">
                  <c:v>3.0548500000000001</c:v>
                </c:pt>
                <c:pt idx="1921">
                  <c:v>3.0519400000000001</c:v>
                </c:pt>
                <c:pt idx="1922">
                  <c:v>3.0489700000000002</c:v>
                </c:pt>
                <c:pt idx="1923">
                  <c:v>3.0459399999999999</c:v>
                </c:pt>
                <c:pt idx="1924">
                  <c:v>3.04284</c:v>
                </c:pt>
                <c:pt idx="1925">
                  <c:v>3.0396700000000001</c:v>
                </c:pt>
                <c:pt idx="1926">
                  <c:v>3.0364300000000002</c:v>
                </c:pt>
                <c:pt idx="1927">
                  <c:v>3.0331100000000002</c:v>
                </c:pt>
                <c:pt idx="1928">
                  <c:v>3.0297100000000001</c:v>
                </c:pt>
                <c:pt idx="1929">
                  <c:v>3.02623</c:v>
                </c:pt>
                <c:pt idx="1930">
                  <c:v>3.0226700000000002</c:v>
                </c:pt>
                <c:pt idx="1931">
                  <c:v>3.0190199999999998</c:v>
                </c:pt>
                <c:pt idx="1932">
                  <c:v>3.0152899999999998</c:v>
                </c:pt>
                <c:pt idx="1933">
                  <c:v>3.01146</c:v>
                </c:pt>
                <c:pt idx="1934">
                  <c:v>3.0075400000000001</c:v>
                </c:pt>
                <c:pt idx="1935">
                  <c:v>3.00352</c:v>
                </c:pt>
                <c:pt idx="1936">
                  <c:v>2.9994100000000001</c:v>
                </c:pt>
                <c:pt idx="1937">
                  <c:v>2.99519</c:v>
                </c:pt>
                <c:pt idx="1938">
                  <c:v>2.9908600000000001</c:v>
                </c:pt>
                <c:pt idx="1939">
                  <c:v>2.9864199999999999</c:v>
                </c:pt>
                <c:pt idx="1940">
                  <c:v>2.9818799999999999</c:v>
                </c:pt>
                <c:pt idx="1941">
                  <c:v>2.97722</c:v>
                </c:pt>
                <c:pt idx="1942">
                  <c:v>2.9724400000000002</c:v>
                </c:pt>
                <c:pt idx="1943">
                  <c:v>2.96753</c:v>
                </c:pt>
                <c:pt idx="1944">
                  <c:v>2.9624999999999999</c:v>
                </c:pt>
                <c:pt idx="1945">
                  <c:v>2.9573399999999999</c:v>
                </c:pt>
                <c:pt idx="1946">
                  <c:v>2.9520499999999998</c:v>
                </c:pt>
                <c:pt idx="1947">
                  <c:v>2.9466100000000002</c:v>
                </c:pt>
                <c:pt idx="1948">
                  <c:v>2.9410400000000001</c:v>
                </c:pt>
                <c:pt idx="1949">
                  <c:v>2.9353199999999999</c:v>
                </c:pt>
                <c:pt idx="1950">
                  <c:v>2.92944</c:v>
                </c:pt>
                <c:pt idx="1951">
                  <c:v>2.9234</c:v>
                </c:pt>
                <c:pt idx="1952">
                  <c:v>2.9172099999999999</c:v>
                </c:pt>
                <c:pt idx="1953">
                  <c:v>2.9108399999999999</c:v>
                </c:pt>
                <c:pt idx="1954">
                  <c:v>2.9043000000000001</c:v>
                </c:pt>
                <c:pt idx="1955">
                  <c:v>2.89758</c:v>
                </c:pt>
                <c:pt idx="1956">
                  <c:v>2.89066</c:v>
                </c:pt>
                <c:pt idx="1957">
                  <c:v>2.8835500000000001</c:v>
                </c:pt>
                <c:pt idx="1958">
                  <c:v>2.8762400000000001</c:v>
                </c:pt>
                <c:pt idx="1959">
                  <c:v>2.8687100000000001</c:v>
                </c:pt>
                <c:pt idx="1960">
                  <c:v>2.86097</c:v>
                </c:pt>
                <c:pt idx="1961">
                  <c:v>2.8529800000000001</c:v>
                </c:pt>
                <c:pt idx="1962">
                  <c:v>2.84476</c:v>
                </c:pt>
                <c:pt idx="1963">
                  <c:v>2.8362799999999999</c:v>
                </c:pt>
                <c:pt idx="1964">
                  <c:v>2.82755</c:v>
                </c:pt>
                <c:pt idx="1965">
                  <c:v>2.8185199999999999</c:v>
                </c:pt>
                <c:pt idx="1966">
                  <c:v>2.8092100000000002</c:v>
                </c:pt>
                <c:pt idx="1967">
                  <c:v>2.7995800000000002</c:v>
                </c:pt>
                <c:pt idx="1968">
                  <c:v>2.7896299999999998</c:v>
                </c:pt>
                <c:pt idx="1969">
                  <c:v>2.7793299999999999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3E8-41CD-965F-5601F5578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702432"/>
        <c:axId val="106889152"/>
      </c:scatterChart>
      <c:valAx>
        <c:axId val="246702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</a:t>
                </a:r>
                <a:r>
                  <a:rPr lang="en-IN" baseline="0"/>
                  <a:t> [Ah]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89152"/>
        <c:crosses val="autoZero"/>
        <c:crossBetween val="midCat"/>
      </c:valAx>
      <c:valAx>
        <c:axId val="106889152"/>
        <c:scaling>
          <c:orientation val="minMax"/>
          <c:min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 Voltage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702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 Characteristics</a:t>
            </a:r>
            <a:r>
              <a:rPr lang="en-IN" baseline="0"/>
              <a:t> (</a:t>
            </a:r>
            <a:r>
              <a:rPr lang="en-US" sz="1400" b="0" i="0" u="none" strike="noStrike" baseline="0">
                <a:effectLst/>
              </a:rPr>
              <a:t>T</a:t>
            </a:r>
            <a:r>
              <a:rPr lang="en-US" sz="1400" b="0" i="0" u="none" strike="noStrike" baseline="-25000">
                <a:effectLst/>
              </a:rPr>
              <a:t>inital</a:t>
            </a:r>
            <a:r>
              <a:rPr lang="en-IN" sz="1400" b="0" i="0" u="none" strike="noStrike" baseline="0">
                <a:effectLst/>
              </a:rPr>
              <a:t>=25</a:t>
            </a:r>
            <a:r>
              <a:rPr lang="en-IN" sz="1400" b="0" i="0" u="none" strike="noStrike" baseline="30000">
                <a:effectLst/>
              </a:rPr>
              <a:t>0</a:t>
            </a:r>
            <a:r>
              <a:rPr lang="en-IN" sz="1400" b="0" i="0" u="none" strike="noStrike" baseline="0">
                <a:effectLst/>
              </a:rPr>
              <a:t>C)</a:t>
            </a:r>
            <a:endParaRPr lang="en-IN"/>
          </a:p>
        </c:rich>
      </c:tx>
      <c:layout>
        <c:manualLayout>
          <c:xMode val="edge"/>
          <c:yMode val="edge"/>
          <c:x val="0.20265345710984745"/>
          <c:y val="1.78007371467464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12290849396655"/>
          <c:y val="0.15016932061619806"/>
          <c:w val="0.53078883664889009"/>
          <c:h val="0.6539499937237289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Sheet2!$D$1</c:f>
              <c:strCache>
                <c:ptCount val="1"/>
                <c:pt idx="0">
                  <c:v>OF Voltage (C/2)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Sheet2!$E$2:$E$4000</c:f>
              <c:numCache>
                <c:formatCode>General</c:formatCode>
                <c:ptCount val="3999"/>
                <c:pt idx="0">
                  <c:v>5.2899999999999996E-4</c:v>
                </c:pt>
                <c:pt idx="1">
                  <c:v>1.0579999999999999E-3</c:v>
                </c:pt>
                <c:pt idx="2">
                  <c:v>1.5869999999999999E-3</c:v>
                </c:pt>
                <c:pt idx="3">
                  <c:v>2.1159999999999998E-3</c:v>
                </c:pt>
                <c:pt idx="4">
                  <c:v>2.6449999999999998E-3</c:v>
                </c:pt>
                <c:pt idx="5">
                  <c:v>3.1739999999999997E-3</c:v>
                </c:pt>
                <c:pt idx="6">
                  <c:v>3.7029999999999997E-3</c:v>
                </c:pt>
                <c:pt idx="7">
                  <c:v>4.2319999999999997E-3</c:v>
                </c:pt>
                <c:pt idx="8">
                  <c:v>4.7609999999999996E-3</c:v>
                </c:pt>
                <c:pt idx="9">
                  <c:v>5.2899999999999996E-3</c:v>
                </c:pt>
                <c:pt idx="10">
                  <c:v>5.8189999999999987E-3</c:v>
                </c:pt>
                <c:pt idx="11">
                  <c:v>6.3479999999999995E-3</c:v>
                </c:pt>
                <c:pt idx="12">
                  <c:v>6.8769999999999994E-3</c:v>
                </c:pt>
                <c:pt idx="13">
                  <c:v>7.4059999999999994E-3</c:v>
                </c:pt>
                <c:pt idx="14">
                  <c:v>7.9349999999999993E-3</c:v>
                </c:pt>
                <c:pt idx="15">
                  <c:v>8.4639999999999993E-3</c:v>
                </c:pt>
                <c:pt idx="16">
                  <c:v>8.9929999999999975E-3</c:v>
                </c:pt>
                <c:pt idx="17">
                  <c:v>9.5219999999999992E-3</c:v>
                </c:pt>
                <c:pt idx="18">
                  <c:v>1.0050999999999999E-2</c:v>
                </c:pt>
                <c:pt idx="19">
                  <c:v>1.0579999999999999E-2</c:v>
                </c:pt>
                <c:pt idx="20">
                  <c:v>1.1108999999999997E-2</c:v>
                </c:pt>
                <c:pt idx="21">
                  <c:v>1.1637999999999997E-2</c:v>
                </c:pt>
                <c:pt idx="22">
                  <c:v>1.2166999999999999E-2</c:v>
                </c:pt>
                <c:pt idx="23">
                  <c:v>1.2695999999999999E-2</c:v>
                </c:pt>
                <c:pt idx="24">
                  <c:v>1.3224999999999997E-2</c:v>
                </c:pt>
                <c:pt idx="25">
                  <c:v>1.3753999999999999E-2</c:v>
                </c:pt>
                <c:pt idx="26">
                  <c:v>1.4282999999999997E-2</c:v>
                </c:pt>
                <c:pt idx="27">
                  <c:v>1.4811999999999999E-2</c:v>
                </c:pt>
                <c:pt idx="28">
                  <c:v>1.5340999999999999E-2</c:v>
                </c:pt>
                <c:pt idx="29">
                  <c:v>1.5869999999999999E-2</c:v>
                </c:pt>
                <c:pt idx="30">
                  <c:v>1.6398999999999997E-2</c:v>
                </c:pt>
                <c:pt idx="31">
                  <c:v>1.6927999999999999E-2</c:v>
                </c:pt>
                <c:pt idx="32">
                  <c:v>1.7456999999999997E-2</c:v>
                </c:pt>
                <c:pt idx="33">
                  <c:v>1.7985999999999995E-2</c:v>
                </c:pt>
                <c:pt idx="34">
                  <c:v>1.8514999999999997E-2</c:v>
                </c:pt>
                <c:pt idx="35">
                  <c:v>1.9043999999999998E-2</c:v>
                </c:pt>
                <c:pt idx="36">
                  <c:v>1.9572999999999997E-2</c:v>
                </c:pt>
                <c:pt idx="37">
                  <c:v>2.0101999999999998E-2</c:v>
                </c:pt>
                <c:pt idx="38">
                  <c:v>2.0630999999999997E-2</c:v>
                </c:pt>
                <c:pt idx="39">
                  <c:v>2.1159999999999998E-2</c:v>
                </c:pt>
                <c:pt idx="40">
                  <c:v>2.1689E-2</c:v>
                </c:pt>
                <c:pt idx="41">
                  <c:v>2.2217999999999995E-2</c:v>
                </c:pt>
                <c:pt idx="42">
                  <c:v>2.2746999999999996E-2</c:v>
                </c:pt>
                <c:pt idx="43">
                  <c:v>2.3275999999999995E-2</c:v>
                </c:pt>
                <c:pt idx="44">
                  <c:v>2.3805E-2</c:v>
                </c:pt>
                <c:pt idx="45">
                  <c:v>2.4333999999999998E-2</c:v>
                </c:pt>
                <c:pt idx="46">
                  <c:v>2.4862999999999996E-2</c:v>
                </c:pt>
                <c:pt idx="47">
                  <c:v>2.5391999999999998E-2</c:v>
                </c:pt>
                <c:pt idx="48">
                  <c:v>2.5920999999999996E-2</c:v>
                </c:pt>
                <c:pt idx="49">
                  <c:v>2.6449999999999994E-2</c:v>
                </c:pt>
                <c:pt idx="50">
                  <c:v>2.6978999999999996E-2</c:v>
                </c:pt>
                <c:pt idx="51">
                  <c:v>2.7507999999999998E-2</c:v>
                </c:pt>
                <c:pt idx="52">
                  <c:v>2.8036999999999999E-2</c:v>
                </c:pt>
                <c:pt idx="53">
                  <c:v>2.8565999999999994E-2</c:v>
                </c:pt>
                <c:pt idx="54">
                  <c:v>2.9094999999999996E-2</c:v>
                </c:pt>
                <c:pt idx="55">
                  <c:v>2.9623999999999998E-2</c:v>
                </c:pt>
                <c:pt idx="56">
                  <c:v>3.0152999999999996E-2</c:v>
                </c:pt>
                <c:pt idx="57">
                  <c:v>3.0681999999999997E-2</c:v>
                </c:pt>
                <c:pt idx="58">
                  <c:v>3.1210999999999996E-2</c:v>
                </c:pt>
                <c:pt idx="59">
                  <c:v>3.1739999999999997E-2</c:v>
                </c:pt>
                <c:pt idx="60">
                  <c:v>3.2268999999999992E-2</c:v>
                </c:pt>
                <c:pt idx="61">
                  <c:v>3.2797999999999994E-2</c:v>
                </c:pt>
                <c:pt idx="62">
                  <c:v>3.3326999999999996E-2</c:v>
                </c:pt>
                <c:pt idx="63">
                  <c:v>3.3855999999999997E-2</c:v>
                </c:pt>
                <c:pt idx="64">
                  <c:v>3.4384999999999999E-2</c:v>
                </c:pt>
                <c:pt idx="65">
                  <c:v>3.4913999999999994E-2</c:v>
                </c:pt>
                <c:pt idx="66">
                  <c:v>3.5442999999999995E-2</c:v>
                </c:pt>
                <c:pt idx="67">
                  <c:v>3.597199999999999E-2</c:v>
                </c:pt>
                <c:pt idx="68">
                  <c:v>3.6500999999999999E-2</c:v>
                </c:pt>
                <c:pt idx="69">
                  <c:v>3.7029999999999993E-2</c:v>
                </c:pt>
                <c:pt idx="70">
                  <c:v>3.7558999999999995E-2</c:v>
                </c:pt>
                <c:pt idx="71">
                  <c:v>3.8087999999999997E-2</c:v>
                </c:pt>
                <c:pt idx="72">
                  <c:v>3.8616999999999992E-2</c:v>
                </c:pt>
                <c:pt idx="73">
                  <c:v>3.9145999999999993E-2</c:v>
                </c:pt>
                <c:pt idx="74">
                  <c:v>3.9674999999999995E-2</c:v>
                </c:pt>
                <c:pt idx="75">
                  <c:v>4.0203999999999997E-2</c:v>
                </c:pt>
                <c:pt idx="76">
                  <c:v>4.0732999999999998E-2</c:v>
                </c:pt>
                <c:pt idx="77">
                  <c:v>4.1261999999999993E-2</c:v>
                </c:pt>
                <c:pt idx="78">
                  <c:v>4.1790999999999988E-2</c:v>
                </c:pt>
                <c:pt idx="79">
                  <c:v>4.2319999999999997E-2</c:v>
                </c:pt>
                <c:pt idx="80">
                  <c:v>4.2848999999999998E-2</c:v>
                </c:pt>
                <c:pt idx="81">
                  <c:v>4.3378E-2</c:v>
                </c:pt>
                <c:pt idx="82">
                  <c:v>4.3906999999999995E-2</c:v>
                </c:pt>
                <c:pt idx="83">
                  <c:v>4.4435999999999989E-2</c:v>
                </c:pt>
                <c:pt idx="84">
                  <c:v>4.4964999999999991E-2</c:v>
                </c:pt>
                <c:pt idx="85">
                  <c:v>4.5493999999999993E-2</c:v>
                </c:pt>
                <c:pt idx="86">
                  <c:v>4.6022999999999994E-2</c:v>
                </c:pt>
                <c:pt idx="87">
                  <c:v>4.6551999999999989E-2</c:v>
                </c:pt>
                <c:pt idx="88">
                  <c:v>4.7080999999999991E-2</c:v>
                </c:pt>
                <c:pt idx="89">
                  <c:v>4.761E-2</c:v>
                </c:pt>
                <c:pt idx="90">
                  <c:v>4.8139000000000001E-2</c:v>
                </c:pt>
                <c:pt idx="91">
                  <c:v>4.8667999999999996E-2</c:v>
                </c:pt>
                <c:pt idx="92">
                  <c:v>4.9196999999999991E-2</c:v>
                </c:pt>
                <c:pt idx="93">
                  <c:v>4.9725999999999992E-2</c:v>
                </c:pt>
                <c:pt idx="94">
                  <c:v>5.0254999999999994E-2</c:v>
                </c:pt>
                <c:pt idx="95">
                  <c:v>5.0783999999999996E-2</c:v>
                </c:pt>
                <c:pt idx="96">
                  <c:v>5.1312999999999998E-2</c:v>
                </c:pt>
                <c:pt idx="97">
                  <c:v>5.1841999999999992E-2</c:v>
                </c:pt>
                <c:pt idx="98">
                  <c:v>5.2370999999999987E-2</c:v>
                </c:pt>
                <c:pt idx="99">
                  <c:v>5.2899999999999989E-2</c:v>
                </c:pt>
                <c:pt idx="100">
                  <c:v>5.3428999999999997E-2</c:v>
                </c:pt>
                <c:pt idx="101">
                  <c:v>5.3957999999999992E-2</c:v>
                </c:pt>
                <c:pt idx="102">
                  <c:v>5.4486999999999994E-2</c:v>
                </c:pt>
                <c:pt idx="103">
                  <c:v>5.5015999999999995E-2</c:v>
                </c:pt>
                <c:pt idx="104">
                  <c:v>5.5544999999999997E-2</c:v>
                </c:pt>
                <c:pt idx="105">
                  <c:v>5.6073999999999999E-2</c:v>
                </c:pt>
                <c:pt idx="106">
                  <c:v>5.6602999999999987E-2</c:v>
                </c:pt>
                <c:pt idx="107">
                  <c:v>5.7131999999999988E-2</c:v>
                </c:pt>
                <c:pt idx="108">
                  <c:v>5.766099999999999E-2</c:v>
                </c:pt>
                <c:pt idx="109">
                  <c:v>5.8189999999999992E-2</c:v>
                </c:pt>
                <c:pt idx="110">
                  <c:v>5.8719E-2</c:v>
                </c:pt>
                <c:pt idx="111">
                  <c:v>5.9247999999999995E-2</c:v>
                </c:pt>
                <c:pt idx="112">
                  <c:v>5.9776999999999997E-2</c:v>
                </c:pt>
                <c:pt idx="113">
                  <c:v>6.0305999999999992E-2</c:v>
                </c:pt>
                <c:pt idx="114">
                  <c:v>6.0834999999999993E-2</c:v>
                </c:pt>
                <c:pt idx="115">
                  <c:v>6.1363999999999995E-2</c:v>
                </c:pt>
                <c:pt idx="116">
                  <c:v>6.189299999999999E-2</c:v>
                </c:pt>
                <c:pt idx="117">
                  <c:v>6.2421999999999991E-2</c:v>
                </c:pt>
                <c:pt idx="118">
                  <c:v>6.2950999999999993E-2</c:v>
                </c:pt>
                <c:pt idx="119">
                  <c:v>6.3479999999999995E-2</c:v>
                </c:pt>
                <c:pt idx="120">
                  <c:v>6.4008999999999983E-2</c:v>
                </c:pt>
                <c:pt idx="121">
                  <c:v>6.4537999999999984E-2</c:v>
                </c:pt>
                <c:pt idx="122">
                  <c:v>6.5066999999999986E-2</c:v>
                </c:pt>
                <c:pt idx="123">
                  <c:v>6.5595999999999988E-2</c:v>
                </c:pt>
                <c:pt idx="124">
                  <c:v>6.6124999999999989E-2</c:v>
                </c:pt>
                <c:pt idx="125">
                  <c:v>6.6653999999999991E-2</c:v>
                </c:pt>
                <c:pt idx="126">
                  <c:v>6.7182999999999993E-2</c:v>
                </c:pt>
                <c:pt idx="127">
                  <c:v>6.7711999999999994E-2</c:v>
                </c:pt>
                <c:pt idx="128">
                  <c:v>6.8240999999999996E-2</c:v>
                </c:pt>
                <c:pt idx="129">
                  <c:v>6.8769999999999998E-2</c:v>
                </c:pt>
                <c:pt idx="130">
                  <c:v>6.9298999999999986E-2</c:v>
                </c:pt>
                <c:pt idx="131">
                  <c:v>6.9827999999999987E-2</c:v>
                </c:pt>
                <c:pt idx="132">
                  <c:v>7.0356999999999989E-2</c:v>
                </c:pt>
                <c:pt idx="133">
                  <c:v>7.0885999999999991E-2</c:v>
                </c:pt>
                <c:pt idx="134">
                  <c:v>7.1414999999999992E-2</c:v>
                </c:pt>
                <c:pt idx="135">
                  <c:v>7.194399999999998E-2</c:v>
                </c:pt>
                <c:pt idx="136">
                  <c:v>7.2472999999999982E-2</c:v>
                </c:pt>
                <c:pt idx="137">
                  <c:v>7.3001999999999997E-2</c:v>
                </c:pt>
                <c:pt idx="138">
                  <c:v>7.3530999999999999E-2</c:v>
                </c:pt>
                <c:pt idx="139">
                  <c:v>7.4059999999999987E-2</c:v>
                </c:pt>
                <c:pt idx="140">
                  <c:v>7.4588999999999989E-2</c:v>
                </c:pt>
                <c:pt idx="141">
                  <c:v>7.511799999999999E-2</c:v>
                </c:pt>
                <c:pt idx="142">
                  <c:v>7.5646999999999992E-2</c:v>
                </c:pt>
                <c:pt idx="143">
                  <c:v>7.6175999999999994E-2</c:v>
                </c:pt>
                <c:pt idx="144">
                  <c:v>7.6704999999999995E-2</c:v>
                </c:pt>
                <c:pt idx="145">
                  <c:v>7.7233999999999983E-2</c:v>
                </c:pt>
                <c:pt idx="146">
                  <c:v>7.7762999999999985E-2</c:v>
                </c:pt>
                <c:pt idx="147">
                  <c:v>7.8291999999999987E-2</c:v>
                </c:pt>
                <c:pt idx="148">
                  <c:v>7.8820999999999988E-2</c:v>
                </c:pt>
                <c:pt idx="149">
                  <c:v>7.934999999999999E-2</c:v>
                </c:pt>
                <c:pt idx="150">
                  <c:v>7.9878999999999992E-2</c:v>
                </c:pt>
                <c:pt idx="151">
                  <c:v>8.0407999999999993E-2</c:v>
                </c:pt>
                <c:pt idx="152">
                  <c:v>8.0936999999999995E-2</c:v>
                </c:pt>
                <c:pt idx="153">
                  <c:v>8.1465999999999997E-2</c:v>
                </c:pt>
                <c:pt idx="154">
                  <c:v>8.1994999999999985E-2</c:v>
                </c:pt>
                <c:pt idx="155">
                  <c:v>8.2523999999999986E-2</c:v>
                </c:pt>
                <c:pt idx="156">
                  <c:v>8.3052999999999974E-2</c:v>
                </c:pt>
                <c:pt idx="157">
                  <c:v>8.3581999999999976E-2</c:v>
                </c:pt>
                <c:pt idx="158">
                  <c:v>8.4110999999999977E-2</c:v>
                </c:pt>
                <c:pt idx="159">
                  <c:v>8.4639999999999993E-2</c:v>
                </c:pt>
                <c:pt idx="160">
                  <c:v>8.5168999999999995E-2</c:v>
                </c:pt>
                <c:pt idx="161">
                  <c:v>8.5697999999999996E-2</c:v>
                </c:pt>
                <c:pt idx="162">
                  <c:v>8.6226999999999998E-2</c:v>
                </c:pt>
                <c:pt idx="163">
                  <c:v>8.6756E-2</c:v>
                </c:pt>
                <c:pt idx="164">
                  <c:v>8.7285000000000001E-2</c:v>
                </c:pt>
                <c:pt idx="165">
                  <c:v>8.7813999999999989E-2</c:v>
                </c:pt>
                <c:pt idx="166">
                  <c:v>8.8342999999999991E-2</c:v>
                </c:pt>
                <c:pt idx="167">
                  <c:v>8.8871999999999979E-2</c:v>
                </c:pt>
                <c:pt idx="168">
                  <c:v>8.940099999999998E-2</c:v>
                </c:pt>
                <c:pt idx="169">
                  <c:v>8.9929999999999982E-2</c:v>
                </c:pt>
                <c:pt idx="170">
                  <c:v>9.0458999999999984E-2</c:v>
                </c:pt>
                <c:pt idx="171">
                  <c:v>9.0987999999999986E-2</c:v>
                </c:pt>
                <c:pt idx="172">
                  <c:v>9.1516999999999987E-2</c:v>
                </c:pt>
                <c:pt idx="173">
                  <c:v>9.2045999999999989E-2</c:v>
                </c:pt>
                <c:pt idx="174">
                  <c:v>9.2574999999999991E-2</c:v>
                </c:pt>
                <c:pt idx="175">
                  <c:v>9.3103999999999978E-2</c:v>
                </c:pt>
                <c:pt idx="176">
                  <c:v>9.363299999999998E-2</c:v>
                </c:pt>
                <c:pt idx="177">
                  <c:v>9.4161999999999982E-2</c:v>
                </c:pt>
                <c:pt idx="178">
                  <c:v>9.4690999999999984E-2</c:v>
                </c:pt>
                <c:pt idx="179">
                  <c:v>9.5219999999999999E-2</c:v>
                </c:pt>
                <c:pt idx="180">
                  <c:v>9.5749000000000001E-2</c:v>
                </c:pt>
                <c:pt idx="181">
                  <c:v>9.6278000000000002E-2</c:v>
                </c:pt>
                <c:pt idx="182">
                  <c:v>9.6807000000000004E-2</c:v>
                </c:pt>
                <c:pt idx="183">
                  <c:v>9.7335999999999992E-2</c:v>
                </c:pt>
                <c:pt idx="184">
                  <c:v>9.786499999999998E-2</c:v>
                </c:pt>
                <c:pt idx="185">
                  <c:v>9.8393999999999981E-2</c:v>
                </c:pt>
                <c:pt idx="186">
                  <c:v>9.8922999999999983E-2</c:v>
                </c:pt>
                <c:pt idx="187">
                  <c:v>9.9451999999999985E-2</c:v>
                </c:pt>
                <c:pt idx="188">
                  <c:v>9.9980999999999987E-2</c:v>
                </c:pt>
                <c:pt idx="189">
                  <c:v>0.10050999999999999</c:v>
                </c:pt>
                <c:pt idx="190">
                  <c:v>0.10103899999999999</c:v>
                </c:pt>
                <c:pt idx="191">
                  <c:v>0.10156799999999999</c:v>
                </c:pt>
                <c:pt idx="192">
                  <c:v>0.10209699999999999</c:v>
                </c:pt>
                <c:pt idx="193">
                  <c:v>0.102626</c:v>
                </c:pt>
                <c:pt idx="194">
                  <c:v>0.10315499999999998</c:v>
                </c:pt>
                <c:pt idx="195">
                  <c:v>0.10368399999999998</c:v>
                </c:pt>
                <c:pt idx="196">
                  <c:v>0.10421299999999997</c:v>
                </c:pt>
                <c:pt idx="197">
                  <c:v>0.10474199999999997</c:v>
                </c:pt>
                <c:pt idx="198">
                  <c:v>0.10527099999999998</c:v>
                </c:pt>
                <c:pt idx="199">
                  <c:v>0.10579999999999998</c:v>
                </c:pt>
                <c:pt idx="200">
                  <c:v>0.10632899999999998</c:v>
                </c:pt>
                <c:pt idx="201">
                  <c:v>0.10685799999999999</c:v>
                </c:pt>
                <c:pt idx="202">
                  <c:v>0.107387</c:v>
                </c:pt>
                <c:pt idx="203">
                  <c:v>0.10791599999999998</c:v>
                </c:pt>
                <c:pt idx="204">
                  <c:v>0.10844499999999999</c:v>
                </c:pt>
                <c:pt idx="205">
                  <c:v>0.10897399999999999</c:v>
                </c:pt>
                <c:pt idx="206">
                  <c:v>0.10950299999999999</c:v>
                </c:pt>
                <c:pt idx="207">
                  <c:v>0.11003199999999999</c:v>
                </c:pt>
                <c:pt idx="208">
                  <c:v>0.11056099999999999</c:v>
                </c:pt>
                <c:pt idx="209">
                  <c:v>0.11108999999999999</c:v>
                </c:pt>
                <c:pt idx="210">
                  <c:v>0.111619</c:v>
                </c:pt>
                <c:pt idx="211">
                  <c:v>0.112148</c:v>
                </c:pt>
                <c:pt idx="212">
                  <c:v>0.11267699999999999</c:v>
                </c:pt>
                <c:pt idx="213">
                  <c:v>0.11320599999999997</c:v>
                </c:pt>
                <c:pt idx="214">
                  <c:v>0.11373499999999998</c:v>
                </c:pt>
                <c:pt idx="215">
                  <c:v>0.11426399999999998</c:v>
                </c:pt>
                <c:pt idx="216">
                  <c:v>0.11479299999999998</c:v>
                </c:pt>
                <c:pt idx="217">
                  <c:v>0.11532199999999998</c:v>
                </c:pt>
                <c:pt idx="218">
                  <c:v>0.11585099999999998</c:v>
                </c:pt>
                <c:pt idx="219">
                  <c:v>0.11637999999999998</c:v>
                </c:pt>
                <c:pt idx="220">
                  <c:v>0.11690899999999999</c:v>
                </c:pt>
                <c:pt idx="221">
                  <c:v>0.117438</c:v>
                </c:pt>
                <c:pt idx="222">
                  <c:v>0.11796699999999997</c:v>
                </c:pt>
                <c:pt idx="223">
                  <c:v>0.11849599999999999</c:v>
                </c:pt>
                <c:pt idx="224">
                  <c:v>0.11902499999999999</c:v>
                </c:pt>
                <c:pt idx="225">
                  <c:v>0.11955399999999999</c:v>
                </c:pt>
                <c:pt idx="226">
                  <c:v>0.12008299999999998</c:v>
                </c:pt>
                <c:pt idx="227">
                  <c:v>0.12061199999999998</c:v>
                </c:pt>
                <c:pt idx="228">
                  <c:v>0.12114099999999998</c:v>
                </c:pt>
                <c:pt idx="229">
                  <c:v>0.12166999999999999</c:v>
                </c:pt>
                <c:pt idx="230">
                  <c:v>0.12219899999999999</c:v>
                </c:pt>
                <c:pt idx="231">
                  <c:v>0.12272799999999999</c:v>
                </c:pt>
                <c:pt idx="232">
                  <c:v>0.12325699999999998</c:v>
                </c:pt>
                <c:pt idx="233">
                  <c:v>0.12378599999999998</c:v>
                </c:pt>
                <c:pt idx="234">
                  <c:v>0.12431499999999998</c:v>
                </c:pt>
                <c:pt idx="235">
                  <c:v>0.12484399999999998</c:v>
                </c:pt>
                <c:pt idx="236">
                  <c:v>0.12537299999999998</c:v>
                </c:pt>
                <c:pt idx="237">
                  <c:v>0.12590199999999999</c:v>
                </c:pt>
                <c:pt idx="238">
                  <c:v>0.12643099999999999</c:v>
                </c:pt>
                <c:pt idx="239">
                  <c:v>0.12695999999999999</c:v>
                </c:pt>
                <c:pt idx="240">
                  <c:v>0.12748899999999999</c:v>
                </c:pt>
                <c:pt idx="241">
                  <c:v>0.12801799999999997</c:v>
                </c:pt>
                <c:pt idx="242">
                  <c:v>0.12854699999999997</c:v>
                </c:pt>
                <c:pt idx="243">
                  <c:v>0.12907599999999997</c:v>
                </c:pt>
                <c:pt idx="244">
                  <c:v>0.12960499999999997</c:v>
                </c:pt>
                <c:pt idx="245">
                  <c:v>0.13013399999999997</c:v>
                </c:pt>
                <c:pt idx="246">
                  <c:v>0.13066299999999997</c:v>
                </c:pt>
                <c:pt idx="247">
                  <c:v>0.13119199999999998</c:v>
                </c:pt>
                <c:pt idx="248">
                  <c:v>0.13172099999999998</c:v>
                </c:pt>
                <c:pt idx="249">
                  <c:v>0.13224999999999998</c:v>
                </c:pt>
                <c:pt idx="250">
                  <c:v>0.13277899999999998</c:v>
                </c:pt>
                <c:pt idx="251">
                  <c:v>0.13330799999999998</c:v>
                </c:pt>
                <c:pt idx="252">
                  <c:v>0.13383699999999998</c:v>
                </c:pt>
                <c:pt idx="253">
                  <c:v>0.13436599999999999</c:v>
                </c:pt>
                <c:pt idx="254">
                  <c:v>0.13489499999999999</c:v>
                </c:pt>
                <c:pt idx="255">
                  <c:v>0.13542399999999999</c:v>
                </c:pt>
                <c:pt idx="256">
                  <c:v>0.13595299999999999</c:v>
                </c:pt>
                <c:pt idx="257">
                  <c:v>0.13648199999999999</c:v>
                </c:pt>
                <c:pt idx="258">
                  <c:v>0.13701099999999999</c:v>
                </c:pt>
                <c:pt idx="259">
                  <c:v>0.13754</c:v>
                </c:pt>
                <c:pt idx="260">
                  <c:v>0.13806899999999997</c:v>
                </c:pt>
                <c:pt idx="261">
                  <c:v>0.13859799999999997</c:v>
                </c:pt>
                <c:pt idx="262">
                  <c:v>0.13912699999999997</c:v>
                </c:pt>
                <c:pt idx="263">
                  <c:v>0.13965599999999997</c:v>
                </c:pt>
                <c:pt idx="264">
                  <c:v>0.14018499999999998</c:v>
                </c:pt>
                <c:pt idx="265">
                  <c:v>0.14071399999999998</c:v>
                </c:pt>
                <c:pt idx="266">
                  <c:v>0.14124299999999998</c:v>
                </c:pt>
                <c:pt idx="267">
                  <c:v>0.14177199999999998</c:v>
                </c:pt>
                <c:pt idx="268">
                  <c:v>0.14230099999999998</c:v>
                </c:pt>
                <c:pt idx="269">
                  <c:v>0.14282999999999998</c:v>
                </c:pt>
                <c:pt idx="270">
                  <c:v>0.14335899999999996</c:v>
                </c:pt>
                <c:pt idx="271">
                  <c:v>0.14388799999999996</c:v>
                </c:pt>
                <c:pt idx="272">
                  <c:v>0.14441699999999996</c:v>
                </c:pt>
                <c:pt idx="273">
                  <c:v>0.14494599999999996</c:v>
                </c:pt>
                <c:pt idx="274">
                  <c:v>0.14547499999999997</c:v>
                </c:pt>
                <c:pt idx="275">
                  <c:v>0.14600399999999999</c:v>
                </c:pt>
                <c:pt idx="276">
                  <c:v>0.146533</c:v>
                </c:pt>
                <c:pt idx="277">
                  <c:v>0.147062</c:v>
                </c:pt>
                <c:pt idx="278">
                  <c:v>0.147591</c:v>
                </c:pt>
                <c:pt idx="279">
                  <c:v>0.14811999999999997</c:v>
                </c:pt>
                <c:pt idx="280">
                  <c:v>0.14864899999999998</c:v>
                </c:pt>
                <c:pt idx="281">
                  <c:v>0.14917799999999998</c:v>
                </c:pt>
                <c:pt idx="282">
                  <c:v>0.14970699999999998</c:v>
                </c:pt>
                <c:pt idx="283">
                  <c:v>0.15023599999999998</c:v>
                </c:pt>
                <c:pt idx="284">
                  <c:v>0.15076499999999998</c:v>
                </c:pt>
                <c:pt idx="285">
                  <c:v>0.15129399999999998</c:v>
                </c:pt>
                <c:pt idx="286">
                  <c:v>0.15182299999999999</c:v>
                </c:pt>
                <c:pt idx="287">
                  <c:v>0.15235199999999999</c:v>
                </c:pt>
                <c:pt idx="288">
                  <c:v>0.15288099999999999</c:v>
                </c:pt>
                <c:pt idx="289">
                  <c:v>0.15340999999999999</c:v>
                </c:pt>
                <c:pt idx="290">
                  <c:v>0.15393899999999999</c:v>
                </c:pt>
                <c:pt idx="291">
                  <c:v>0.15446799999999997</c:v>
                </c:pt>
                <c:pt idx="292">
                  <c:v>0.15499699999999997</c:v>
                </c:pt>
                <c:pt idx="293">
                  <c:v>0.15552599999999997</c:v>
                </c:pt>
                <c:pt idx="294">
                  <c:v>0.15605499999999997</c:v>
                </c:pt>
                <c:pt idx="295">
                  <c:v>0.15658399999999997</c:v>
                </c:pt>
                <c:pt idx="296">
                  <c:v>0.15711299999999997</c:v>
                </c:pt>
                <c:pt idx="297">
                  <c:v>0.15764199999999998</c:v>
                </c:pt>
                <c:pt idx="298">
                  <c:v>0.15817099999999998</c:v>
                </c:pt>
                <c:pt idx="299">
                  <c:v>0.15869999999999998</c:v>
                </c:pt>
                <c:pt idx="300">
                  <c:v>0.15922899999999998</c:v>
                </c:pt>
                <c:pt idx="301">
                  <c:v>0.15975799999999998</c:v>
                </c:pt>
                <c:pt idx="302">
                  <c:v>0.16028699999999999</c:v>
                </c:pt>
                <c:pt idx="303">
                  <c:v>0.16081599999999999</c:v>
                </c:pt>
                <c:pt idx="304">
                  <c:v>0.16134499999999999</c:v>
                </c:pt>
                <c:pt idx="305">
                  <c:v>0.16187399999999999</c:v>
                </c:pt>
                <c:pt idx="306">
                  <c:v>0.16240299999999999</c:v>
                </c:pt>
                <c:pt idx="307">
                  <c:v>0.16293199999999999</c:v>
                </c:pt>
                <c:pt idx="308">
                  <c:v>0.16346099999999997</c:v>
                </c:pt>
                <c:pt idx="309">
                  <c:v>0.16398999999999997</c:v>
                </c:pt>
                <c:pt idx="310">
                  <c:v>0.16451899999999997</c:v>
                </c:pt>
                <c:pt idx="311">
                  <c:v>0.16504799999999997</c:v>
                </c:pt>
                <c:pt idx="312">
                  <c:v>0.16557699999999997</c:v>
                </c:pt>
                <c:pt idx="313">
                  <c:v>0.16610599999999995</c:v>
                </c:pt>
                <c:pt idx="314">
                  <c:v>0.16663499999999998</c:v>
                </c:pt>
                <c:pt idx="315">
                  <c:v>0.16716399999999995</c:v>
                </c:pt>
                <c:pt idx="316">
                  <c:v>0.16769300000000001</c:v>
                </c:pt>
                <c:pt idx="317">
                  <c:v>0.16822199999999995</c:v>
                </c:pt>
                <c:pt idx="318">
                  <c:v>0.16875100000000001</c:v>
                </c:pt>
                <c:pt idx="319">
                  <c:v>0.16927999999999999</c:v>
                </c:pt>
                <c:pt idx="320">
                  <c:v>0.16980900000000002</c:v>
                </c:pt>
                <c:pt idx="321">
                  <c:v>0.17033799999999999</c:v>
                </c:pt>
                <c:pt idx="322">
                  <c:v>0.17086699999999994</c:v>
                </c:pt>
                <c:pt idx="323">
                  <c:v>0.17139599999999999</c:v>
                </c:pt>
                <c:pt idx="324">
                  <c:v>0.17192499999999997</c:v>
                </c:pt>
                <c:pt idx="325">
                  <c:v>0.172454</c:v>
                </c:pt>
                <c:pt idx="326">
                  <c:v>0.17298299999999997</c:v>
                </c:pt>
                <c:pt idx="327">
                  <c:v>0.173512</c:v>
                </c:pt>
                <c:pt idx="328">
                  <c:v>0.17404099999999997</c:v>
                </c:pt>
                <c:pt idx="329">
                  <c:v>0.17457</c:v>
                </c:pt>
                <c:pt idx="330">
                  <c:v>0.17509899999999998</c:v>
                </c:pt>
                <c:pt idx="331">
                  <c:v>0.17562799999999998</c:v>
                </c:pt>
                <c:pt idx="332">
                  <c:v>0.17615699999999998</c:v>
                </c:pt>
                <c:pt idx="333">
                  <c:v>0.17668599999999998</c:v>
                </c:pt>
                <c:pt idx="334">
                  <c:v>0.17721499999999998</c:v>
                </c:pt>
                <c:pt idx="335">
                  <c:v>0.17774399999999996</c:v>
                </c:pt>
                <c:pt idx="336">
                  <c:v>0.17827299999999999</c:v>
                </c:pt>
                <c:pt idx="337">
                  <c:v>0.17880199999999996</c:v>
                </c:pt>
                <c:pt idx="338">
                  <c:v>0.17933099999999999</c:v>
                </c:pt>
                <c:pt idx="339">
                  <c:v>0.17985999999999996</c:v>
                </c:pt>
                <c:pt idx="340">
                  <c:v>0.18038899999999999</c:v>
                </c:pt>
                <c:pt idx="341">
                  <c:v>0.18091799999999997</c:v>
                </c:pt>
                <c:pt idx="342">
                  <c:v>0.18144699999999997</c:v>
                </c:pt>
                <c:pt idx="343">
                  <c:v>0.18197599999999997</c:v>
                </c:pt>
                <c:pt idx="344">
                  <c:v>0.18250499999999997</c:v>
                </c:pt>
                <c:pt idx="345">
                  <c:v>0.18303399999999997</c:v>
                </c:pt>
                <c:pt idx="346">
                  <c:v>0.18356299999999998</c:v>
                </c:pt>
                <c:pt idx="347">
                  <c:v>0.18409199999999998</c:v>
                </c:pt>
                <c:pt idx="348">
                  <c:v>0.18462099999999998</c:v>
                </c:pt>
                <c:pt idx="349">
                  <c:v>0.18514999999999998</c:v>
                </c:pt>
                <c:pt idx="350">
                  <c:v>0.18567899999999996</c:v>
                </c:pt>
                <c:pt idx="351">
                  <c:v>0.18620799999999996</c:v>
                </c:pt>
                <c:pt idx="352">
                  <c:v>0.18673699999999996</c:v>
                </c:pt>
                <c:pt idx="353">
                  <c:v>0.18726599999999996</c:v>
                </c:pt>
                <c:pt idx="354">
                  <c:v>0.18779499999999996</c:v>
                </c:pt>
                <c:pt idx="355">
                  <c:v>0.18832399999999996</c:v>
                </c:pt>
                <c:pt idx="356">
                  <c:v>0.18885299999999997</c:v>
                </c:pt>
                <c:pt idx="357">
                  <c:v>0.18938199999999997</c:v>
                </c:pt>
                <c:pt idx="358">
                  <c:v>0.18991099999999997</c:v>
                </c:pt>
                <c:pt idx="359">
                  <c:v>0.19044</c:v>
                </c:pt>
                <c:pt idx="360">
                  <c:v>0.19096899999999994</c:v>
                </c:pt>
                <c:pt idx="361">
                  <c:v>0.191498</c:v>
                </c:pt>
                <c:pt idx="362">
                  <c:v>0.19202699999999995</c:v>
                </c:pt>
                <c:pt idx="363">
                  <c:v>0.192556</c:v>
                </c:pt>
                <c:pt idx="364">
                  <c:v>0.19308499999999998</c:v>
                </c:pt>
                <c:pt idx="365">
                  <c:v>0.19361400000000001</c:v>
                </c:pt>
                <c:pt idx="366">
                  <c:v>0.19414299999999998</c:v>
                </c:pt>
                <c:pt idx="367">
                  <c:v>0.19467199999999998</c:v>
                </c:pt>
                <c:pt idx="368">
                  <c:v>0.19520099999999999</c:v>
                </c:pt>
                <c:pt idx="369">
                  <c:v>0.19572999999999996</c:v>
                </c:pt>
                <c:pt idx="370">
                  <c:v>0.19625899999999999</c:v>
                </c:pt>
                <c:pt idx="371">
                  <c:v>0.19678799999999996</c:v>
                </c:pt>
                <c:pt idx="372">
                  <c:v>0.19731699999999999</c:v>
                </c:pt>
                <c:pt idx="373">
                  <c:v>0.19784599999999997</c:v>
                </c:pt>
                <c:pt idx="374">
                  <c:v>0.198375</c:v>
                </c:pt>
                <c:pt idx="375">
                  <c:v>0.19890399999999997</c:v>
                </c:pt>
                <c:pt idx="376">
                  <c:v>0.199433</c:v>
                </c:pt>
                <c:pt idx="377">
                  <c:v>0.19996199999999997</c:v>
                </c:pt>
                <c:pt idx="378">
                  <c:v>0.200491</c:v>
                </c:pt>
                <c:pt idx="379">
                  <c:v>0.20101999999999998</c:v>
                </c:pt>
                <c:pt idx="380">
                  <c:v>0.20154899999999995</c:v>
                </c:pt>
                <c:pt idx="381">
                  <c:v>0.20207799999999998</c:v>
                </c:pt>
                <c:pt idx="382">
                  <c:v>0.20260699999999995</c:v>
                </c:pt>
                <c:pt idx="383">
                  <c:v>0.20313599999999998</c:v>
                </c:pt>
                <c:pt idx="384">
                  <c:v>0.20366499999999996</c:v>
                </c:pt>
                <c:pt idx="385">
                  <c:v>0.20419399999999999</c:v>
                </c:pt>
                <c:pt idx="386">
                  <c:v>0.20472299999999996</c:v>
                </c:pt>
                <c:pt idx="387">
                  <c:v>0.20525199999999999</c:v>
                </c:pt>
                <c:pt idx="388">
                  <c:v>0.20578099999999996</c:v>
                </c:pt>
                <c:pt idx="389">
                  <c:v>0.20630999999999997</c:v>
                </c:pt>
                <c:pt idx="390">
                  <c:v>0.20683899999999997</c:v>
                </c:pt>
                <c:pt idx="391">
                  <c:v>0.20736799999999997</c:v>
                </c:pt>
                <c:pt idx="392">
                  <c:v>0.20789699999999997</c:v>
                </c:pt>
                <c:pt idx="393">
                  <c:v>0.20842599999999994</c:v>
                </c:pt>
                <c:pt idx="394">
                  <c:v>0.20895499999999997</c:v>
                </c:pt>
                <c:pt idx="395">
                  <c:v>0.20948399999999995</c:v>
                </c:pt>
                <c:pt idx="396">
                  <c:v>0.21001299999999998</c:v>
                </c:pt>
                <c:pt idx="397">
                  <c:v>0.21054199999999995</c:v>
                </c:pt>
                <c:pt idx="398">
                  <c:v>0.21107099999999995</c:v>
                </c:pt>
                <c:pt idx="399">
                  <c:v>0.21159999999999995</c:v>
                </c:pt>
                <c:pt idx="400">
                  <c:v>0.21212899999999996</c:v>
                </c:pt>
                <c:pt idx="401">
                  <c:v>0.21265799999999996</c:v>
                </c:pt>
                <c:pt idx="402">
                  <c:v>0.21318699999999999</c:v>
                </c:pt>
                <c:pt idx="403">
                  <c:v>0.21371599999999999</c:v>
                </c:pt>
                <c:pt idx="404">
                  <c:v>0.21424499999999999</c:v>
                </c:pt>
                <c:pt idx="405">
                  <c:v>0.21477399999999999</c:v>
                </c:pt>
                <c:pt idx="406">
                  <c:v>0.21530299999999999</c:v>
                </c:pt>
                <c:pt idx="407">
                  <c:v>0.21583199999999997</c:v>
                </c:pt>
                <c:pt idx="408">
                  <c:v>0.216361</c:v>
                </c:pt>
                <c:pt idx="409">
                  <c:v>0.21688999999999997</c:v>
                </c:pt>
                <c:pt idx="410">
                  <c:v>0.21741899999999997</c:v>
                </c:pt>
                <c:pt idx="411">
                  <c:v>0.21794799999999998</c:v>
                </c:pt>
                <c:pt idx="412">
                  <c:v>0.21847699999999998</c:v>
                </c:pt>
                <c:pt idx="413">
                  <c:v>0.21900599999999998</c:v>
                </c:pt>
                <c:pt idx="414">
                  <c:v>0.21953499999999998</c:v>
                </c:pt>
                <c:pt idx="415">
                  <c:v>0.22006399999999998</c:v>
                </c:pt>
                <c:pt idx="416">
                  <c:v>0.22059299999999998</c:v>
                </c:pt>
                <c:pt idx="417">
                  <c:v>0.22112199999999999</c:v>
                </c:pt>
                <c:pt idx="418">
                  <c:v>0.22165099999999996</c:v>
                </c:pt>
                <c:pt idx="419">
                  <c:v>0.22217999999999999</c:v>
                </c:pt>
                <c:pt idx="420">
                  <c:v>0.22270899999999996</c:v>
                </c:pt>
                <c:pt idx="421">
                  <c:v>0.22323799999999999</c:v>
                </c:pt>
                <c:pt idx="422">
                  <c:v>0.22376699999999997</c:v>
                </c:pt>
                <c:pt idx="423">
                  <c:v>0.224296</c:v>
                </c:pt>
                <c:pt idx="424">
                  <c:v>0.22482499999999997</c:v>
                </c:pt>
                <c:pt idx="425">
                  <c:v>0.22535399999999997</c:v>
                </c:pt>
                <c:pt idx="426">
                  <c:v>0.22588299999999997</c:v>
                </c:pt>
                <c:pt idx="427">
                  <c:v>0.22641199999999995</c:v>
                </c:pt>
                <c:pt idx="428">
                  <c:v>0.22694099999999998</c:v>
                </c:pt>
                <c:pt idx="429">
                  <c:v>0.22746999999999995</c:v>
                </c:pt>
                <c:pt idx="430">
                  <c:v>0.22799899999999998</c:v>
                </c:pt>
                <c:pt idx="431">
                  <c:v>0.22852799999999995</c:v>
                </c:pt>
                <c:pt idx="432">
                  <c:v>0.22905699999999998</c:v>
                </c:pt>
                <c:pt idx="433">
                  <c:v>0.22958599999999996</c:v>
                </c:pt>
                <c:pt idx="434">
                  <c:v>0.23011499999999999</c:v>
                </c:pt>
                <c:pt idx="435">
                  <c:v>0.23064399999999996</c:v>
                </c:pt>
                <c:pt idx="436">
                  <c:v>0.23117299999999993</c:v>
                </c:pt>
                <c:pt idx="437">
                  <c:v>0.23170199999999996</c:v>
                </c:pt>
                <c:pt idx="438">
                  <c:v>0.23223099999999994</c:v>
                </c:pt>
                <c:pt idx="439">
                  <c:v>0.23275999999999997</c:v>
                </c:pt>
                <c:pt idx="440">
                  <c:v>0.23328899999999994</c:v>
                </c:pt>
                <c:pt idx="441">
                  <c:v>0.23381799999999997</c:v>
                </c:pt>
                <c:pt idx="442">
                  <c:v>0.23434699999999994</c:v>
                </c:pt>
                <c:pt idx="443">
                  <c:v>0.234876</c:v>
                </c:pt>
                <c:pt idx="444">
                  <c:v>0.23540499999999995</c:v>
                </c:pt>
                <c:pt idx="445">
                  <c:v>0.23593399999999995</c:v>
                </c:pt>
                <c:pt idx="446">
                  <c:v>0.23646299999999998</c:v>
                </c:pt>
                <c:pt idx="447">
                  <c:v>0.23699199999999998</c:v>
                </c:pt>
                <c:pt idx="448">
                  <c:v>0.23752099999999998</c:v>
                </c:pt>
                <c:pt idx="449">
                  <c:v>0.23804999999999998</c:v>
                </c:pt>
                <c:pt idx="450">
                  <c:v>0.23857899999999999</c:v>
                </c:pt>
                <c:pt idx="451">
                  <c:v>0.23910799999999999</c:v>
                </c:pt>
                <c:pt idx="452">
                  <c:v>0.23963699999999999</c:v>
                </c:pt>
                <c:pt idx="453">
                  <c:v>0.24016599999999996</c:v>
                </c:pt>
                <c:pt idx="454">
                  <c:v>0.24069499999999999</c:v>
                </c:pt>
                <c:pt idx="455">
                  <c:v>0.24122399999999997</c:v>
                </c:pt>
                <c:pt idx="456">
                  <c:v>0.24175299999999997</c:v>
                </c:pt>
                <c:pt idx="457">
                  <c:v>0.24228199999999997</c:v>
                </c:pt>
                <c:pt idx="458">
                  <c:v>0.24281099999999997</c:v>
                </c:pt>
                <c:pt idx="459">
                  <c:v>0.24333999999999997</c:v>
                </c:pt>
                <c:pt idx="460">
                  <c:v>0.24386899999999997</c:v>
                </c:pt>
                <c:pt idx="461">
                  <c:v>0.24439799999999998</c:v>
                </c:pt>
                <c:pt idx="462">
                  <c:v>0.24492699999999998</c:v>
                </c:pt>
                <c:pt idx="463">
                  <c:v>0.24545599999999998</c:v>
                </c:pt>
                <c:pt idx="464">
                  <c:v>0.24598499999999998</c:v>
                </c:pt>
                <c:pt idx="465">
                  <c:v>0.24651399999999996</c:v>
                </c:pt>
                <c:pt idx="466">
                  <c:v>0.24704299999999998</c:v>
                </c:pt>
                <c:pt idx="467">
                  <c:v>0.24757199999999996</c:v>
                </c:pt>
                <c:pt idx="468">
                  <c:v>0.24810099999999996</c:v>
                </c:pt>
                <c:pt idx="469">
                  <c:v>0.24862999999999996</c:v>
                </c:pt>
                <c:pt idx="470">
                  <c:v>0.24915899999999996</c:v>
                </c:pt>
                <c:pt idx="471">
                  <c:v>0.24968799999999997</c:v>
                </c:pt>
                <c:pt idx="472">
                  <c:v>0.25021699999999997</c:v>
                </c:pt>
                <c:pt idx="473">
                  <c:v>0.25074599999999997</c:v>
                </c:pt>
                <c:pt idx="474">
                  <c:v>0.25127499999999997</c:v>
                </c:pt>
                <c:pt idx="475">
                  <c:v>0.25180399999999997</c:v>
                </c:pt>
                <c:pt idx="476">
                  <c:v>0.25233299999999997</c:v>
                </c:pt>
                <c:pt idx="477">
                  <c:v>0.25286199999999998</c:v>
                </c:pt>
                <c:pt idx="478">
                  <c:v>0.25339099999999998</c:v>
                </c:pt>
                <c:pt idx="479">
                  <c:v>0.25391999999999998</c:v>
                </c:pt>
                <c:pt idx="480">
                  <c:v>0.25444899999999998</c:v>
                </c:pt>
                <c:pt idx="481">
                  <c:v>0.25497799999999998</c:v>
                </c:pt>
                <c:pt idx="482">
                  <c:v>0.25550699999999998</c:v>
                </c:pt>
                <c:pt idx="483">
                  <c:v>0.25603599999999993</c:v>
                </c:pt>
                <c:pt idx="484">
                  <c:v>0.25656499999999999</c:v>
                </c:pt>
                <c:pt idx="485">
                  <c:v>0.25709399999999993</c:v>
                </c:pt>
                <c:pt idx="486">
                  <c:v>0.25762299999999999</c:v>
                </c:pt>
                <c:pt idx="487">
                  <c:v>0.25815199999999994</c:v>
                </c:pt>
                <c:pt idx="488">
                  <c:v>0.25868099999999999</c:v>
                </c:pt>
                <c:pt idx="489">
                  <c:v>0.25920999999999994</c:v>
                </c:pt>
                <c:pt idx="490">
                  <c:v>0.259739</c:v>
                </c:pt>
                <c:pt idx="491">
                  <c:v>0.26026799999999994</c:v>
                </c:pt>
                <c:pt idx="492">
                  <c:v>0.260797</c:v>
                </c:pt>
                <c:pt idx="493">
                  <c:v>0.26132599999999995</c:v>
                </c:pt>
                <c:pt idx="494">
                  <c:v>0.26185499999999995</c:v>
                </c:pt>
                <c:pt idx="495">
                  <c:v>0.26238399999999995</c:v>
                </c:pt>
                <c:pt idx="496">
                  <c:v>0.26291299999999995</c:v>
                </c:pt>
                <c:pt idx="497">
                  <c:v>0.26344199999999995</c:v>
                </c:pt>
                <c:pt idx="498">
                  <c:v>0.26397099999999996</c:v>
                </c:pt>
                <c:pt idx="499">
                  <c:v>0.26449999999999996</c:v>
                </c:pt>
                <c:pt idx="500">
                  <c:v>0.26502899999999996</c:v>
                </c:pt>
                <c:pt idx="501">
                  <c:v>0.26555799999999996</c:v>
                </c:pt>
                <c:pt idx="502">
                  <c:v>0.26608699999999996</c:v>
                </c:pt>
                <c:pt idx="503">
                  <c:v>0.26661599999999996</c:v>
                </c:pt>
                <c:pt idx="504">
                  <c:v>0.26714499999999997</c:v>
                </c:pt>
                <c:pt idx="505">
                  <c:v>0.26767399999999997</c:v>
                </c:pt>
                <c:pt idx="506">
                  <c:v>0.26820299999999997</c:v>
                </c:pt>
                <c:pt idx="507">
                  <c:v>0.26873199999999997</c:v>
                </c:pt>
                <c:pt idx="508">
                  <c:v>0.26926099999999997</c:v>
                </c:pt>
                <c:pt idx="509">
                  <c:v>0.26978999999999997</c:v>
                </c:pt>
                <c:pt idx="510">
                  <c:v>0.27031899999999998</c:v>
                </c:pt>
                <c:pt idx="511">
                  <c:v>0.27084799999999998</c:v>
                </c:pt>
                <c:pt idx="512">
                  <c:v>0.27137699999999998</c:v>
                </c:pt>
                <c:pt idx="513">
                  <c:v>0.27190599999999998</c:v>
                </c:pt>
                <c:pt idx="514">
                  <c:v>0.27243499999999998</c:v>
                </c:pt>
                <c:pt idx="515">
                  <c:v>0.27296399999999998</c:v>
                </c:pt>
                <c:pt idx="516">
                  <c:v>0.27349299999999999</c:v>
                </c:pt>
                <c:pt idx="517">
                  <c:v>0.27402199999999999</c:v>
                </c:pt>
                <c:pt idx="518">
                  <c:v>0.27455099999999999</c:v>
                </c:pt>
                <c:pt idx="519">
                  <c:v>0.27507999999999999</c:v>
                </c:pt>
                <c:pt idx="520">
                  <c:v>0.27560899999999999</c:v>
                </c:pt>
                <c:pt idx="521">
                  <c:v>0.27613799999999994</c:v>
                </c:pt>
                <c:pt idx="522">
                  <c:v>0.276667</c:v>
                </c:pt>
                <c:pt idx="523">
                  <c:v>0.27719599999999994</c:v>
                </c:pt>
                <c:pt idx="524">
                  <c:v>0.277725</c:v>
                </c:pt>
                <c:pt idx="525">
                  <c:v>0.27825399999999995</c:v>
                </c:pt>
                <c:pt idx="526">
                  <c:v>0.278783</c:v>
                </c:pt>
                <c:pt idx="527">
                  <c:v>0.27931199999999995</c:v>
                </c:pt>
                <c:pt idx="528">
                  <c:v>0.27984099999999995</c:v>
                </c:pt>
                <c:pt idx="529">
                  <c:v>0.28036999999999995</c:v>
                </c:pt>
                <c:pt idx="530">
                  <c:v>0.28089899999999995</c:v>
                </c:pt>
                <c:pt idx="531">
                  <c:v>0.28142799999999996</c:v>
                </c:pt>
                <c:pt idx="532">
                  <c:v>0.28195699999999996</c:v>
                </c:pt>
                <c:pt idx="533">
                  <c:v>0.28248599999999996</c:v>
                </c:pt>
                <c:pt idx="534">
                  <c:v>0.28301499999999996</c:v>
                </c:pt>
                <c:pt idx="535">
                  <c:v>0.28354399999999996</c:v>
                </c:pt>
                <c:pt idx="536">
                  <c:v>0.28407299999999996</c:v>
                </c:pt>
                <c:pt idx="537">
                  <c:v>0.28460199999999997</c:v>
                </c:pt>
                <c:pt idx="538">
                  <c:v>0.28513099999999997</c:v>
                </c:pt>
                <c:pt idx="539">
                  <c:v>0.28565999999999997</c:v>
                </c:pt>
                <c:pt idx="540">
                  <c:v>0.28618899999999997</c:v>
                </c:pt>
                <c:pt idx="541">
                  <c:v>0.28671799999999992</c:v>
                </c:pt>
                <c:pt idx="542">
                  <c:v>0.28724699999999997</c:v>
                </c:pt>
                <c:pt idx="543">
                  <c:v>0.28777599999999992</c:v>
                </c:pt>
                <c:pt idx="544">
                  <c:v>0.28830499999999998</c:v>
                </c:pt>
                <c:pt idx="545">
                  <c:v>0.28883399999999992</c:v>
                </c:pt>
                <c:pt idx="546">
                  <c:v>0.28936299999999998</c:v>
                </c:pt>
                <c:pt idx="547">
                  <c:v>0.28989199999999993</c:v>
                </c:pt>
                <c:pt idx="548">
                  <c:v>0.29042099999999998</c:v>
                </c:pt>
                <c:pt idx="549">
                  <c:v>0.29094999999999993</c:v>
                </c:pt>
                <c:pt idx="550">
                  <c:v>0.29147899999999993</c:v>
                </c:pt>
                <c:pt idx="551">
                  <c:v>0.29200799999999999</c:v>
                </c:pt>
                <c:pt idx="552">
                  <c:v>0.29253699999999994</c:v>
                </c:pt>
                <c:pt idx="553">
                  <c:v>0.29306599999999999</c:v>
                </c:pt>
                <c:pt idx="554">
                  <c:v>0.29359499999999994</c:v>
                </c:pt>
                <c:pt idx="555">
                  <c:v>0.294124</c:v>
                </c:pt>
                <c:pt idx="556">
                  <c:v>0.29465299999999994</c:v>
                </c:pt>
                <c:pt idx="557">
                  <c:v>0.295182</c:v>
                </c:pt>
                <c:pt idx="558">
                  <c:v>0.29571099999999995</c:v>
                </c:pt>
                <c:pt idx="559">
                  <c:v>0.29623999999999995</c:v>
                </c:pt>
                <c:pt idx="560">
                  <c:v>0.29676899999999995</c:v>
                </c:pt>
                <c:pt idx="561">
                  <c:v>0.29729799999999995</c:v>
                </c:pt>
                <c:pt idx="562">
                  <c:v>0.29782699999999995</c:v>
                </c:pt>
                <c:pt idx="563">
                  <c:v>0.29835599999999995</c:v>
                </c:pt>
                <c:pt idx="564">
                  <c:v>0.29888499999999996</c:v>
                </c:pt>
                <c:pt idx="565">
                  <c:v>0.29941399999999996</c:v>
                </c:pt>
                <c:pt idx="566">
                  <c:v>0.29994299999999996</c:v>
                </c:pt>
                <c:pt idx="567">
                  <c:v>0.30047199999999996</c:v>
                </c:pt>
                <c:pt idx="568">
                  <c:v>0.30100099999999991</c:v>
                </c:pt>
                <c:pt idx="569">
                  <c:v>0.30152999999999996</c:v>
                </c:pt>
                <c:pt idx="570">
                  <c:v>0.30205899999999991</c:v>
                </c:pt>
                <c:pt idx="571">
                  <c:v>0.30258799999999997</c:v>
                </c:pt>
                <c:pt idx="572">
                  <c:v>0.30311699999999991</c:v>
                </c:pt>
                <c:pt idx="573">
                  <c:v>0.30364599999999997</c:v>
                </c:pt>
                <c:pt idx="574">
                  <c:v>0.30417499999999992</c:v>
                </c:pt>
                <c:pt idx="575">
                  <c:v>0.30470399999999997</c:v>
                </c:pt>
                <c:pt idx="576">
                  <c:v>0.30523299999999992</c:v>
                </c:pt>
                <c:pt idx="577">
                  <c:v>0.30576199999999998</c:v>
                </c:pt>
                <c:pt idx="578">
                  <c:v>0.30629099999999992</c:v>
                </c:pt>
                <c:pt idx="579">
                  <c:v>0.30681999999999998</c:v>
                </c:pt>
                <c:pt idx="580">
                  <c:v>0.30734899999999993</c:v>
                </c:pt>
                <c:pt idx="581">
                  <c:v>0.30787799999999999</c:v>
                </c:pt>
                <c:pt idx="582">
                  <c:v>0.30840699999999993</c:v>
                </c:pt>
                <c:pt idx="583">
                  <c:v>0.30893599999999993</c:v>
                </c:pt>
                <c:pt idx="584">
                  <c:v>0.30946499999999993</c:v>
                </c:pt>
                <c:pt idx="585">
                  <c:v>0.30999399999999994</c:v>
                </c:pt>
                <c:pt idx="586">
                  <c:v>0.31052299999999994</c:v>
                </c:pt>
                <c:pt idx="587">
                  <c:v>0.31105199999999994</c:v>
                </c:pt>
                <c:pt idx="588">
                  <c:v>0.31158099999999994</c:v>
                </c:pt>
                <c:pt idx="589">
                  <c:v>0.31210999999999994</c:v>
                </c:pt>
                <c:pt idx="590">
                  <c:v>0.31263899999999994</c:v>
                </c:pt>
                <c:pt idx="591">
                  <c:v>0.31316799999999995</c:v>
                </c:pt>
                <c:pt idx="592">
                  <c:v>0.313697</c:v>
                </c:pt>
                <c:pt idx="593">
                  <c:v>0.31422599999999995</c:v>
                </c:pt>
                <c:pt idx="594">
                  <c:v>0.31475500000000001</c:v>
                </c:pt>
                <c:pt idx="595">
                  <c:v>0.31528399999999995</c:v>
                </c:pt>
                <c:pt idx="596">
                  <c:v>0.31581300000000001</c:v>
                </c:pt>
                <c:pt idx="597">
                  <c:v>0.31634199999999996</c:v>
                </c:pt>
                <c:pt idx="598">
                  <c:v>0.31687100000000001</c:v>
                </c:pt>
                <c:pt idx="599">
                  <c:v>0.31739999999999996</c:v>
                </c:pt>
                <c:pt idx="600">
                  <c:v>0.31792899999999996</c:v>
                </c:pt>
                <c:pt idx="601">
                  <c:v>0.31845799999999996</c:v>
                </c:pt>
                <c:pt idx="602">
                  <c:v>0.31898699999999997</c:v>
                </c:pt>
                <c:pt idx="603">
                  <c:v>0.31951599999999997</c:v>
                </c:pt>
                <c:pt idx="604">
                  <c:v>0.32004499999999997</c:v>
                </c:pt>
                <c:pt idx="605">
                  <c:v>0.32057399999999997</c:v>
                </c:pt>
                <c:pt idx="606">
                  <c:v>0.32110299999999997</c:v>
                </c:pt>
                <c:pt idx="607">
                  <c:v>0.32163199999999997</c:v>
                </c:pt>
                <c:pt idx="608">
                  <c:v>0.32216099999999998</c:v>
                </c:pt>
                <c:pt idx="609">
                  <c:v>0.32268999999999998</c:v>
                </c:pt>
                <c:pt idx="610">
                  <c:v>0.32321899999999998</c:v>
                </c:pt>
                <c:pt idx="611">
                  <c:v>0.32374799999999998</c:v>
                </c:pt>
                <c:pt idx="612">
                  <c:v>0.32427699999999998</c:v>
                </c:pt>
                <c:pt idx="613">
                  <c:v>0.32480599999999998</c:v>
                </c:pt>
                <c:pt idx="614">
                  <c:v>0.32533499999999999</c:v>
                </c:pt>
                <c:pt idx="615">
                  <c:v>0.32586399999999999</c:v>
                </c:pt>
                <c:pt idx="616">
                  <c:v>0.32639299999999999</c:v>
                </c:pt>
                <c:pt idx="617">
                  <c:v>0.32692199999999993</c:v>
                </c:pt>
                <c:pt idx="618">
                  <c:v>0.32745099999999994</c:v>
                </c:pt>
                <c:pt idx="619">
                  <c:v>0.32797999999999994</c:v>
                </c:pt>
                <c:pt idx="620">
                  <c:v>0.328509</c:v>
                </c:pt>
                <c:pt idx="621">
                  <c:v>0.32903799999999994</c:v>
                </c:pt>
                <c:pt idx="622">
                  <c:v>0.32956699999999994</c:v>
                </c:pt>
                <c:pt idx="623">
                  <c:v>0.33009599999999995</c:v>
                </c:pt>
                <c:pt idx="624">
                  <c:v>0.330625</c:v>
                </c:pt>
                <c:pt idx="625">
                  <c:v>0.33115399999999995</c:v>
                </c:pt>
                <c:pt idx="626">
                  <c:v>0.33168299999999995</c:v>
                </c:pt>
                <c:pt idx="627">
                  <c:v>0.3322119999999999</c:v>
                </c:pt>
                <c:pt idx="628">
                  <c:v>0.33274100000000001</c:v>
                </c:pt>
                <c:pt idx="629">
                  <c:v>0.33326999999999996</c:v>
                </c:pt>
                <c:pt idx="630">
                  <c:v>0.33379899999999996</c:v>
                </c:pt>
                <c:pt idx="631">
                  <c:v>0.3343279999999999</c:v>
                </c:pt>
                <c:pt idx="632">
                  <c:v>0.33485699999999996</c:v>
                </c:pt>
                <c:pt idx="633">
                  <c:v>0.33538600000000002</c:v>
                </c:pt>
                <c:pt idx="634">
                  <c:v>0.33591499999999996</c:v>
                </c:pt>
                <c:pt idx="635">
                  <c:v>0.33644399999999991</c:v>
                </c:pt>
                <c:pt idx="636">
                  <c:v>0.33697299999999991</c:v>
                </c:pt>
                <c:pt idx="637">
                  <c:v>0.33750200000000002</c:v>
                </c:pt>
                <c:pt idx="638">
                  <c:v>0.33803099999999997</c:v>
                </c:pt>
                <c:pt idx="639">
                  <c:v>0.33855999999999997</c:v>
                </c:pt>
                <c:pt idx="640">
                  <c:v>0.33908899999999992</c:v>
                </c:pt>
                <c:pt idx="641">
                  <c:v>0.33961800000000003</c:v>
                </c:pt>
                <c:pt idx="642">
                  <c:v>0.34014699999999998</c:v>
                </c:pt>
                <c:pt idx="643">
                  <c:v>0.34067599999999998</c:v>
                </c:pt>
                <c:pt idx="644">
                  <c:v>0.34120499999999993</c:v>
                </c:pt>
                <c:pt idx="645">
                  <c:v>0.34173399999999987</c:v>
                </c:pt>
                <c:pt idx="646">
                  <c:v>0.34226299999999998</c:v>
                </c:pt>
                <c:pt idx="647">
                  <c:v>0.34279199999999999</c:v>
                </c:pt>
                <c:pt idx="648">
                  <c:v>0.34332099999999993</c:v>
                </c:pt>
                <c:pt idx="649">
                  <c:v>0.34384999999999993</c:v>
                </c:pt>
                <c:pt idx="650">
                  <c:v>0.34437899999999999</c:v>
                </c:pt>
                <c:pt idx="651">
                  <c:v>0.34490799999999999</c:v>
                </c:pt>
                <c:pt idx="652">
                  <c:v>0.34543699999999994</c:v>
                </c:pt>
                <c:pt idx="653">
                  <c:v>0.34596599999999994</c:v>
                </c:pt>
                <c:pt idx="654">
                  <c:v>0.34649499999999989</c:v>
                </c:pt>
                <c:pt idx="655">
                  <c:v>0.347024</c:v>
                </c:pt>
                <c:pt idx="656">
                  <c:v>0.34755299999999995</c:v>
                </c:pt>
                <c:pt idx="657">
                  <c:v>0.34808199999999995</c:v>
                </c:pt>
                <c:pt idx="658">
                  <c:v>0.34861099999999989</c:v>
                </c:pt>
                <c:pt idx="659">
                  <c:v>0.34914000000000001</c:v>
                </c:pt>
                <c:pt idx="660">
                  <c:v>0.34966899999999995</c:v>
                </c:pt>
                <c:pt idx="661">
                  <c:v>0.35019799999999995</c:v>
                </c:pt>
                <c:pt idx="662">
                  <c:v>0.3507269999999999</c:v>
                </c:pt>
                <c:pt idx="663">
                  <c:v>0.35125599999999996</c:v>
                </c:pt>
                <c:pt idx="664">
                  <c:v>0.35178499999999996</c:v>
                </c:pt>
                <c:pt idx="665">
                  <c:v>0.35231399999999996</c:v>
                </c:pt>
                <c:pt idx="666">
                  <c:v>0.35284299999999991</c:v>
                </c:pt>
                <c:pt idx="667">
                  <c:v>0.35337199999999996</c:v>
                </c:pt>
                <c:pt idx="668">
                  <c:v>0.35390099999999997</c:v>
                </c:pt>
                <c:pt idx="669">
                  <c:v>0.35442999999999997</c:v>
                </c:pt>
                <c:pt idx="670">
                  <c:v>0.35495899999999991</c:v>
                </c:pt>
                <c:pt idx="671">
                  <c:v>0.35548799999999992</c:v>
                </c:pt>
                <c:pt idx="672">
                  <c:v>0.35601700000000003</c:v>
                </c:pt>
                <c:pt idx="673">
                  <c:v>0.35654599999999997</c:v>
                </c:pt>
                <c:pt idx="674">
                  <c:v>0.35707499999999992</c:v>
                </c:pt>
                <c:pt idx="675">
                  <c:v>0.35760399999999992</c:v>
                </c:pt>
                <c:pt idx="676">
                  <c:v>0.35813299999999992</c:v>
                </c:pt>
                <c:pt idx="677">
                  <c:v>0.35866199999999998</c:v>
                </c:pt>
                <c:pt idx="678">
                  <c:v>0.35919099999999998</c:v>
                </c:pt>
                <c:pt idx="679">
                  <c:v>0.35971999999999993</c:v>
                </c:pt>
                <c:pt idx="680">
                  <c:v>0.36024899999999999</c:v>
                </c:pt>
                <c:pt idx="681">
                  <c:v>0.36077799999999999</c:v>
                </c:pt>
                <c:pt idx="682">
                  <c:v>0.36130699999999999</c:v>
                </c:pt>
                <c:pt idx="683">
                  <c:v>0.36183599999999994</c:v>
                </c:pt>
                <c:pt idx="684">
                  <c:v>0.36236499999999999</c:v>
                </c:pt>
                <c:pt idx="685">
                  <c:v>0.36289399999999994</c:v>
                </c:pt>
                <c:pt idx="686">
                  <c:v>0.363423</c:v>
                </c:pt>
                <c:pt idx="687">
                  <c:v>0.36395199999999994</c:v>
                </c:pt>
                <c:pt idx="688">
                  <c:v>0.36448099999999994</c:v>
                </c:pt>
                <c:pt idx="689">
                  <c:v>0.36500999999999995</c:v>
                </c:pt>
                <c:pt idx="690">
                  <c:v>0.365539</c:v>
                </c:pt>
                <c:pt idx="691">
                  <c:v>0.36606799999999995</c:v>
                </c:pt>
                <c:pt idx="692">
                  <c:v>0.36659699999999995</c:v>
                </c:pt>
                <c:pt idx="693">
                  <c:v>0.36712599999999995</c:v>
                </c:pt>
                <c:pt idx="694">
                  <c:v>0.36765499999999995</c:v>
                </c:pt>
                <c:pt idx="695">
                  <c:v>0.36818399999999996</c:v>
                </c:pt>
                <c:pt idx="696">
                  <c:v>0.36871299999999996</c:v>
                </c:pt>
                <c:pt idx="697">
                  <c:v>0.36924199999999996</c:v>
                </c:pt>
                <c:pt idx="698">
                  <c:v>0.36977099999999996</c:v>
                </c:pt>
                <c:pt idx="699">
                  <c:v>0.37029999999999996</c:v>
                </c:pt>
                <c:pt idx="700">
                  <c:v>0.37082899999999996</c:v>
                </c:pt>
                <c:pt idx="701">
                  <c:v>0.37135799999999991</c:v>
                </c:pt>
                <c:pt idx="702">
                  <c:v>0.37188699999999997</c:v>
                </c:pt>
                <c:pt idx="703">
                  <c:v>0.37241599999999991</c:v>
                </c:pt>
                <c:pt idx="704">
                  <c:v>0.37294499999999997</c:v>
                </c:pt>
                <c:pt idx="705">
                  <c:v>0.37347399999999992</c:v>
                </c:pt>
                <c:pt idx="706">
                  <c:v>0.37400299999999997</c:v>
                </c:pt>
                <c:pt idx="707">
                  <c:v>0.37453199999999992</c:v>
                </c:pt>
                <c:pt idx="708">
                  <c:v>0.37506099999999998</c:v>
                </c:pt>
                <c:pt idx="709">
                  <c:v>0.37558999999999992</c:v>
                </c:pt>
                <c:pt idx="710">
                  <c:v>0.37611899999999998</c:v>
                </c:pt>
                <c:pt idx="711">
                  <c:v>0.37664799999999993</c:v>
                </c:pt>
                <c:pt idx="712">
                  <c:v>0.37717699999999993</c:v>
                </c:pt>
                <c:pt idx="713">
                  <c:v>0.37770599999999993</c:v>
                </c:pt>
                <c:pt idx="714">
                  <c:v>0.37823499999999999</c:v>
                </c:pt>
                <c:pt idx="715">
                  <c:v>0.37876399999999993</c:v>
                </c:pt>
                <c:pt idx="716">
                  <c:v>0.37929299999999994</c:v>
                </c:pt>
                <c:pt idx="717">
                  <c:v>0.37982199999999994</c:v>
                </c:pt>
                <c:pt idx="718">
                  <c:v>0.38035099999999994</c:v>
                </c:pt>
                <c:pt idx="719">
                  <c:v>0.38088</c:v>
                </c:pt>
                <c:pt idx="720">
                  <c:v>0.38140899999999994</c:v>
                </c:pt>
                <c:pt idx="721">
                  <c:v>0.38193799999999989</c:v>
                </c:pt>
                <c:pt idx="722">
                  <c:v>0.38246699999999995</c:v>
                </c:pt>
                <c:pt idx="723">
                  <c:v>0.382996</c:v>
                </c:pt>
                <c:pt idx="724">
                  <c:v>0.38352499999999995</c:v>
                </c:pt>
                <c:pt idx="725">
                  <c:v>0.3840539999999999</c:v>
                </c:pt>
                <c:pt idx="726">
                  <c:v>0.38458299999999995</c:v>
                </c:pt>
                <c:pt idx="727">
                  <c:v>0.38511200000000001</c:v>
                </c:pt>
                <c:pt idx="728">
                  <c:v>0.38564099999999996</c:v>
                </c:pt>
                <c:pt idx="729">
                  <c:v>0.38616999999999996</c:v>
                </c:pt>
                <c:pt idx="730">
                  <c:v>0.3866989999999999</c:v>
                </c:pt>
                <c:pt idx="731">
                  <c:v>0.38722800000000002</c:v>
                </c:pt>
                <c:pt idx="732">
                  <c:v>0.38775699999999996</c:v>
                </c:pt>
                <c:pt idx="733">
                  <c:v>0.38828599999999996</c:v>
                </c:pt>
                <c:pt idx="734">
                  <c:v>0.38881499999999991</c:v>
                </c:pt>
                <c:pt idx="735">
                  <c:v>0.38934399999999997</c:v>
                </c:pt>
                <c:pt idx="736">
                  <c:v>0.38987299999999997</c:v>
                </c:pt>
                <c:pt idx="737">
                  <c:v>0.39040199999999997</c:v>
                </c:pt>
                <c:pt idx="738">
                  <c:v>0.39093099999999992</c:v>
                </c:pt>
                <c:pt idx="739">
                  <c:v>0.39145999999999992</c:v>
                </c:pt>
                <c:pt idx="740">
                  <c:v>0.39198899999999998</c:v>
                </c:pt>
                <c:pt idx="741">
                  <c:v>0.39251799999999998</c:v>
                </c:pt>
                <c:pt idx="742">
                  <c:v>0.39304699999999992</c:v>
                </c:pt>
                <c:pt idx="743">
                  <c:v>0.39357599999999993</c:v>
                </c:pt>
                <c:pt idx="744">
                  <c:v>0.39410499999999998</c:v>
                </c:pt>
                <c:pt idx="745">
                  <c:v>0.39463399999999998</c:v>
                </c:pt>
                <c:pt idx="746">
                  <c:v>0.39516299999999993</c:v>
                </c:pt>
                <c:pt idx="747">
                  <c:v>0.39569199999999993</c:v>
                </c:pt>
                <c:pt idx="748">
                  <c:v>0.39622099999999999</c:v>
                </c:pt>
                <c:pt idx="749">
                  <c:v>0.39674999999999999</c:v>
                </c:pt>
                <c:pt idx="750">
                  <c:v>0.39727899999999994</c:v>
                </c:pt>
                <c:pt idx="751">
                  <c:v>0.39780799999999994</c:v>
                </c:pt>
                <c:pt idx="752">
                  <c:v>0.39833699999999989</c:v>
                </c:pt>
                <c:pt idx="753">
                  <c:v>0.398866</c:v>
                </c:pt>
                <c:pt idx="754">
                  <c:v>0.39939499999999994</c:v>
                </c:pt>
                <c:pt idx="755">
                  <c:v>0.39992399999999995</c:v>
                </c:pt>
                <c:pt idx="756">
                  <c:v>0.40045299999999989</c:v>
                </c:pt>
                <c:pt idx="757">
                  <c:v>0.40098200000000001</c:v>
                </c:pt>
                <c:pt idx="758">
                  <c:v>0.40151100000000001</c:v>
                </c:pt>
                <c:pt idx="759">
                  <c:v>0.40203999999999995</c:v>
                </c:pt>
                <c:pt idx="760">
                  <c:v>0.4025689999999999</c:v>
                </c:pt>
                <c:pt idx="761">
                  <c:v>0.4030979999999999</c:v>
                </c:pt>
                <c:pt idx="762">
                  <c:v>0.40362700000000001</c:v>
                </c:pt>
                <c:pt idx="763">
                  <c:v>0.40415599999999996</c:v>
                </c:pt>
                <c:pt idx="764">
                  <c:v>0.40468499999999991</c:v>
                </c:pt>
                <c:pt idx="765">
                  <c:v>0.40521399999999991</c:v>
                </c:pt>
                <c:pt idx="766">
                  <c:v>0.40574300000000002</c:v>
                </c:pt>
                <c:pt idx="767">
                  <c:v>0.40627199999999997</c:v>
                </c:pt>
                <c:pt idx="768">
                  <c:v>0.40680099999999997</c:v>
                </c:pt>
                <c:pt idx="769">
                  <c:v>0.40732999999999991</c:v>
                </c:pt>
                <c:pt idx="770">
                  <c:v>0.40785899999999997</c:v>
                </c:pt>
                <c:pt idx="771">
                  <c:v>0.40838799999999997</c:v>
                </c:pt>
                <c:pt idx="772">
                  <c:v>0.40891699999999997</c:v>
                </c:pt>
                <c:pt idx="773">
                  <c:v>0.40944599999999992</c:v>
                </c:pt>
                <c:pt idx="774">
                  <c:v>0.40997499999999992</c:v>
                </c:pt>
                <c:pt idx="775">
                  <c:v>0.41050399999999998</c:v>
                </c:pt>
                <c:pt idx="776">
                  <c:v>0.41103299999999998</c:v>
                </c:pt>
                <c:pt idx="777">
                  <c:v>0.41156199999999993</c:v>
                </c:pt>
                <c:pt idx="778">
                  <c:v>0.41209099999999993</c:v>
                </c:pt>
                <c:pt idx="779">
                  <c:v>0.41261999999999993</c:v>
                </c:pt>
                <c:pt idx="780">
                  <c:v>0.41314899999999999</c:v>
                </c:pt>
                <c:pt idx="781">
                  <c:v>0.41367799999999993</c:v>
                </c:pt>
                <c:pt idx="782">
                  <c:v>0.41420699999999994</c:v>
                </c:pt>
                <c:pt idx="783">
                  <c:v>0.41473599999999994</c:v>
                </c:pt>
                <c:pt idx="784">
                  <c:v>0.415265</c:v>
                </c:pt>
                <c:pt idx="785">
                  <c:v>0.41579399999999994</c:v>
                </c:pt>
                <c:pt idx="786">
                  <c:v>0.41632299999999994</c:v>
                </c:pt>
                <c:pt idx="787">
                  <c:v>0.41685199999999989</c:v>
                </c:pt>
                <c:pt idx="788">
                  <c:v>0.41738099999999995</c:v>
                </c:pt>
                <c:pt idx="789">
                  <c:v>0.41790999999999995</c:v>
                </c:pt>
                <c:pt idx="790">
                  <c:v>0.41843899999999995</c:v>
                </c:pt>
                <c:pt idx="791">
                  <c:v>0.4189679999999999</c:v>
                </c:pt>
                <c:pt idx="792">
                  <c:v>0.41949699999999995</c:v>
                </c:pt>
                <c:pt idx="793">
                  <c:v>0.42002599999999995</c:v>
                </c:pt>
                <c:pt idx="794">
                  <c:v>0.42055499999999996</c:v>
                </c:pt>
                <c:pt idx="795">
                  <c:v>0.4210839999999999</c:v>
                </c:pt>
                <c:pt idx="796">
                  <c:v>0.42161299999999996</c:v>
                </c:pt>
                <c:pt idx="797">
                  <c:v>0.42214199999999991</c:v>
                </c:pt>
                <c:pt idx="798">
                  <c:v>0.42267099999999996</c:v>
                </c:pt>
                <c:pt idx="799">
                  <c:v>0.42319999999999991</c:v>
                </c:pt>
                <c:pt idx="800">
                  <c:v>0.42372899999999997</c:v>
                </c:pt>
                <c:pt idx="801">
                  <c:v>0.42425799999999991</c:v>
                </c:pt>
                <c:pt idx="802">
                  <c:v>0.42478699999999997</c:v>
                </c:pt>
                <c:pt idx="803">
                  <c:v>0.42531599999999992</c:v>
                </c:pt>
                <c:pt idx="804">
                  <c:v>0.42584499999999992</c:v>
                </c:pt>
                <c:pt idx="805">
                  <c:v>0.42637399999999998</c:v>
                </c:pt>
                <c:pt idx="806">
                  <c:v>0.42690299999999992</c:v>
                </c:pt>
                <c:pt idx="807">
                  <c:v>0.42743199999999998</c:v>
                </c:pt>
                <c:pt idx="808">
                  <c:v>0.42796099999999992</c:v>
                </c:pt>
                <c:pt idx="809">
                  <c:v>0.42848999999999998</c:v>
                </c:pt>
                <c:pt idx="810">
                  <c:v>0.42901899999999993</c:v>
                </c:pt>
                <c:pt idx="811">
                  <c:v>0.42954799999999999</c:v>
                </c:pt>
                <c:pt idx="812">
                  <c:v>0.43007699999999993</c:v>
                </c:pt>
                <c:pt idx="813">
                  <c:v>0.43060599999999999</c:v>
                </c:pt>
                <c:pt idx="814">
                  <c:v>0.43113499999999993</c:v>
                </c:pt>
                <c:pt idx="815">
                  <c:v>0.43166399999999994</c:v>
                </c:pt>
                <c:pt idx="816">
                  <c:v>0.43219299999999994</c:v>
                </c:pt>
                <c:pt idx="817">
                  <c:v>0.432722</c:v>
                </c:pt>
                <c:pt idx="818">
                  <c:v>0.43325099999999994</c:v>
                </c:pt>
                <c:pt idx="819">
                  <c:v>0.43377999999999994</c:v>
                </c:pt>
                <c:pt idx="820">
                  <c:v>0.43430899999999995</c:v>
                </c:pt>
                <c:pt idx="821">
                  <c:v>0.43483799999999995</c:v>
                </c:pt>
                <c:pt idx="822">
                  <c:v>0.43536699999999995</c:v>
                </c:pt>
                <c:pt idx="823">
                  <c:v>0.43589599999999995</c:v>
                </c:pt>
                <c:pt idx="824">
                  <c:v>0.4364249999999999</c:v>
                </c:pt>
                <c:pt idx="825">
                  <c:v>0.43695399999999995</c:v>
                </c:pt>
                <c:pt idx="826">
                  <c:v>0.43748299999999996</c:v>
                </c:pt>
                <c:pt idx="827">
                  <c:v>0.43801199999999996</c:v>
                </c:pt>
                <c:pt idx="828">
                  <c:v>0.4385409999999999</c:v>
                </c:pt>
                <c:pt idx="829">
                  <c:v>0.43906999999999996</c:v>
                </c:pt>
                <c:pt idx="830">
                  <c:v>0.43959899999999996</c:v>
                </c:pt>
                <c:pt idx="831">
                  <c:v>0.44012799999999996</c:v>
                </c:pt>
                <c:pt idx="832">
                  <c:v>0.44065699999999991</c:v>
                </c:pt>
                <c:pt idx="833">
                  <c:v>0.44118599999999997</c:v>
                </c:pt>
                <c:pt idx="834">
                  <c:v>0.44171499999999997</c:v>
                </c:pt>
                <c:pt idx="835">
                  <c:v>0.44224399999999997</c:v>
                </c:pt>
                <c:pt idx="836">
                  <c:v>0.44277299999999992</c:v>
                </c:pt>
                <c:pt idx="837">
                  <c:v>0.44330199999999992</c:v>
                </c:pt>
                <c:pt idx="838">
                  <c:v>0.44383099999999992</c:v>
                </c:pt>
                <c:pt idx="839">
                  <c:v>0.44435999999999998</c:v>
                </c:pt>
                <c:pt idx="840">
                  <c:v>0.44488899999999992</c:v>
                </c:pt>
                <c:pt idx="841">
                  <c:v>0.44541799999999993</c:v>
                </c:pt>
                <c:pt idx="842">
                  <c:v>0.44594699999999993</c:v>
                </c:pt>
                <c:pt idx="843">
                  <c:v>0.44647599999999998</c:v>
                </c:pt>
                <c:pt idx="844">
                  <c:v>0.44700499999999993</c:v>
                </c:pt>
                <c:pt idx="845">
                  <c:v>0.44753399999999993</c:v>
                </c:pt>
                <c:pt idx="846">
                  <c:v>0.44806299999999988</c:v>
                </c:pt>
                <c:pt idx="847">
                  <c:v>0.44859199999999999</c:v>
                </c:pt>
                <c:pt idx="848">
                  <c:v>0.44912099999999999</c:v>
                </c:pt>
                <c:pt idx="849">
                  <c:v>0.44964999999999994</c:v>
                </c:pt>
                <c:pt idx="850">
                  <c:v>0.45017899999999988</c:v>
                </c:pt>
                <c:pt idx="851">
                  <c:v>0.45070799999999994</c:v>
                </c:pt>
                <c:pt idx="852">
                  <c:v>0.451237</c:v>
                </c:pt>
                <c:pt idx="853">
                  <c:v>0.45176599999999995</c:v>
                </c:pt>
                <c:pt idx="854">
                  <c:v>0.45229499999999995</c:v>
                </c:pt>
                <c:pt idx="855">
                  <c:v>0.45282399999999989</c:v>
                </c:pt>
                <c:pt idx="856">
                  <c:v>0.45335300000000001</c:v>
                </c:pt>
                <c:pt idx="857">
                  <c:v>0.45388199999999995</c:v>
                </c:pt>
                <c:pt idx="858">
                  <c:v>0.45441099999999995</c:v>
                </c:pt>
                <c:pt idx="859">
                  <c:v>0.4549399999999999</c:v>
                </c:pt>
                <c:pt idx="860">
                  <c:v>0.45546900000000001</c:v>
                </c:pt>
                <c:pt idx="861">
                  <c:v>0.45599799999999996</c:v>
                </c:pt>
                <c:pt idx="862">
                  <c:v>0.45652699999999996</c:v>
                </c:pt>
                <c:pt idx="863">
                  <c:v>0.45705599999999991</c:v>
                </c:pt>
                <c:pt idx="864">
                  <c:v>0.45758499999999991</c:v>
                </c:pt>
                <c:pt idx="865">
                  <c:v>0.45811399999999997</c:v>
                </c:pt>
                <c:pt idx="866">
                  <c:v>0.45864299999999997</c:v>
                </c:pt>
                <c:pt idx="867">
                  <c:v>0.45917199999999991</c:v>
                </c:pt>
                <c:pt idx="868">
                  <c:v>0.45970099999999992</c:v>
                </c:pt>
                <c:pt idx="869">
                  <c:v>0.46022999999999997</c:v>
                </c:pt>
                <c:pt idx="870">
                  <c:v>0.46075899999999997</c:v>
                </c:pt>
                <c:pt idx="871">
                  <c:v>0.46128799999999992</c:v>
                </c:pt>
                <c:pt idx="872">
                  <c:v>0.46181699999999992</c:v>
                </c:pt>
                <c:pt idx="873">
                  <c:v>0.46234599999999987</c:v>
                </c:pt>
                <c:pt idx="874">
                  <c:v>0.46287499999999998</c:v>
                </c:pt>
                <c:pt idx="875">
                  <c:v>0.46340399999999993</c:v>
                </c:pt>
                <c:pt idx="876">
                  <c:v>0.46393299999999993</c:v>
                </c:pt>
                <c:pt idx="877">
                  <c:v>0.46446199999999987</c:v>
                </c:pt>
                <c:pt idx="878">
                  <c:v>0.46499099999999999</c:v>
                </c:pt>
                <c:pt idx="879">
                  <c:v>0.46551999999999993</c:v>
                </c:pt>
                <c:pt idx="880">
                  <c:v>0.46604899999999994</c:v>
                </c:pt>
                <c:pt idx="881">
                  <c:v>0.46657799999999988</c:v>
                </c:pt>
                <c:pt idx="882">
                  <c:v>0.46710699999999994</c:v>
                </c:pt>
                <c:pt idx="883">
                  <c:v>0.46763599999999994</c:v>
                </c:pt>
                <c:pt idx="884">
                  <c:v>0.46816499999999994</c:v>
                </c:pt>
                <c:pt idx="885">
                  <c:v>0.46869399999999989</c:v>
                </c:pt>
                <c:pt idx="886">
                  <c:v>0.46922299999999995</c:v>
                </c:pt>
                <c:pt idx="887">
                  <c:v>0.469752</c:v>
                </c:pt>
                <c:pt idx="888">
                  <c:v>0.47028099999999995</c:v>
                </c:pt>
                <c:pt idx="889">
                  <c:v>0.4708099999999999</c:v>
                </c:pt>
                <c:pt idx="890">
                  <c:v>0.4713389999999999</c:v>
                </c:pt>
                <c:pt idx="891">
                  <c:v>0.4718679999999999</c:v>
                </c:pt>
                <c:pt idx="892">
                  <c:v>0.47239699999999996</c:v>
                </c:pt>
                <c:pt idx="893">
                  <c:v>0.47292599999999996</c:v>
                </c:pt>
                <c:pt idx="894">
                  <c:v>0.4734549999999999</c:v>
                </c:pt>
                <c:pt idx="895">
                  <c:v>0.47398399999999996</c:v>
                </c:pt>
                <c:pt idx="896">
                  <c:v>0.47451299999999996</c:v>
                </c:pt>
                <c:pt idx="897">
                  <c:v>0.47504199999999996</c:v>
                </c:pt>
                <c:pt idx="898">
                  <c:v>0.47557099999999991</c:v>
                </c:pt>
                <c:pt idx="899">
                  <c:v>0.47609999999999997</c:v>
                </c:pt>
                <c:pt idx="900">
                  <c:v>0.47662899999999991</c:v>
                </c:pt>
                <c:pt idx="901">
                  <c:v>0.47715799999999997</c:v>
                </c:pt>
                <c:pt idx="902">
                  <c:v>0.47768699999999992</c:v>
                </c:pt>
                <c:pt idx="903">
                  <c:v>0.47821599999999997</c:v>
                </c:pt>
                <c:pt idx="904">
                  <c:v>0.47874499999999992</c:v>
                </c:pt>
                <c:pt idx="905">
                  <c:v>0.47927399999999998</c:v>
                </c:pt>
                <c:pt idx="906">
                  <c:v>0.47980299999999992</c:v>
                </c:pt>
                <c:pt idx="907">
                  <c:v>0.48033199999999993</c:v>
                </c:pt>
                <c:pt idx="908">
                  <c:v>0.48086099999999993</c:v>
                </c:pt>
                <c:pt idx="909">
                  <c:v>0.48138999999999998</c:v>
                </c:pt>
                <c:pt idx="910">
                  <c:v>0.48191899999999993</c:v>
                </c:pt>
                <c:pt idx="911">
                  <c:v>0.48244799999999993</c:v>
                </c:pt>
                <c:pt idx="912">
                  <c:v>0.48297699999999993</c:v>
                </c:pt>
                <c:pt idx="913">
                  <c:v>0.48350599999999994</c:v>
                </c:pt>
                <c:pt idx="914">
                  <c:v>0.48403499999999994</c:v>
                </c:pt>
                <c:pt idx="915">
                  <c:v>0.48456399999999994</c:v>
                </c:pt>
                <c:pt idx="916">
                  <c:v>0.48509299999999994</c:v>
                </c:pt>
                <c:pt idx="917">
                  <c:v>0.48562199999999994</c:v>
                </c:pt>
                <c:pt idx="918">
                  <c:v>0.48615099999999994</c:v>
                </c:pt>
                <c:pt idx="919">
                  <c:v>0.48667999999999995</c:v>
                </c:pt>
                <c:pt idx="920">
                  <c:v>0.48720899999999995</c:v>
                </c:pt>
                <c:pt idx="921">
                  <c:v>0.48773799999999995</c:v>
                </c:pt>
                <c:pt idx="922">
                  <c:v>0.4882669999999999</c:v>
                </c:pt>
                <c:pt idx="923">
                  <c:v>0.48879599999999995</c:v>
                </c:pt>
                <c:pt idx="924">
                  <c:v>0.4893249999999999</c:v>
                </c:pt>
                <c:pt idx="925">
                  <c:v>0.48985399999999996</c:v>
                </c:pt>
                <c:pt idx="926">
                  <c:v>0.4903829999999999</c:v>
                </c:pt>
                <c:pt idx="927">
                  <c:v>0.49091199999999996</c:v>
                </c:pt>
                <c:pt idx="928">
                  <c:v>0.49144099999999991</c:v>
                </c:pt>
                <c:pt idx="929">
                  <c:v>0.49196999999999996</c:v>
                </c:pt>
                <c:pt idx="930">
                  <c:v>0.49249899999999991</c:v>
                </c:pt>
                <c:pt idx="931">
                  <c:v>0.49302799999999991</c:v>
                </c:pt>
                <c:pt idx="932">
                  <c:v>0.49355699999999997</c:v>
                </c:pt>
                <c:pt idx="933">
                  <c:v>0.49408599999999997</c:v>
                </c:pt>
                <c:pt idx="934">
                  <c:v>0.49461499999999997</c:v>
                </c:pt>
                <c:pt idx="935">
                  <c:v>0.49514399999999992</c:v>
                </c:pt>
                <c:pt idx="936">
                  <c:v>0.49567299999999997</c:v>
                </c:pt>
                <c:pt idx="937">
                  <c:v>0.49620199999999992</c:v>
                </c:pt>
                <c:pt idx="938">
                  <c:v>0.49673099999999998</c:v>
                </c:pt>
                <c:pt idx="939">
                  <c:v>0.49725999999999992</c:v>
                </c:pt>
                <c:pt idx="940">
                  <c:v>0.49778899999999993</c:v>
                </c:pt>
                <c:pt idx="941">
                  <c:v>0.49831799999999993</c:v>
                </c:pt>
                <c:pt idx="942">
                  <c:v>0.49884699999999998</c:v>
                </c:pt>
                <c:pt idx="943">
                  <c:v>0.49937599999999993</c:v>
                </c:pt>
                <c:pt idx="944">
                  <c:v>0.49990499999999993</c:v>
                </c:pt>
                <c:pt idx="945">
                  <c:v>0.50043399999999993</c:v>
                </c:pt>
                <c:pt idx="946">
                  <c:v>0.50096299999999994</c:v>
                </c:pt>
                <c:pt idx="947">
                  <c:v>0.50149199999999994</c:v>
                </c:pt>
                <c:pt idx="948">
                  <c:v>0.50202099999999994</c:v>
                </c:pt>
                <c:pt idx="949">
                  <c:v>0.50254999999999994</c:v>
                </c:pt>
                <c:pt idx="950">
                  <c:v>0.50307899999999994</c:v>
                </c:pt>
                <c:pt idx="951">
                  <c:v>0.50360799999999994</c:v>
                </c:pt>
                <c:pt idx="952">
                  <c:v>0.50413699999999995</c:v>
                </c:pt>
                <c:pt idx="953">
                  <c:v>0.50466599999999995</c:v>
                </c:pt>
                <c:pt idx="954">
                  <c:v>0.50519499999999995</c:v>
                </c:pt>
                <c:pt idx="955">
                  <c:v>0.50572399999999995</c:v>
                </c:pt>
                <c:pt idx="956">
                  <c:v>0.50625299999999995</c:v>
                </c:pt>
                <c:pt idx="957">
                  <c:v>0.50678199999999995</c:v>
                </c:pt>
                <c:pt idx="958">
                  <c:v>0.50731099999999985</c:v>
                </c:pt>
                <c:pt idx="959">
                  <c:v>0.50783999999999996</c:v>
                </c:pt>
                <c:pt idx="960">
                  <c:v>0.50836899999999996</c:v>
                </c:pt>
                <c:pt idx="961">
                  <c:v>0.50889799999999996</c:v>
                </c:pt>
                <c:pt idx="962">
                  <c:v>0.50942699999999985</c:v>
                </c:pt>
                <c:pt idx="963">
                  <c:v>0.50995599999999996</c:v>
                </c:pt>
                <c:pt idx="964">
                  <c:v>0.51048499999999997</c:v>
                </c:pt>
                <c:pt idx="965">
                  <c:v>0.51101399999999997</c:v>
                </c:pt>
                <c:pt idx="966">
                  <c:v>0.51154299999999986</c:v>
                </c:pt>
                <c:pt idx="967">
                  <c:v>0.51207199999999986</c:v>
                </c:pt>
                <c:pt idx="968">
                  <c:v>0.51260099999999997</c:v>
                </c:pt>
                <c:pt idx="969">
                  <c:v>0.51312999999999998</c:v>
                </c:pt>
                <c:pt idx="970">
                  <c:v>0.51365899999999987</c:v>
                </c:pt>
                <c:pt idx="971">
                  <c:v>0.51418799999999987</c:v>
                </c:pt>
                <c:pt idx="972">
                  <c:v>0.51471699999999998</c:v>
                </c:pt>
                <c:pt idx="973">
                  <c:v>0.51524599999999998</c:v>
                </c:pt>
                <c:pt idx="974">
                  <c:v>0.51577499999999987</c:v>
                </c:pt>
                <c:pt idx="975">
                  <c:v>0.51630399999999987</c:v>
                </c:pt>
                <c:pt idx="976">
                  <c:v>0.51683299999999988</c:v>
                </c:pt>
                <c:pt idx="977">
                  <c:v>0.51736199999999999</c:v>
                </c:pt>
                <c:pt idx="978">
                  <c:v>0.51789099999999999</c:v>
                </c:pt>
                <c:pt idx="979">
                  <c:v>0.51841999999999988</c:v>
                </c:pt>
                <c:pt idx="980">
                  <c:v>0.51894899999999988</c:v>
                </c:pt>
                <c:pt idx="981">
                  <c:v>0.519478</c:v>
                </c:pt>
                <c:pt idx="982">
                  <c:v>0.520007</c:v>
                </c:pt>
                <c:pt idx="983">
                  <c:v>0.52053599999999989</c:v>
                </c:pt>
                <c:pt idx="984">
                  <c:v>0.52106499999999989</c:v>
                </c:pt>
                <c:pt idx="985">
                  <c:v>0.521594</c:v>
                </c:pt>
                <c:pt idx="986">
                  <c:v>0.522123</c:v>
                </c:pt>
                <c:pt idx="987">
                  <c:v>0.52265199999999989</c:v>
                </c:pt>
                <c:pt idx="988">
                  <c:v>0.5231809999999999</c:v>
                </c:pt>
                <c:pt idx="989">
                  <c:v>0.5237099999999999</c:v>
                </c:pt>
                <c:pt idx="990">
                  <c:v>0.52423900000000001</c:v>
                </c:pt>
                <c:pt idx="991">
                  <c:v>0.5247679999999999</c:v>
                </c:pt>
                <c:pt idx="992">
                  <c:v>0.5252969999999999</c:v>
                </c:pt>
                <c:pt idx="993">
                  <c:v>0.5258259999999999</c:v>
                </c:pt>
                <c:pt idx="994">
                  <c:v>0.52635500000000002</c:v>
                </c:pt>
                <c:pt idx="995">
                  <c:v>0.52688399999999991</c:v>
                </c:pt>
                <c:pt idx="996">
                  <c:v>0.52741299999999991</c:v>
                </c:pt>
                <c:pt idx="997">
                  <c:v>0.52794199999999991</c:v>
                </c:pt>
                <c:pt idx="998">
                  <c:v>0.52847099999999991</c:v>
                </c:pt>
                <c:pt idx="999">
                  <c:v>0.52899999999999991</c:v>
                </c:pt>
                <c:pt idx="1000">
                  <c:v>0.52952899999999992</c:v>
                </c:pt>
                <c:pt idx="1001">
                  <c:v>0.53005799999999992</c:v>
                </c:pt>
                <c:pt idx="1002">
                  <c:v>0.53058699999999992</c:v>
                </c:pt>
                <c:pt idx="1003">
                  <c:v>0.53111599999999992</c:v>
                </c:pt>
                <c:pt idx="1004">
                  <c:v>0.53164499999999992</c:v>
                </c:pt>
                <c:pt idx="1005">
                  <c:v>0.53217399999999992</c:v>
                </c:pt>
                <c:pt idx="1006">
                  <c:v>0.53270299999999993</c:v>
                </c:pt>
                <c:pt idx="1007">
                  <c:v>0.53323199999999993</c:v>
                </c:pt>
                <c:pt idx="1008">
                  <c:v>0.53376099999999993</c:v>
                </c:pt>
                <c:pt idx="1009">
                  <c:v>0.53428999999999993</c:v>
                </c:pt>
                <c:pt idx="1010">
                  <c:v>0.53481899999999993</c:v>
                </c:pt>
                <c:pt idx="1011">
                  <c:v>0.53534799999999994</c:v>
                </c:pt>
                <c:pt idx="1012">
                  <c:v>0.53587699999999994</c:v>
                </c:pt>
                <c:pt idx="1013">
                  <c:v>0.53640599999999994</c:v>
                </c:pt>
                <c:pt idx="1014">
                  <c:v>0.53693499999999994</c:v>
                </c:pt>
                <c:pt idx="1015">
                  <c:v>0.53746399999999994</c:v>
                </c:pt>
                <c:pt idx="1016">
                  <c:v>0.53799299999999994</c:v>
                </c:pt>
                <c:pt idx="1017">
                  <c:v>0.53852199999999995</c:v>
                </c:pt>
                <c:pt idx="1018">
                  <c:v>0.53905099999999995</c:v>
                </c:pt>
                <c:pt idx="1019">
                  <c:v>0.53957999999999995</c:v>
                </c:pt>
                <c:pt idx="1020">
                  <c:v>0.54010899999999995</c:v>
                </c:pt>
                <c:pt idx="1021">
                  <c:v>0.54063799999999995</c:v>
                </c:pt>
                <c:pt idx="1022">
                  <c:v>0.54116699999999995</c:v>
                </c:pt>
                <c:pt idx="1023">
                  <c:v>0.54169599999999996</c:v>
                </c:pt>
                <c:pt idx="1024">
                  <c:v>0.54222499999999996</c:v>
                </c:pt>
                <c:pt idx="1025">
                  <c:v>0.54275399999999996</c:v>
                </c:pt>
                <c:pt idx="1026">
                  <c:v>0.54328299999999996</c:v>
                </c:pt>
                <c:pt idx="1027">
                  <c:v>0.54381199999999996</c:v>
                </c:pt>
                <c:pt idx="1028">
                  <c:v>0.54434099999999996</c:v>
                </c:pt>
                <c:pt idx="1029">
                  <c:v>0.54486999999999997</c:v>
                </c:pt>
                <c:pt idx="1030">
                  <c:v>0.54539899999999997</c:v>
                </c:pt>
                <c:pt idx="1031">
                  <c:v>0.54592799999999997</c:v>
                </c:pt>
                <c:pt idx="1032">
                  <c:v>0.54645699999999997</c:v>
                </c:pt>
                <c:pt idx="1033">
                  <c:v>0.54698599999999997</c:v>
                </c:pt>
                <c:pt idx="1034">
                  <c:v>0.54751499999999986</c:v>
                </c:pt>
                <c:pt idx="1035">
                  <c:v>0.54804399999999998</c:v>
                </c:pt>
                <c:pt idx="1036">
                  <c:v>0.54857299999999998</c:v>
                </c:pt>
                <c:pt idx="1037">
                  <c:v>0.54910199999999998</c:v>
                </c:pt>
                <c:pt idx="1038">
                  <c:v>0.54963099999999987</c:v>
                </c:pt>
                <c:pt idx="1039">
                  <c:v>0.55015999999999998</c:v>
                </c:pt>
                <c:pt idx="1040">
                  <c:v>0.55068899999999987</c:v>
                </c:pt>
                <c:pt idx="1041">
                  <c:v>0.55121799999999999</c:v>
                </c:pt>
                <c:pt idx="1042">
                  <c:v>0.55174699999999988</c:v>
                </c:pt>
                <c:pt idx="1043">
                  <c:v>0.55227599999999988</c:v>
                </c:pt>
                <c:pt idx="1044">
                  <c:v>0.55280499999999988</c:v>
                </c:pt>
                <c:pt idx="1045">
                  <c:v>0.55333399999999999</c:v>
                </c:pt>
                <c:pt idx="1046">
                  <c:v>0.55386299999999988</c:v>
                </c:pt>
                <c:pt idx="1047">
                  <c:v>0.55439199999999988</c:v>
                </c:pt>
                <c:pt idx="1048">
                  <c:v>0.55492099999999989</c:v>
                </c:pt>
                <c:pt idx="1049">
                  <c:v>0.55545</c:v>
                </c:pt>
                <c:pt idx="1050">
                  <c:v>0.55597899999999989</c:v>
                </c:pt>
                <c:pt idx="1051">
                  <c:v>0.55650799999999989</c:v>
                </c:pt>
                <c:pt idx="1052">
                  <c:v>0.55703699999999989</c:v>
                </c:pt>
                <c:pt idx="1053">
                  <c:v>0.55756600000000001</c:v>
                </c:pt>
                <c:pt idx="1054">
                  <c:v>0.5580949999999999</c:v>
                </c:pt>
                <c:pt idx="1055">
                  <c:v>0.5586239999999999</c:v>
                </c:pt>
                <c:pt idx="1056">
                  <c:v>0.5591529999999999</c:v>
                </c:pt>
                <c:pt idx="1057">
                  <c:v>0.5596819999999999</c:v>
                </c:pt>
                <c:pt idx="1058">
                  <c:v>0.56021100000000001</c:v>
                </c:pt>
                <c:pt idx="1059">
                  <c:v>0.56073999999999991</c:v>
                </c:pt>
                <c:pt idx="1060">
                  <c:v>0.56126899999999991</c:v>
                </c:pt>
                <c:pt idx="1061">
                  <c:v>0.56179799999999991</c:v>
                </c:pt>
                <c:pt idx="1062">
                  <c:v>0.56232700000000002</c:v>
                </c:pt>
                <c:pt idx="1063">
                  <c:v>0.56285599999999991</c:v>
                </c:pt>
                <c:pt idx="1064">
                  <c:v>0.56338499999999991</c:v>
                </c:pt>
                <c:pt idx="1065">
                  <c:v>0.56391399999999992</c:v>
                </c:pt>
                <c:pt idx="1066">
                  <c:v>0.56444300000000003</c:v>
                </c:pt>
                <c:pt idx="1067">
                  <c:v>0.56497199999999992</c:v>
                </c:pt>
                <c:pt idx="1068">
                  <c:v>0.56550099999999992</c:v>
                </c:pt>
                <c:pt idx="1069">
                  <c:v>0.56602999999999992</c:v>
                </c:pt>
                <c:pt idx="1070">
                  <c:v>0.56655900000000003</c:v>
                </c:pt>
                <c:pt idx="1071">
                  <c:v>0.56708799999999993</c:v>
                </c:pt>
                <c:pt idx="1072">
                  <c:v>0.56761699999999993</c:v>
                </c:pt>
                <c:pt idx="1073">
                  <c:v>0.56814599999999993</c:v>
                </c:pt>
                <c:pt idx="1074">
                  <c:v>0.56867499999999993</c:v>
                </c:pt>
                <c:pt idx="1075">
                  <c:v>0.56920399999999993</c:v>
                </c:pt>
                <c:pt idx="1076">
                  <c:v>0.56973299999999993</c:v>
                </c:pt>
                <c:pt idx="1077">
                  <c:v>0.57026199999999994</c:v>
                </c:pt>
                <c:pt idx="1078">
                  <c:v>0.57079099999999994</c:v>
                </c:pt>
                <c:pt idx="1079">
                  <c:v>0.57131999999999994</c:v>
                </c:pt>
                <c:pt idx="1080">
                  <c:v>0.57184899999999994</c:v>
                </c:pt>
                <c:pt idx="1081">
                  <c:v>0.57237799999999994</c:v>
                </c:pt>
                <c:pt idx="1082">
                  <c:v>0.57290699999999994</c:v>
                </c:pt>
                <c:pt idx="1083">
                  <c:v>0.57343599999999983</c:v>
                </c:pt>
                <c:pt idx="1084">
                  <c:v>0.57396499999999995</c:v>
                </c:pt>
                <c:pt idx="1085">
                  <c:v>0.57449399999999995</c:v>
                </c:pt>
                <c:pt idx="1086">
                  <c:v>0.57502299999999995</c:v>
                </c:pt>
                <c:pt idx="1087">
                  <c:v>0.57555199999999984</c:v>
                </c:pt>
                <c:pt idx="1088">
                  <c:v>0.57608099999999995</c:v>
                </c:pt>
                <c:pt idx="1089">
                  <c:v>0.57660999999999996</c:v>
                </c:pt>
                <c:pt idx="1090">
                  <c:v>0.57713899999999996</c:v>
                </c:pt>
                <c:pt idx="1091">
                  <c:v>0.57766799999999985</c:v>
                </c:pt>
                <c:pt idx="1092">
                  <c:v>0.57819699999999985</c:v>
                </c:pt>
                <c:pt idx="1093">
                  <c:v>0.57872599999999996</c:v>
                </c:pt>
                <c:pt idx="1094">
                  <c:v>0.57925499999999996</c:v>
                </c:pt>
                <c:pt idx="1095">
                  <c:v>0.57978399999999986</c:v>
                </c:pt>
                <c:pt idx="1096">
                  <c:v>0.58031299999999986</c:v>
                </c:pt>
                <c:pt idx="1097">
                  <c:v>0.58084199999999997</c:v>
                </c:pt>
                <c:pt idx="1098">
                  <c:v>0.58137099999999997</c:v>
                </c:pt>
                <c:pt idx="1099">
                  <c:v>0.58189999999999986</c:v>
                </c:pt>
                <c:pt idx="1100">
                  <c:v>0.58242899999999986</c:v>
                </c:pt>
                <c:pt idx="1101">
                  <c:v>0.58295799999999987</c:v>
                </c:pt>
                <c:pt idx="1102">
                  <c:v>0.58348699999999998</c:v>
                </c:pt>
                <c:pt idx="1103">
                  <c:v>0.58401599999999998</c:v>
                </c:pt>
                <c:pt idx="1104">
                  <c:v>0.58454499999999987</c:v>
                </c:pt>
                <c:pt idx="1105">
                  <c:v>0.58507399999999987</c:v>
                </c:pt>
                <c:pt idx="1106">
                  <c:v>0.58560299999999998</c:v>
                </c:pt>
                <c:pt idx="1107">
                  <c:v>0.58613199999999999</c:v>
                </c:pt>
                <c:pt idx="1108">
                  <c:v>0.58666099999999988</c:v>
                </c:pt>
                <c:pt idx="1109">
                  <c:v>0.58718999999999988</c:v>
                </c:pt>
                <c:pt idx="1110">
                  <c:v>0.58771899999999988</c:v>
                </c:pt>
                <c:pt idx="1111">
                  <c:v>0.58824799999999999</c:v>
                </c:pt>
                <c:pt idx="1112">
                  <c:v>0.58877699999999988</c:v>
                </c:pt>
                <c:pt idx="1113">
                  <c:v>0.58930599999999989</c:v>
                </c:pt>
                <c:pt idx="1114">
                  <c:v>0.58983499999999989</c:v>
                </c:pt>
                <c:pt idx="1115">
                  <c:v>0.590364</c:v>
                </c:pt>
                <c:pt idx="1116">
                  <c:v>0.59089299999999989</c:v>
                </c:pt>
                <c:pt idx="1117">
                  <c:v>0.59142199999999989</c:v>
                </c:pt>
                <c:pt idx="1118">
                  <c:v>0.59195099999999989</c:v>
                </c:pt>
                <c:pt idx="1119">
                  <c:v>0.5924799999999999</c:v>
                </c:pt>
                <c:pt idx="1120">
                  <c:v>0.5930089999999999</c:v>
                </c:pt>
                <c:pt idx="1121">
                  <c:v>0.5935379999999999</c:v>
                </c:pt>
                <c:pt idx="1122">
                  <c:v>0.5940669999999999</c:v>
                </c:pt>
                <c:pt idx="1123">
                  <c:v>0.5945959999999999</c:v>
                </c:pt>
                <c:pt idx="1124">
                  <c:v>0.5951249999999999</c:v>
                </c:pt>
                <c:pt idx="1125">
                  <c:v>0.59565399999999991</c:v>
                </c:pt>
                <c:pt idx="1126">
                  <c:v>0.59618299999999991</c:v>
                </c:pt>
                <c:pt idx="1127">
                  <c:v>0.59671199999999991</c:v>
                </c:pt>
                <c:pt idx="1128">
                  <c:v>0.5972409999999998</c:v>
                </c:pt>
                <c:pt idx="1129">
                  <c:v>0.59776999999999991</c:v>
                </c:pt>
                <c:pt idx="1130">
                  <c:v>0.59829899999999991</c:v>
                </c:pt>
                <c:pt idx="1131">
                  <c:v>0.59882799999999992</c:v>
                </c:pt>
                <c:pt idx="1132">
                  <c:v>0.59935699999999981</c:v>
                </c:pt>
                <c:pt idx="1133">
                  <c:v>0.59988599999999992</c:v>
                </c:pt>
                <c:pt idx="1134">
                  <c:v>0.60041499999999992</c:v>
                </c:pt>
                <c:pt idx="1135">
                  <c:v>0.60094399999999992</c:v>
                </c:pt>
                <c:pt idx="1136">
                  <c:v>0.60147299999999981</c:v>
                </c:pt>
                <c:pt idx="1137">
                  <c:v>0.60200199999999982</c:v>
                </c:pt>
                <c:pt idx="1138">
                  <c:v>0.60253099999999993</c:v>
                </c:pt>
                <c:pt idx="1139">
                  <c:v>0.60305999999999993</c:v>
                </c:pt>
                <c:pt idx="1140">
                  <c:v>0.60358899999999982</c:v>
                </c:pt>
                <c:pt idx="1141">
                  <c:v>0.60411799999999982</c:v>
                </c:pt>
                <c:pt idx="1142">
                  <c:v>0.60464699999999993</c:v>
                </c:pt>
                <c:pt idx="1143">
                  <c:v>0.60517599999999994</c:v>
                </c:pt>
                <c:pt idx="1144">
                  <c:v>0.60570499999999983</c:v>
                </c:pt>
                <c:pt idx="1145">
                  <c:v>0.60623399999999983</c:v>
                </c:pt>
                <c:pt idx="1146">
                  <c:v>0.60676299999999994</c:v>
                </c:pt>
                <c:pt idx="1147">
                  <c:v>0.60729199999999994</c:v>
                </c:pt>
                <c:pt idx="1148">
                  <c:v>0.60782099999999983</c:v>
                </c:pt>
                <c:pt idx="1149">
                  <c:v>0.60834999999999984</c:v>
                </c:pt>
                <c:pt idx="1150">
                  <c:v>0.60887899999999995</c:v>
                </c:pt>
                <c:pt idx="1151">
                  <c:v>0.60940799999999995</c:v>
                </c:pt>
                <c:pt idx="1152">
                  <c:v>0.60993699999999995</c:v>
                </c:pt>
                <c:pt idx="1153">
                  <c:v>0.61046599999999984</c:v>
                </c:pt>
                <c:pt idx="1154">
                  <c:v>0.61099499999999984</c:v>
                </c:pt>
                <c:pt idx="1155">
                  <c:v>0.61152399999999996</c:v>
                </c:pt>
                <c:pt idx="1156">
                  <c:v>0.61205299999999996</c:v>
                </c:pt>
                <c:pt idx="1157">
                  <c:v>0.61258199999999985</c:v>
                </c:pt>
                <c:pt idx="1158">
                  <c:v>0.61311099999999985</c:v>
                </c:pt>
                <c:pt idx="1159">
                  <c:v>0.61363999999999996</c:v>
                </c:pt>
                <c:pt idx="1160">
                  <c:v>0.61416899999999996</c:v>
                </c:pt>
                <c:pt idx="1161">
                  <c:v>0.61469799999999986</c:v>
                </c:pt>
                <c:pt idx="1162">
                  <c:v>0.61522699999999986</c:v>
                </c:pt>
                <c:pt idx="1163">
                  <c:v>0.61575599999999997</c:v>
                </c:pt>
                <c:pt idx="1164">
                  <c:v>0.61628499999999997</c:v>
                </c:pt>
                <c:pt idx="1165">
                  <c:v>0.61681399999999986</c:v>
                </c:pt>
                <c:pt idx="1166">
                  <c:v>0.61734299999999986</c:v>
                </c:pt>
                <c:pt idx="1167">
                  <c:v>0.61787199999999987</c:v>
                </c:pt>
                <c:pt idx="1168">
                  <c:v>0.61840099999999998</c:v>
                </c:pt>
                <c:pt idx="1169">
                  <c:v>0.61892999999999987</c:v>
                </c:pt>
                <c:pt idx="1170">
                  <c:v>0.61945899999999987</c:v>
                </c:pt>
                <c:pt idx="1171">
                  <c:v>0.61998799999999987</c:v>
                </c:pt>
                <c:pt idx="1172">
                  <c:v>0.62051699999999999</c:v>
                </c:pt>
                <c:pt idx="1173">
                  <c:v>0.62104599999999988</c:v>
                </c:pt>
                <c:pt idx="1174">
                  <c:v>0.62157499999999988</c:v>
                </c:pt>
                <c:pt idx="1175">
                  <c:v>0.62210399999999988</c:v>
                </c:pt>
                <c:pt idx="1176">
                  <c:v>0.62263299999999999</c:v>
                </c:pt>
                <c:pt idx="1177">
                  <c:v>0.62316199999999988</c:v>
                </c:pt>
                <c:pt idx="1178">
                  <c:v>0.62369099999999988</c:v>
                </c:pt>
                <c:pt idx="1179">
                  <c:v>0.62421999999999989</c:v>
                </c:pt>
                <c:pt idx="1180">
                  <c:v>0.624749</c:v>
                </c:pt>
                <c:pt idx="1181">
                  <c:v>0.62527799999999989</c:v>
                </c:pt>
                <c:pt idx="1182">
                  <c:v>0.62580699999999989</c:v>
                </c:pt>
                <c:pt idx="1183">
                  <c:v>0.62633599999999989</c:v>
                </c:pt>
                <c:pt idx="1184">
                  <c:v>0.62686499999999989</c:v>
                </c:pt>
                <c:pt idx="1185">
                  <c:v>0.62739400000000001</c:v>
                </c:pt>
                <c:pt idx="1186">
                  <c:v>0.6279229999999999</c:v>
                </c:pt>
                <c:pt idx="1187">
                  <c:v>0.6284519999999999</c:v>
                </c:pt>
                <c:pt idx="1188">
                  <c:v>0.6289809999999999</c:v>
                </c:pt>
                <c:pt idx="1189">
                  <c:v>0.62951000000000001</c:v>
                </c:pt>
                <c:pt idx="1190">
                  <c:v>0.6300389999999999</c:v>
                </c:pt>
                <c:pt idx="1191">
                  <c:v>0.63056799999999991</c:v>
                </c:pt>
                <c:pt idx="1192">
                  <c:v>0.63109699999999991</c:v>
                </c:pt>
                <c:pt idx="1193">
                  <c:v>0.63162600000000002</c:v>
                </c:pt>
                <c:pt idx="1194">
                  <c:v>0.63215499999999991</c:v>
                </c:pt>
                <c:pt idx="1195">
                  <c:v>0.63268399999999991</c:v>
                </c:pt>
                <c:pt idx="1196">
                  <c:v>0.63321299999999991</c:v>
                </c:pt>
                <c:pt idx="1197">
                  <c:v>0.63374200000000003</c:v>
                </c:pt>
                <c:pt idx="1198">
                  <c:v>0.63427099999999992</c:v>
                </c:pt>
                <c:pt idx="1199">
                  <c:v>0.63479999999999992</c:v>
                </c:pt>
                <c:pt idx="1200">
                  <c:v>0.63532899999999992</c:v>
                </c:pt>
                <c:pt idx="1201">
                  <c:v>0.63585799999999992</c:v>
                </c:pt>
                <c:pt idx="1202">
                  <c:v>0.63638699999999992</c:v>
                </c:pt>
                <c:pt idx="1203">
                  <c:v>0.63691599999999993</c:v>
                </c:pt>
                <c:pt idx="1204">
                  <c:v>0.63744499999999993</c:v>
                </c:pt>
                <c:pt idx="1205">
                  <c:v>0.63797399999999993</c:v>
                </c:pt>
                <c:pt idx="1206">
                  <c:v>0.63850299999999993</c:v>
                </c:pt>
                <c:pt idx="1207">
                  <c:v>0.63903199999999993</c:v>
                </c:pt>
                <c:pt idx="1208">
                  <c:v>0.63956099999999994</c:v>
                </c:pt>
                <c:pt idx="1209">
                  <c:v>0.64008999999999994</c:v>
                </c:pt>
                <c:pt idx="1210">
                  <c:v>0.64061899999999994</c:v>
                </c:pt>
                <c:pt idx="1211">
                  <c:v>0.64114799999999994</c:v>
                </c:pt>
                <c:pt idx="1212">
                  <c:v>0.64167699999999994</c:v>
                </c:pt>
                <c:pt idx="1213">
                  <c:v>0.64220599999999994</c:v>
                </c:pt>
                <c:pt idx="1214">
                  <c:v>0.64273500000000006</c:v>
                </c:pt>
                <c:pt idx="1215">
                  <c:v>0.64326399999999995</c:v>
                </c:pt>
                <c:pt idx="1216">
                  <c:v>0.64379299999999995</c:v>
                </c:pt>
                <c:pt idx="1217">
                  <c:v>0.64432199999999995</c:v>
                </c:pt>
                <c:pt idx="1218">
                  <c:v>0.64485099999999984</c:v>
                </c:pt>
                <c:pt idx="1219">
                  <c:v>0.64537999999999995</c:v>
                </c:pt>
                <c:pt idx="1220">
                  <c:v>0.64590899999999996</c:v>
                </c:pt>
                <c:pt idx="1221">
                  <c:v>0.64643799999999996</c:v>
                </c:pt>
                <c:pt idx="1222">
                  <c:v>0.64696699999999985</c:v>
                </c:pt>
                <c:pt idx="1223">
                  <c:v>0.64749599999999996</c:v>
                </c:pt>
                <c:pt idx="1224">
                  <c:v>0.64802499999999996</c:v>
                </c:pt>
                <c:pt idx="1225">
                  <c:v>0.64855399999999996</c:v>
                </c:pt>
                <c:pt idx="1226">
                  <c:v>0.64908299999999985</c:v>
                </c:pt>
                <c:pt idx="1227">
                  <c:v>0.64961199999999997</c:v>
                </c:pt>
                <c:pt idx="1228">
                  <c:v>0.65014099999999997</c:v>
                </c:pt>
                <c:pt idx="1229">
                  <c:v>0.65066999999999997</c:v>
                </c:pt>
                <c:pt idx="1230">
                  <c:v>0.65119899999999997</c:v>
                </c:pt>
                <c:pt idx="1231">
                  <c:v>0.65172799999999997</c:v>
                </c:pt>
                <c:pt idx="1232">
                  <c:v>0.65225699999999998</c:v>
                </c:pt>
                <c:pt idx="1233">
                  <c:v>0.65278599999999998</c:v>
                </c:pt>
                <c:pt idx="1234">
                  <c:v>0.65331499999999998</c:v>
                </c:pt>
                <c:pt idx="1235">
                  <c:v>0.65384399999999987</c:v>
                </c:pt>
                <c:pt idx="1236">
                  <c:v>0.65437299999999987</c:v>
                </c:pt>
                <c:pt idx="1237">
                  <c:v>0.65490199999999987</c:v>
                </c:pt>
                <c:pt idx="1238">
                  <c:v>0.65543099999999999</c:v>
                </c:pt>
                <c:pt idx="1239">
                  <c:v>0.65595999999999988</c:v>
                </c:pt>
                <c:pt idx="1240">
                  <c:v>0.65648899999999999</c:v>
                </c:pt>
                <c:pt idx="1241">
                  <c:v>0.65701799999999999</c:v>
                </c:pt>
                <c:pt idx="1242">
                  <c:v>0.65754699999999999</c:v>
                </c:pt>
                <c:pt idx="1243">
                  <c:v>0.65807599999999988</c:v>
                </c:pt>
                <c:pt idx="1244">
                  <c:v>0.65860499999999988</c:v>
                </c:pt>
                <c:pt idx="1245">
                  <c:v>0.65913399999999989</c:v>
                </c:pt>
                <c:pt idx="1246">
                  <c:v>0.65966299999999989</c:v>
                </c:pt>
                <c:pt idx="1247">
                  <c:v>0.66019199999999989</c:v>
                </c:pt>
                <c:pt idx="1248">
                  <c:v>0.66072099999999989</c:v>
                </c:pt>
                <c:pt idx="1249">
                  <c:v>0.66125</c:v>
                </c:pt>
                <c:pt idx="1250">
                  <c:v>0.66177900000000001</c:v>
                </c:pt>
                <c:pt idx="1251">
                  <c:v>0.6623079999999999</c:v>
                </c:pt>
                <c:pt idx="1252">
                  <c:v>0.6628369999999999</c:v>
                </c:pt>
                <c:pt idx="1253">
                  <c:v>0.6633659999999999</c:v>
                </c:pt>
                <c:pt idx="1254">
                  <c:v>0.6638949999999999</c:v>
                </c:pt>
                <c:pt idx="1255">
                  <c:v>0.66442399999999979</c:v>
                </c:pt>
                <c:pt idx="1256">
                  <c:v>0.66495299999999991</c:v>
                </c:pt>
                <c:pt idx="1257">
                  <c:v>0.66548200000000002</c:v>
                </c:pt>
                <c:pt idx="1258">
                  <c:v>0.66601100000000002</c:v>
                </c:pt>
                <c:pt idx="1259">
                  <c:v>0.66653999999999991</c:v>
                </c:pt>
                <c:pt idx="1260">
                  <c:v>0.66706899999999991</c:v>
                </c:pt>
                <c:pt idx="1261">
                  <c:v>0.66759799999999991</c:v>
                </c:pt>
                <c:pt idx="1262">
                  <c:v>0.66812699999999992</c:v>
                </c:pt>
                <c:pt idx="1263">
                  <c:v>0.66865599999999981</c:v>
                </c:pt>
                <c:pt idx="1264">
                  <c:v>0.66918499999999981</c:v>
                </c:pt>
                <c:pt idx="1265">
                  <c:v>0.66971399999999992</c:v>
                </c:pt>
                <c:pt idx="1266">
                  <c:v>0.67024300000000003</c:v>
                </c:pt>
                <c:pt idx="1267">
                  <c:v>0.67077200000000003</c:v>
                </c:pt>
                <c:pt idx="1268">
                  <c:v>0.67130099999999993</c:v>
                </c:pt>
                <c:pt idx="1269">
                  <c:v>0.67182999999999993</c:v>
                </c:pt>
                <c:pt idx="1270">
                  <c:v>0.67235899999999993</c:v>
                </c:pt>
                <c:pt idx="1271">
                  <c:v>0.67288799999999982</c:v>
                </c:pt>
                <c:pt idx="1272">
                  <c:v>0.67341699999999982</c:v>
                </c:pt>
                <c:pt idx="1273">
                  <c:v>0.67394599999999982</c:v>
                </c:pt>
                <c:pt idx="1274">
                  <c:v>0.67447500000000005</c:v>
                </c:pt>
                <c:pt idx="1275">
                  <c:v>0.67500400000000005</c:v>
                </c:pt>
                <c:pt idx="1276">
                  <c:v>0.67553299999999994</c:v>
                </c:pt>
                <c:pt idx="1277">
                  <c:v>0.67606199999999994</c:v>
                </c:pt>
                <c:pt idx="1278">
                  <c:v>0.67659099999999994</c:v>
                </c:pt>
                <c:pt idx="1279">
                  <c:v>0.67711999999999994</c:v>
                </c:pt>
                <c:pt idx="1280">
                  <c:v>0.67764899999999983</c:v>
                </c:pt>
                <c:pt idx="1281">
                  <c:v>0.67817799999999984</c:v>
                </c:pt>
                <c:pt idx="1282">
                  <c:v>0.67870699999999984</c:v>
                </c:pt>
                <c:pt idx="1283">
                  <c:v>0.67923600000000006</c:v>
                </c:pt>
                <c:pt idx="1284">
                  <c:v>0.67976499999999995</c:v>
                </c:pt>
                <c:pt idx="1285">
                  <c:v>0.68029399999999995</c:v>
                </c:pt>
                <c:pt idx="1286">
                  <c:v>0.68082299999999996</c:v>
                </c:pt>
                <c:pt idx="1287">
                  <c:v>0.68135199999999996</c:v>
                </c:pt>
                <c:pt idx="1288">
                  <c:v>0.68188099999999985</c:v>
                </c:pt>
                <c:pt idx="1289">
                  <c:v>0.68240999999999985</c:v>
                </c:pt>
                <c:pt idx="1290">
                  <c:v>0.68293899999999985</c:v>
                </c:pt>
                <c:pt idx="1291">
                  <c:v>0.68346799999999974</c:v>
                </c:pt>
                <c:pt idx="1292">
                  <c:v>0.68399699999999997</c:v>
                </c:pt>
                <c:pt idx="1293">
                  <c:v>0.68452599999999997</c:v>
                </c:pt>
                <c:pt idx="1294">
                  <c:v>0.68505499999999997</c:v>
                </c:pt>
                <c:pt idx="1295">
                  <c:v>0.68558399999999997</c:v>
                </c:pt>
                <c:pt idx="1296">
                  <c:v>0.68611299999999986</c:v>
                </c:pt>
                <c:pt idx="1297">
                  <c:v>0.68664199999999986</c:v>
                </c:pt>
                <c:pt idx="1298">
                  <c:v>0.68717099999999987</c:v>
                </c:pt>
                <c:pt idx="1299">
                  <c:v>0.68769999999999987</c:v>
                </c:pt>
                <c:pt idx="1300">
                  <c:v>0.68822899999999976</c:v>
                </c:pt>
                <c:pt idx="1301">
                  <c:v>0.68875799999999998</c:v>
                </c:pt>
                <c:pt idx="1302">
                  <c:v>0.68928699999999998</c:v>
                </c:pt>
                <c:pt idx="1303">
                  <c:v>0.68981599999999998</c:v>
                </c:pt>
                <c:pt idx="1304">
                  <c:v>0.69034499999999988</c:v>
                </c:pt>
                <c:pt idx="1305">
                  <c:v>0.69087399999999988</c:v>
                </c:pt>
                <c:pt idx="1306">
                  <c:v>0.69140299999999988</c:v>
                </c:pt>
                <c:pt idx="1307">
                  <c:v>0.69193199999999988</c:v>
                </c:pt>
                <c:pt idx="1308">
                  <c:v>0.69246099999999977</c:v>
                </c:pt>
                <c:pt idx="1309">
                  <c:v>0.69298999999999977</c:v>
                </c:pt>
                <c:pt idx="1310">
                  <c:v>0.693519</c:v>
                </c:pt>
                <c:pt idx="1311">
                  <c:v>0.694048</c:v>
                </c:pt>
                <c:pt idx="1312">
                  <c:v>0.694577</c:v>
                </c:pt>
                <c:pt idx="1313">
                  <c:v>0.69510599999999989</c:v>
                </c:pt>
                <c:pt idx="1314">
                  <c:v>0.69563499999999989</c:v>
                </c:pt>
                <c:pt idx="1315">
                  <c:v>0.69616399999999989</c:v>
                </c:pt>
                <c:pt idx="1316">
                  <c:v>0.69669299999999978</c:v>
                </c:pt>
                <c:pt idx="1317">
                  <c:v>0.69722199999999979</c:v>
                </c:pt>
                <c:pt idx="1318">
                  <c:v>0.6977509999999999</c:v>
                </c:pt>
                <c:pt idx="1319">
                  <c:v>0.69828000000000001</c:v>
                </c:pt>
                <c:pt idx="1320">
                  <c:v>0.69880900000000001</c:v>
                </c:pt>
                <c:pt idx="1321">
                  <c:v>0.6993379999999999</c:v>
                </c:pt>
                <c:pt idx="1322">
                  <c:v>0.69986699999999991</c:v>
                </c:pt>
                <c:pt idx="1323">
                  <c:v>0.70039599999999991</c:v>
                </c:pt>
                <c:pt idx="1324">
                  <c:v>0.7009249999999998</c:v>
                </c:pt>
                <c:pt idx="1325">
                  <c:v>0.7014539999999998</c:v>
                </c:pt>
                <c:pt idx="1326">
                  <c:v>0.7019829999999998</c:v>
                </c:pt>
                <c:pt idx="1327">
                  <c:v>0.70251199999999991</c:v>
                </c:pt>
                <c:pt idx="1328">
                  <c:v>0.70304100000000003</c:v>
                </c:pt>
                <c:pt idx="1329">
                  <c:v>0.70356999999999992</c:v>
                </c:pt>
                <c:pt idx="1330">
                  <c:v>0.70409899999999992</c:v>
                </c:pt>
                <c:pt idx="1331">
                  <c:v>0.70462799999999992</c:v>
                </c:pt>
                <c:pt idx="1332">
                  <c:v>0.70515699999999992</c:v>
                </c:pt>
                <c:pt idx="1333">
                  <c:v>0.70568599999999981</c:v>
                </c:pt>
                <c:pt idx="1334">
                  <c:v>0.70621499999999982</c:v>
                </c:pt>
                <c:pt idx="1335">
                  <c:v>0.70674399999999993</c:v>
                </c:pt>
                <c:pt idx="1336">
                  <c:v>0.70727299999999993</c:v>
                </c:pt>
                <c:pt idx="1337">
                  <c:v>0.70780199999999993</c:v>
                </c:pt>
                <c:pt idx="1338">
                  <c:v>0.70833099999999993</c:v>
                </c:pt>
                <c:pt idx="1339">
                  <c:v>0.70885999999999993</c:v>
                </c:pt>
                <c:pt idx="1340">
                  <c:v>0.70938899999999994</c:v>
                </c:pt>
                <c:pt idx="1341">
                  <c:v>0.70991799999999983</c:v>
                </c:pt>
                <c:pt idx="1342">
                  <c:v>0.71044699999999983</c:v>
                </c:pt>
                <c:pt idx="1343">
                  <c:v>0.71097599999999983</c:v>
                </c:pt>
                <c:pt idx="1344">
                  <c:v>0.71150499999999994</c:v>
                </c:pt>
                <c:pt idx="1345">
                  <c:v>0.71203400000000006</c:v>
                </c:pt>
                <c:pt idx="1346">
                  <c:v>0.71256299999999995</c:v>
                </c:pt>
                <c:pt idx="1347">
                  <c:v>0.71309199999999995</c:v>
                </c:pt>
                <c:pt idx="1348">
                  <c:v>0.71362099999999995</c:v>
                </c:pt>
                <c:pt idx="1349">
                  <c:v>0.71414999999999984</c:v>
                </c:pt>
                <c:pt idx="1350">
                  <c:v>0.71467899999999984</c:v>
                </c:pt>
                <c:pt idx="1351">
                  <c:v>0.71520799999999984</c:v>
                </c:pt>
                <c:pt idx="1352">
                  <c:v>0.71573699999999996</c:v>
                </c:pt>
                <c:pt idx="1353">
                  <c:v>0.71626599999999985</c:v>
                </c:pt>
                <c:pt idx="1354">
                  <c:v>0.71679499999999996</c:v>
                </c:pt>
                <c:pt idx="1355">
                  <c:v>0.71732399999999996</c:v>
                </c:pt>
                <c:pt idx="1356">
                  <c:v>0.71785299999999996</c:v>
                </c:pt>
                <c:pt idx="1357">
                  <c:v>0.71838199999999997</c:v>
                </c:pt>
                <c:pt idx="1358">
                  <c:v>0.71891099999999986</c:v>
                </c:pt>
                <c:pt idx="1359">
                  <c:v>0.71943999999999986</c:v>
                </c:pt>
                <c:pt idx="1360">
                  <c:v>0.71996899999999986</c:v>
                </c:pt>
                <c:pt idx="1361">
                  <c:v>0.72049799999999997</c:v>
                </c:pt>
                <c:pt idx="1362">
                  <c:v>0.72102699999999986</c:v>
                </c:pt>
                <c:pt idx="1363">
                  <c:v>0.72155599999999998</c:v>
                </c:pt>
                <c:pt idx="1364">
                  <c:v>0.72208499999999998</c:v>
                </c:pt>
                <c:pt idx="1365">
                  <c:v>0.72261399999999998</c:v>
                </c:pt>
                <c:pt idx="1366">
                  <c:v>0.72314299999999987</c:v>
                </c:pt>
                <c:pt idx="1367">
                  <c:v>0.72367199999999987</c:v>
                </c:pt>
                <c:pt idx="1368">
                  <c:v>0.72420099999999987</c:v>
                </c:pt>
                <c:pt idx="1369">
                  <c:v>0.72472999999999999</c:v>
                </c:pt>
                <c:pt idx="1370">
                  <c:v>0.72525899999999988</c:v>
                </c:pt>
                <c:pt idx="1371">
                  <c:v>0.72578799999999988</c:v>
                </c:pt>
                <c:pt idx="1372">
                  <c:v>0.72631699999999999</c:v>
                </c:pt>
                <c:pt idx="1373">
                  <c:v>0.72684599999999999</c:v>
                </c:pt>
                <c:pt idx="1374">
                  <c:v>0.72737499999999988</c:v>
                </c:pt>
                <c:pt idx="1375">
                  <c:v>0.72790399999999988</c:v>
                </c:pt>
                <c:pt idx="1376">
                  <c:v>0.72843299999999989</c:v>
                </c:pt>
                <c:pt idx="1377">
                  <c:v>0.72896199999999989</c:v>
                </c:pt>
                <c:pt idx="1378">
                  <c:v>0.72949099999999989</c:v>
                </c:pt>
                <c:pt idx="1379">
                  <c:v>0.73001999999999989</c:v>
                </c:pt>
                <c:pt idx="1380">
                  <c:v>0.73054899999999989</c:v>
                </c:pt>
                <c:pt idx="1381">
                  <c:v>0.73107800000000001</c:v>
                </c:pt>
                <c:pt idx="1382">
                  <c:v>0.7316069999999999</c:v>
                </c:pt>
                <c:pt idx="1383">
                  <c:v>0.7321359999999999</c:v>
                </c:pt>
                <c:pt idx="1384">
                  <c:v>0.7326649999999999</c:v>
                </c:pt>
                <c:pt idx="1385">
                  <c:v>0.7331939999999999</c:v>
                </c:pt>
                <c:pt idx="1386">
                  <c:v>0.7337229999999999</c:v>
                </c:pt>
                <c:pt idx="1387">
                  <c:v>0.7342519999999999</c:v>
                </c:pt>
                <c:pt idx="1388">
                  <c:v>0.73478099999999991</c:v>
                </c:pt>
                <c:pt idx="1389">
                  <c:v>0.73530999999999991</c:v>
                </c:pt>
                <c:pt idx="1390">
                  <c:v>0.73583900000000002</c:v>
                </c:pt>
                <c:pt idx="1391">
                  <c:v>0.73636799999999991</c:v>
                </c:pt>
                <c:pt idx="1392">
                  <c:v>0.73689699999999991</c:v>
                </c:pt>
                <c:pt idx="1393">
                  <c:v>0.73742599999999991</c:v>
                </c:pt>
                <c:pt idx="1394">
                  <c:v>0.73795499999999981</c:v>
                </c:pt>
                <c:pt idx="1395">
                  <c:v>0.73848399999999992</c:v>
                </c:pt>
                <c:pt idx="1396">
                  <c:v>0.73901299999999992</c:v>
                </c:pt>
                <c:pt idx="1397">
                  <c:v>0.73954199999999992</c:v>
                </c:pt>
                <c:pt idx="1398">
                  <c:v>0.74007099999999981</c:v>
                </c:pt>
                <c:pt idx="1399">
                  <c:v>0.74059999999999993</c:v>
                </c:pt>
                <c:pt idx="1400">
                  <c:v>0.74112899999999993</c:v>
                </c:pt>
                <c:pt idx="1401">
                  <c:v>0.74165799999999993</c:v>
                </c:pt>
                <c:pt idx="1402">
                  <c:v>0.74218699999999982</c:v>
                </c:pt>
                <c:pt idx="1403">
                  <c:v>0.74271599999999982</c:v>
                </c:pt>
                <c:pt idx="1404">
                  <c:v>0.74324499999999993</c:v>
                </c:pt>
                <c:pt idx="1405">
                  <c:v>0.74377399999999994</c:v>
                </c:pt>
                <c:pt idx="1406">
                  <c:v>0.74430299999999994</c:v>
                </c:pt>
                <c:pt idx="1407">
                  <c:v>0.74483199999999983</c:v>
                </c:pt>
                <c:pt idx="1408">
                  <c:v>0.74536099999999994</c:v>
                </c:pt>
                <c:pt idx="1409">
                  <c:v>0.74588999999999994</c:v>
                </c:pt>
                <c:pt idx="1410">
                  <c:v>0.74641899999999994</c:v>
                </c:pt>
                <c:pt idx="1411">
                  <c:v>0.74694799999999983</c:v>
                </c:pt>
                <c:pt idx="1412">
                  <c:v>0.74747699999999995</c:v>
                </c:pt>
                <c:pt idx="1413">
                  <c:v>0.74800599999999995</c:v>
                </c:pt>
                <c:pt idx="1414">
                  <c:v>0.74853499999999995</c:v>
                </c:pt>
                <c:pt idx="1415">
                  <c:v>0.74906399999999984</c:v>
                </c:pt>
                <c:pt idx="1416">
                  <c:v>0.74959299999999984</c:v>
                </c:pt>
                <c:pt idx="1417">
                  <c:v>0.75012199999999996</c:v>
                </c:pt>
                <c:pt idx="1418">
                  <c:v>0.75065099999999996</c:v>
                </c:pt>
                <c:pt idx="1419">
                  <c:v>0.75117999999999985</c:v>
                </c:pt>
                <c:pt idx="1420">
                  <c:v>0.75170899999999985</c:v>
                </c:pt>
                <c:pt idx="1421">
                  <c:v>0.75223799999999996</c:v>
                </c:pt>
                <c:pt idx="1422">
                  <c:v>0.75276699999999996</c:v>
                </c:pt>
                <c:pt idx="1423">
                  <c:v>0.75329599999999985</c:v>
                </c:pt>
                <c:pt idx="1424">
                  <c:v>0.75382499999999986</c:v>
                </c:pt>
                <c:pt idx="1425">
                  <c:v>0.75435399999999986</c:v>
                </c:pt>
                <c:pt idx="1426">
                  <c:v>0.75488299999999997</c:v>
                </c:pt>
                <c:pt idx="1427">
                  <c:v>0.75541199999999986</c:v>
                </c:pt>
                <c:pt idx="1428">
                  <c:v>0.75594099999999986</c:v>
                </c:pt>
                <c:pt idx="1429">
                  <c:v>0.75646999999999998</c:v>
                </c:pt>
                <c:pt idx="1430">
                  <c:v>0.75699899999999998</c:v>
                </c:pt>
                <c:pt idx="1431">
                  <c:v>0.75752799999999987</c:v>
                </c:pt>
                <c:pt idx="1432">
                  <c:v>0.75805699999999987</c:v>
                </c:pt>
                <c:pt idx="1433">
                  <c:v>0.75858599999999987</c:v>
                </c:pt>
                <c:pt idx="1434">
                  <c:v>0.75911499999999987</c:v>
                </c:pt>
                <c:pt idx="1435">
                  <c:v>0.75964399999999987</c:v>
                </c:pt>
                <c:pt idx="1436">
                  <c:v>0.76017299999999988</c:v>
                </c:pt>
                <c:pt idx="1437">
                  <c:v>0.76070199999999988</c:v>
                </c:pt>
                <c:pt idx="1438">
                  <c:v>0.76123099999999999</c:v>
                </c:pt>
                <c:pt idx="1439">
                  <c:v>0.76175999999999999</c:v>
                </c:pt>
                <c:pt idx="1440">
                  <c:v>0.76228899999999988</c:v>
                </c:pt>
                <c:pt idx="1441">
                  <c:v>0.76281799999999989</c:v>
                </c:pt>
                <c:pt idx="1442">
                  <c:v>0.76334699999999989</c:v>
                </c:pt>
                <c:pt idx="1443">
                  <c:v>0.76387599999999978</c:v>
                </c:pt>
                <c:pt idx="1444">
                  <c:v>0.76440499999999989</c:v>
                </c:pt>
                <c:pt idx="1445">
                  <c:v>0.76493399999999989</c:v>
                </c:pt>
                <c:pt idx="1446">
                  <c:v>0.765463</c:v>
                </c:pt>
                <c:pt idx="1447">
                  <c:v>0.76599200000000001</c:v>
                </c:pt>
                <c:pt idx="1448">
                  <c:v>0.7665209999999999</c:v>
                </c:pt>
                <c:pt idx="1449">
                  <c:v>0.7670499999999999</c:v>
                </c:pt>
                <c:pt idx="1450">
                  <c:v>0.7675789999999999</c:v>
                </c:pt>
                <c:pt idx="1451">
                  <c:v>0.76810799999999979</c:v>
                </c:pt>
                <c:pt idx="1452">
                  <c:v>0.76863699999999979</c:v>
                </c:pt>
                <c:pt idx="1453">
                  <c:v>0.76916599999999991</c:v>
                </c:pt>
                <c:pt idx="1454">
                  <c:v>0.76969499999999991</c:v>
                </c:pt>
                <c:pt idx="1455">
                  <c:v>0.77022400000000002</c:v>
                </c:pt>
                <c:pt idx="1456">
                  <c:v>0.77075299999999991</c:v>
                </c:pt>
                <c:pt idx="1457">
                  <c:v>0.77128199999999991</c:v>
                </c:pt>
                <c:pt idx="1458">
                  <c:v>0.77181099999999991</c:v>
                </c:pt>
                <c:pt idx="1459">
                  <c:v>0.77233999999999992</c:v>
                </c:pt>
                <c:pt idx="1460">
                  <c:v>0.77286899999999981</c:v>
                </c:pt>
                <c:pt idx="1461">
                  <c:v>0.77339799999999981</c:v>
                </c:pt>
                <c:pt idx="1462">
                  <c:v>0.77392699999999992</c:v>
                </c:pt>
                <c:pt idx="1463">
                  <c:v>0.77445600000000003</c:v>
                </c:pt>
                <c:pt idx="1464">
                  <c:v>0.77498499999999992</c:v>
                </c:pt>
                <c:pt idx="1465">
                  <c:v>0.77551399999999993</c:v>
                </c:pt>
                <c:pt idx="1466">
                  <c:v>0.77604299999999993</c:v>
                </c:pt>
                <c:pt idx="1467">
                  <c:v>0.77657199999999993</c:v>
                </c:pt>
                <c:pt idx="1468">
                  <c:v>0.77710099999999982</c:v>
                </c:pt>
                <c:pt idx="1469">
                  <c:v>0.77762999999999982</c:v>
                </c:pt>
                <c:pt idx="1470">
                  <c:v>0.77815899999999982</c:v>
                </c:pt>
                <c:pt idx="1471">
                  <c:v>0.77868799999999994</c:v>
                </c:pt>
                <c:pt idx="1472">
                  <c:v>0.77921700000000005</c:v>
                </c:pt>
                <c:pt idx="1473">
                  <c:v>0.77974599999999994</c:v>
                </c:pt>
                <c:pt idx="1474">
                  <c:v>0.78027499999999994</c:v>
                </c:pt>
                <c:pt idx="1475">
                  <c:v>0.78080399999999994</c:v>
                </c:pt>
                <c:pt idx="1476">
                  <c:v>0.78133299999999983</c:v>
                </c:pt>
                <c:pt idx="1477">
                  <c:v>0.78186199999999983</c:v>
                </c:pt>
                <c:pt idx="1478">
                  <c:v>0.78239099999999984</c:v>
                </c:pt>
                <c:pt idx="1479">
                  <c:v>0.78291999999999984</c:v>
                </c:pt>
                <c:pt idx="1480">
                  <c:v>0.78344900000000006</c:v>
                </c:pt>
                <c:pt idx="1481">
                  <c:v>0.78397799999999995</c:v>
                </c:pt>
                <c:pt idx="1482">
                  <c:v>0.78450699999999995</c:v>
                </c:pt>
                <c:pt idx="1483">
                  <c:v>0.78503599999999996</c:v>
                </c:pt>
                <c:pt idx="1484">
                  <c:v>0.78556499999999996</c:v>
                </c:pt>
                <c:pt idx="1485">
                  <c:v>0.78609399999999985</c:v>
                </c:pt>
                <c:pt idx="1486">
                  <c:v>0.78662299999999985</c:v>
                </c:pt>
                <c:pt idx="1487">
                  <c:v>0.78715199999999985</c:v>
                </c:pt>
                <c:pt idx="1488">
                  <c:v>0.78768099999999974</c:v>
                </c:pt>
                <c:pt idx="1489">
                  <c:v>0.78820999999999997</c:v>
                </c:pt>
                <c:pt idx="1490">
                  <c:v>0.78873899999999997</c:v>
                </c:pt>
                <c:pt idx="1491">
                  <c:v>0.78926799999999997</c:v>
                </c:pt>
                <c:pt idx="1492">
                  <c:v>0.78979699999999997</c:v>
                </c:pt>
                <c:pt idx="1493">
                  <c:v>0.79032599999999986</c:v>
                </c:pt>
                <c:pt idx="1494">
                  <c:v>0.79085499999999986</c:v>
                </c:pt>
                <c:pt idx="1495">
                  <c:v>0.79138399999999987</c:v>
                </c:pt>
                <c:pt idx="1496">
                  <c:v>0.79191299999999976</c:v>
                </c:pt>
                <c:pt idx="1497">
                  <c:v>0.79244199999999998</c:v>
                </c:pt>
                <c:pt idx="1498">
                  <c:v>0.79297099999999998</c:v>
                </c:pt>
                <c:pt idx="1499">
                  <c:v>0.79349999999999998</c:v>
                </c:pt>
                <c:pt idx="1500">
                  <c:v>0.79402899999999998</c:v>
                </c:pt>
                <c:pt idx="1501">
                  <c:v>0.79455799999999988</c:v>
                </c:pt>
                <c:pt idx="1502">
                  <c:v>0.79508699999999988</c:v>
                </c:pt>
                <c:pt idx="1503">
                  <c:v>0.79561599999999988</c:v>
                </c:pt>
                <c:pt idx="1504">
                  <c:v>0.79614499999999988</c:v>
                </c:pt>
                <c:pt idx="1505">
                  <c:v>0.79667399999999977</c:v>
                </c:pt>
                <c:pt idx="1506">
                  <c:v>0.79720299999999999</c:v>
                </c:pt>
                <c:pt idx="1507">
                  <c:v>0.797732</c:v>
                </c:pt>
                <c:pt idx="1508">
                  <c:v>0.798261</c:v>
                </c:pt>
                <c:pt idx="1509">
                  <c:v>0.79878999999999989</c:v>
                </c:pt>
                <c:pt idx="1510">
                  <c:v>0.79931899999999989</c:v>
                </c:pt>
                <c:pt idx="1511">
                  <c:v>0.79984799999999989</c:v>
                </c:pt>
                <c:pt idx="1512">
                  <c:v>0.80037699999999989</c:v>
                </c:pt>
                <c:pt idx="1513">
                  <c:v>0.80090599999999978</c:v>
                </c:pt>
                <c:pt idx="1514">
                  <c:v>0.80143499999999979</c:v>
                </c:pt>
                <c:pt idx="1515">
                  <c:v>0.80196400000000001</c:v>
                </c:pt>
                <c:pt idx="1516">
                  <c:v>0.80249300000000001</c:v>
                </c:pt>
                <c:pt idx="1517">
                  <c:v>0.80302200000000001</c:v>
                </c:pt>
                <c:pt idx="1518">
                  <c:v>0.8035509999999999</c:v>
                </c:pt>
                <c:pt idx="1519">
                  <c:v>0.80407999999999991</c:v>
                </c:pt>
                <c:pt idx="1520">
                  <c:v>0.80460899999999991</c:v>
                </c:pt>
                <c:pt idx="1521">
                  <c:v>0.8051379999999998</c:v>
                </c:pt>
                <c:pt idx="1522">
                  <c:v>0.8056669999999998</c:v>
                </c:pt>
                <c:pt idx="1523">
                  <c:v>0.8061959999999998</c:v>
                </c:pt>
                <c:pt idx="1524">
                  <c:v>0.80672500000000003</c:v>
                </c:pt>
                <c:pt idx="1525">
                  <c:v>0.80725400000000003</c:v>
                </c:pt>
                <c:pt idx="1526">
                  <c:v>0.80778299999999992</c:v>
                </c:pt>
                <c:pt idx="1527">
                  <c:v>0.80831199999999992</c:v>
                </c:pt>
                <c:pt idx="1528">
                  <c:v>0.80884099999999992</c:v>
                </c:pt>
                <c:pt idx="1529">
                  <c:v>0.80936999999999981</c:v>
                </c:pt>
                <c:pt idx="1530">
                  <c:v>0.80989899999999981</c:v>
                </c:pt>
                <c:pt idx="1531">
                  <c:v>0.81042799999999982</c:v>
                </c:pt>
                <c:pt idx="1532">
                  <c:v>0.81095699999999982</c:v>
                </c:pt>
                <c:pt idx="1533">
                  <c:v>0.81148600000000004</c:v>
                </c:pt>
                <c:pt idx="1534">
                  <c:v>0.81201499999999993</c:v>
                </c:pt>
                <c:pt idx="1535">
                  <c:v>0.81254399999999993</c:v>
                </c:pt>
                <c:pt idx="1536">
                  <c:v>0.81307299999999993</c:v>
                </c:pt>
                <c:pt idx="1537">
                  <c:v>0.81360199999999994</c:v>
                </c:pt>
                <c:pt idx="1538">
                  <c:v>0.81413099999999983</c:v>
                </c:pt>
                <c:pt idx="1539">
                  <c:v>0.81465999999999983</c:v>
                </c:pt>
                <c:pt idx="1540">
                  <c:v>0.81518899999999983</c:v>
                </c:pt>
                <c:pt idx="1541">
                  <c:v>0.81571799999999994</c:v>
                </c:pt>
                <c:pt idx="1542">
                  <c:v>0.81624699999999994</c:v>
                </c:pt>
                <c:pt idx="1543">
                  <c:v>0.81677599999999995</c:v>
                </c:pt>
                <c:pt idx="1544">
                  <c:v>0.81730499999999995</c:v>
                </c:pt>
                <c:pt idx="1545">
                  <c:v>0.81783399999999995</c:v>
                </c:pt>
                <c:pt idx="1546">
                  <c:v>0.81836299999999984</c:v>
                </c:pt>
                <c:pt idx="1547">
                  <c:v>0.81889199999999984</c:v>
                </c:pt>
                <c:pt idx="1548">
                  <c:v>0.81942099999999984</c:v>
                </c:pt>
                <c:pt idx="1549">
                  <c:v>0.81994999999999985</c:v>
                </c:pt>
                <c:pt idx="1550">
                  <c:v>0.82047899999999985</c:v>
                </c:pt>
                <c:pt idx="1551">
                  <c:v>0.82100799999999996</c:v>
                </c:pt>
                <c:pt idx="1552">
                  <c:v>0.82153699999999996</c:v>
                </c:pt>
                <c:pt idx="1553">
                  <c:v>0.82206599999999996</c:v>
                </c:pt>
                <c:pt idx="1554">
                  <c:v>0.82259499999999985</c:v>
                </c:pt>
                <c:pt idx="1555">
                  <c:v>0.82312399999999986</c:v>
                </c:pt>
                <c:pt idx="1556">
                  <c:v>0.82365299999999986</c:v>
                </c:pt>
                <c:pt idx="1557">
                  <c:v>0.82418199999999986</c:v>
                </c:pt>
                <c:pt idx="1558">
                  <c:v>0.82471099999999975</c:v>
                </c:pt>
                <c:pt idx="1559">
                  <c:v>0.82523999999999986</c:v>
                </c:pt>
                <c:pt idx="1560">
                  <c:v>0.82576899999999998</c:v>
                </c:pt>
                <c:pt idx="1561">
                  <c:v>0.82629799999999998</c:v>
                </c:pt>
                <c:pt idx="1562">
                  <c:v>0.82682699999999987</c:v>
                </c:pt>
                <c:pt idx="1563">
                  <c:v>0.82735599999999987</c:v>
                </c:pt>
                <c:pt idx="1564">
                  <c:v>0.82788499999999987</c:v>
                </c:pt>
                <c:pt idx="1565">
                  <c:v>0.82841399999999987</c:v>
                </c:pt>
                <c:pt idx="1566">
                  <c:v>0.82894299999999976</c:v>
                </c:pt>
                <c:pt idx="1567">
                  <c:v>0.82947199999999988</c:v>
                </c:pt>
                <c:pt idx="1568">
                  <c:v>0.83000099999999988</c:v>
                </c:pt>
                <c:pt idx="1569">
                  <c:v>0.83052999999999999</c:v>
                </c:pt>
                <c:pt idx="1570">
                  <c:v>0.83105899999999999</c:v>
                </c:pt>
                <c:pt idx="1571">
                  <c:v>0.83158799999999988</c:v>
                </c:pt>
                <c:pt idx="1572">
                  <c:v>0.83211699999999988</c:v>
                </c:pt>
                <c:pt idx="1573">
                  <c:v>0.83264599999999989</c:v>
                </c:pt>
                <c:pt idx="1574">
                  <c:v>0.83317499999999978</c:v>
                </c:pt>
                <c:pt idx="1575">
                  <c:v>0.83370399999999978</c:v>
                </c:pt>
                <c:pt idx="1576">
                  <c:v>0.83423299999999989</c:v>
                </c:pt>
                <c:pt idx="1577">
                  <c:v>0.83476199999999989</c:v>
                </c:pt>
                <c:pt idx="1578">
                  <c:v>0.83529100000000001</c:v>
                </c:pt>
                <c:pt idx="1579">
                  <c:v>0.8358199999999999</c:v>
                </c:pt>
                <c:pt idx="1580">
                  <c:v>0.8363489999999999</c:v>
                </c:pt>
                <c:pt idx="1581">
                  <c:v>0.8368779999999999</c:v>
                </c:pt>
                <c:pt idx="1582">
                  <c:v>0.8374069999999999</c:v>
                </c:pt>
                <c:pt idx="1583">
                  <c:v>0.83793599999999979</c:v>
                </c:pt>
                <c:pt idx="1584">
                  <c:v>0.8384649999999999</c:v>
                </c:pt>
                <c:pt idx="1585">
                  <c:v>0.83899399999999991</c:v>
                </c:pt>
                <c:pt idx="1586">
                  <c:v>0.83952299999999991</c:v>
                </c:pt>
                <c:pt idx="1587">
                  <c:v>0.84005199999999991</c:v>
                </c:pt>
                <c:pt idx="1588">
                  <c:v>0.84058099999999991</c:v>
                </c:pt>
                <c:pt idx="1589">
                  <c:v>0.84110999999999991</c:v>
                </c:pt>
                <c:pt idx="1590">
                  <c:v>0.84163899999999991</c:v>
                </c:pt>
                <c:pt idx="1591">
                  <c:v>0.84216799999999981</c:v>
                </c:pt>
                <c:pt idx="1592">
                  <c:v>0.84269699999999981</c:v>
                </c:pt>
                <c:pt idx="1593">
                  <c:v>0.84322599999999992</c:v>
                </c:pt>
                <c:pt idx="1594">
                  <c:v>0.84375499999999992</c:v>
                </c:pt>
                <c:pt idx="1595">
                  <c:v>0.84428399999999981</c:v>
                </c:pt>
                <c:pt idx="1596">
                  <c:v>0.84481299999999993</c:v>
                </c:pt>
                <c:pt idx="1597">
                  <c:v>0.84534199999999993</c:v>
                </c:pt>
                <c:pt idx="1598">
                  <c:v>0.84587099999999993</c:v>
                </c:pt>
                <c:pt idx="1599">
                  <c:v>0.84639999999999982</c:v>
                </c:pt>
                <c:pt idx="1600">
                  <c:v>0.84692899999999982</c:v>
                </c:pt>
                <c:pt idx="1601">
                  <c:v>0.84745799999999993</c:v>
                </c:pt>
                <c:pt idx="1602">
                  <c:v>0.84798699999999994</c:v>
                </c:pt>
                <c:pt idx="1603">
                  <c:v>0.84851599999999983</c:v>
                </c:pt>
                <c:pt idx="1604">
                  <c:v>0.84904499999999983</c:v>
                </c:pt>
                <c:pt idx="1605">
                  <c:v>0.84957399999999994</c:v>
                </c:pt>
                <c:pt idx="1606">
                  <c:v>0.85010299999999994</c:v>
                </c:pt>
                <c:pt idx="1607">
                  <c:v>0.85063199999999983</c:v>
                </c:pt>
                <c:pt idx="1608">
                  <c:v>0.85116099999999983</c:v>
                </c:pt>
                <c:pt idx="1609">
                  <c:v>0.85168999999999984</c:v>
                </c:pt>
                <c:pt idx="1610">
                  <c:v>0.85221899999999995</c:v>
                </c:pt>
                <c:pt idx="1611">
                  <c:v>0.85274799999999995</c:v>
                </c:pt>
                <c:pt idx="1612">
                  <c:v>0.85327699999999984</c:v>
                </c:pt>
                <c:pt idx="1613">
                  <c:v>0.85380599999999984</c:v>
                </c:pt>
                <c:pt idx="1614">
                  <c:v>0.85433499999999996</c:v>
                </c:pt>
                <c:pt idx="1615">
                  <c:v>0.85486399999999996</c:v>
                </c:pt>
                <c:pt idx="1616">
                  <c:v>0.85539299999999985</c:v>
                </c:pt>
                <c:pt idx="1617">
                  <c:v>0.85592199999999985</c:v>
                </c:pt>
                <c:pt idx="1618">
                  <c:v>0.85645099999999996</c:v>
                </c:pt>
                <c:pt idx="1619">
                  <c:v>0.85697999999999996</c:v>
                </c:pt>
                <c:pt idx="1620">
                  <c:v>0.85750899999999985</c:v>
                </c:pt>
                <c:pt idx="1621">
                  <c:v>0.85803799999999986</c:v>
                </c:pt>
                <c:pt idx="1622">
                  <c:v>0.85856699999999986</c:v>
                </c:pt>
                <c:pt idx="1623">
                  <c:v>0.85909599999999997</c:v>
                </c:pt>
                <c:pt idx="1624">
                  <c:v>0.85962499999999986</c:v>
                </c:pt>
                <c:pt idx="1625">
                  <c:v>0.86015399999999986</c:v>
                </c:pt>
                <c:pt idx="1626">
                  <c:v>0.86068299999999986</c:v>
                </c:pt>
                <c:pt idx="1627">
                  <c:v>0.86121199999999998</c:v>
                </c:pt>
                <c:pt idx="1628">
                  <c:v>0.86174099999999987</c:v>
                </c:pt>
                <c:pt idx="1629">
                  <c:v>0.86226999999999987</c:v>
                </c:pt>
                <c:pt idx="1630">
                  <c:v>0.86279899999999987</c:v>
                </c:pt>
                <c:pt idx="1631">
                  <c:v>0.86332799999999987</c:v>
                </c:pt>
                <c:pt idx="1632">
                  <c:v>0.86385699999999987</c:v>
                </c:pt>
                <c:pt idx="1633">
                  <c:v>0.86438599999999988</c:v>
                </c:pt>
                <c:pt idx="1634">
                  <c:v>0.86491499999999988</c:v>
                </c:pt>
                <c:pt idx="1635">
                  <c:v>0.86544399999999999</c:v>
                </c:pt>
                <c:pt idx="1636">
                  <c:v>0.86597299999999988</c:v>
                </c:pt>
                <c:pt idx="1637">
                  <c:v>0.86650199999999988</c:v>
                </c:pt>
                <c:pt idx="1638">
                  <c:v>0.86703099999999989</c:v>
                </c:pt>
                <c:pt idx="1639">
                  <c:v>0.86755999999999989</c:v>
                </c:pt>
                <c:pt idx="1640">
                  <c:v>0.86808899999999978</c:v>
                </c:pt>
                <c:pt idx="1641">
                  <c:v>0.86861799999999989</c:v>
                </c:pt>
                <c:pt idx="1642">
                  <c:v>0.86914699999999989</c:v>
                </c:pt>
                <c:pt idx="1643">
                  <c:v>0.86967599999999989</c:v>
                </c:pt>
                <c:pt idx="1644">
                  <c:v>0.87020500000000001</c:v>
                </c:pt>
                <c:pt idx="1645">
                  <c:v>0.8707339999999999</c:v>
                </c:pt>
                <c:pt idx="1646">
                  <c:v>0.8712629999999999</c:v>
                </c:pt>
                <c:pt idx="1647">
                  <c:v>0.8717919999999999</c:v>
                </c:pt>
                <c:pt idx="1648">
                  <c:v>0.87232099999999979</c:v>
                </c:pt>
                <c:pt idx="1649">
                  <c:v>0.87284999999999979</c:v>
                </c:pt>
                <c:pt idx="1650">
                  <c:v>0.87337899999999991</c:v>
                </c:pt>
                <c:pt idx="1651">
                  <c:v>0.87390799999999991</c:v>
                </c:pt>
                <c:pt idx="1652">
                  <c:v>0.87443700000000002</c:v>
                </c:pt>
                <c:pt idx="1653">
                  <c:v>0.87496599999999991</c:v>
                </c:pt>
                <c:pt idx="1654">
                  <c:v>0.87549499999999991</c:v>
                </c:pt>
                <c:pt idx="1655">
                  <c:v>0.87602399999999991</c:v>
                </c:pt>
                <c:pt idx="1656">
                  <c:v>0.8765529999999998</c:v>
                </c:pt>
                <c:pt idx="1657">
                  <c:v>0.87708199999999981</c:v>
                </c:pt>
                <c:pt idx="1658">
                  <c:v>0.87761099999999992</c:v>
                </c:pt>
                <c:pt idx="1659">
                  <c:v>0.87813999999999992</c:v>
                </c:pt>
                <c:pt idx="1660">
                  <c:v>0.87866899999999992</c:v>
                </c:pt>
                <c:pt idx="1661">
                  <c:v>0.87919799999999992</c:v>
                </c:pt>
                <c:pt idx="1662">
                  <c:v>0.87972699999999993</c:v>
                </c:pt>
                <c:pt idx="1663">
                  <c:v>0.88025599999999993</c:v>
                </c:pt>
                <c:pt idx="1664">
                  <c:v>0.88078499999999993</c:v>
                </c:pt>
                <c:pt idx="1665">
                  <c:v>0.88131399999999982</c:v>
                </c:pt>
                <c:pt idx="1666">
                  <c:v>0.88184299999999982</c:v>
                </c:pt>
                <c:pt idx="1667">
                  <c:v>0.88237199999999993</c:v>
                </c:pt>
                <c:pt idx="1668">
                  <c:v>0.88290099999999994</c:v>
                </c:pt>
                <c:pt idx="1669">
                  <c:v>0.88342999999999994</c:v>
                </c:pt>
                <c:pt idx="1670">
                  <c:v>0.88395899999999994</c:v>
                </c:pt>
                <c:pt idx="1671">
                  <c:v>0.88448799999999994</c:v>
                </c:pt>
                <c:pt idx="1672">
                  <c:v>0.88501699999999994</c:v>
                </c:pt>
                <c:pt idx="1673">
                  <c:v>0.88554599999999983</c:v>
                </c:pt>
                <c:pt idx="1674">
                  <c:v>0.88607499999999983</c:v>
                </c:pt>
                <c:pt idx="1675">
                  <c:v>0.88660399999999984</c:v>
                </c:pt>
                <c:pt idx="1676">
                  <c:v>0.88713299999999995</c:v>
                </c:pt>
                <c:pt idx="1677">
                  <c:v>0.88766199999999984</c:v>
                </c:pt>
                <c:pt idx="1678">
                  <c:v>0.88819099999999995</c:v>
                </c:pt>
                <c:pt idx="1679">
                  <c:v>0.88871999999999995</c:v>
                </c:pt>
                <c:pt idx="1680">
                  <c:v>0.88924899999999996</c:v>
                </c:pt>
                <c:pt idx="1681">
                  <c:v>0.88977799999999985</c:v>
                </c:pt>
                <c:pt idx="1682">
                  <c:v>0.89030699999999985</c:v>
                </c:pt>
                <c:pt idx="1683">
                  <c:v>0.89083599999999985</c:v>
                </c:pt>
                <c:pt idx="1684">
                  <c:v>0.89136499999999985</c:v>
                </c:pt>
                <c:pt idx="1685">
                  <c:v>0.89189399999999985</c:v>
                </c:pt>
                <c:pt idx="1686">
                  <c:v>0.89242299999999997</c:v>
                </c:pt>
                <c:pt idx="1687">
                  <c:v>0.89295199999999997</c:v>
                </c:pt>
                <c:pt idx="1688">
                  <c:v>0.89348099999999997</c:v>
                </c:pt>
                <c:pt idx="1689">
                  <c:v>0.89400999999999986</c:v>
                </c:pt>
                <c:pt idx="1690">
                  <c:v>0.89453899999999986</c:v>
                </c:pt>
                <c:pt idx="1691">
                  <c:v>0.89506799999999986</c:v>
                </c:pt>
                <c:pt idx="1692">
                  <c:v>0.89559699999999987</c:v>
                </c:pt>
                <c:pt idx="1693">
                  <c:v>0.89612599999999976</c:v>
                </c:pt>
                <c:pt idx="1694">
                  <c:v>0.89665499999999987</c:v>
                </c:pt>
                <c:pt idx="1695">
                  <c:v>0.89718399999999998</c:v>
                </c:pt>
                <c:pt idx="1696">
                  <c:v>0.89771299999999998</c:v>
                </c:pt>
                <c:pt idx="1697">
                  <c:v>0.89824199999999998</c:v>
                </c:pt>
                <c:pt idx="1698">
                  <c:v>0.89877099999999988</c:v>
                </c:pt>
                <c:pt idx="1699">
                  <c:v>0.89929999999999988</c:v>
                </c:pt>
                <c:pt idx="1700">
                  <c:v>0.89982899999999988</c:v>
                </c:pt>
                <c:pt idx="1701">
                  <c:v>0.90035799999999977</c:v>
                </c:pt>
                <c:pt idx="1702">
                  <c:v>0.90088699999999977</c:v>
                </c:pt>
                <c:pt idx="1703">
                  <c:v>0.90141599999999988</c:v>
                </c:pt>
                <c:pt idx="1704">
                  <c:v>0.901945</c:v>
                </c:pt>
                <c:pt idx="1705">
                  <c:v>0.902474</c:v>
                </c:pt>
                <c:pt idx="1706">
                  <c:v>0.90300299999999989</c:v>
                </c:pt>
                <c:pt idx="1707">
                  <c:v>0.90353199999999989</c:v>
                </c:pt>
                <c:pt idx="1708">
                  <c:v>0.90406099999999989</c:v>
                </c:pt>
                <c:pt idx="1709">
                  <c:v>0.90458999999999989</c:v>
                </c:pt>
                <c:pt idx="1710">
                  <c:v>0.90511899999999978</c:v>
                </c:pt>
                <c:pt idx="1711">
                  <c:v>0.90564799999999979</c:v>
                </c:pt>
                <c:pt idx="1712">
                  <c:v>0.90617700000000001</c:v>
                </c:pt>
                <c:pt idx="1713">
                  <c:v>0.90670600000000001</c:v>
                </c:pt>
                <c:pt idx="1714">
                  <c:v>0.9072349999999999</c:v>
                </c:pt>
                <c:pt idx="1715">
                  <c:v>0.9077639999999999</c:v>
                </c:pt>
                <c:pt idx="1716">
                  <c:v>0.90829299999999991</c:v>
                </c:pt>
                <c:pt idx="1717">
                  <c:v>0.90882199999999991</c:v>
                </c:pt>
                <c:pt idx="1718">
                  <c:v>0.9093509999999998</c:v>
                </c:pt>
                <c:pt idx="1719">
                  <c:v>0.9098799999999998</c:v>
                </c:pt>
                <c:pt idx="1720">
                  <c:v>0.9104089999999998</c:v>
                </c:pt>
                <c:pt idx="1721">
                  <c:v>0.91093800000000003</c:v>
                </c:pt>
                <c:pt idx="1722">
                  <c:v>0.91146700000000003</c:v>
                </c:pt>
                <c:pt idx="1723">
                  <c:v>0.91199599999999992</c:v>
                </c:pt>
                <c:pt idx="1724">
                  <c:v>0.91252499999999992</c:v>
                </c:pt>
                <c:pt idx="1725">
                  <c:v>0.91305399999999992</c:v>
                </c:pt>
                <c:pt idx="1726">
                  <c:v>0.91358299999999981</c:v>
                </c:pt>
                <c:pt idx="1727">
                  <c:v>0.91411199999999981</c:v>
                </c:pt>
                <c:pt idx="1728">
                  <c:v>0.91464099999999982</c:v>
                </c:pt>
                <c:pt idx="1729">
                  <c:v>0.91516999999999982</c:v>
                </c:pt>
                <c:pt idx="1730">
                  <c:v>0.91569900000000004</c:v>
                </c:pt>
                <c:pt idx="1731">
                  <c:v>0.91622799999999993</c:v>
                </c:pt>
                <c:pt idx="1732">
                  <c:v>0.91675699999999993</c:v>
                </c:pt>
                <c:pt idx="1733">
                  <c:v>0.91728599999999993</c:v>
                </c:pt>
                <c:pt idx="1734">
                  <c:v>0.91781499999999983</c:v>
                </c:pt>
                <c:pt idx="1735">
                  <c:v>0.91834399999999983</c:v>
                </c:pt>
                <c:pt idx="1736">
                  <c:v>0.91887299999999983</c:v>
                </c:pt>
                <c:pt idx="1737">
                  <c:v>0.91940199999999983</c:v>
                </c:pt>
                <c:pt idx="1738">
                  <c:v>0.91993099999999972</c:v>
                </c:pt>
                <c:pt idx="1739">
                  <c:v>0.92045999999999994</c:v>
                </c:pt>
                <c:pt idx="1740">
                  <c:v>0.92098899999999995</c:v>
                </c:pt>
                <c:pt idx="1741">
                  <c:v>0.92151799999999995</c:v>
                </c:pt>
                <c:pt idx="1742">
                  <c:v>0.92204699999999995</c:v>
                </c:pt>
                <c:pt idx="1743">
                  <c:v>0.92257599999999984</c:v>
                </c:pt>
                <c:pt idx="1744">
                  <c:v>0.92310499999999984</c:v>
                </c:pt>
                <c:pt idx="1745">
                  <c:v>0.92363399999999984</c:v>
                </c:pt>
                <c:pt idx="1746">
                  <c:v>0.92416299999999973</c:v>
                </c:pt>
                <c:pt idx="1747">
                  <c:v>0.92469199999999974</c:v>
                </c:pt>
                <c:pt idx="1748">
                  <c:v>0.92522099999999996</c:v>
                </c:pt>
                <c:pt idx="1749">
                  <c:v>0.92574999999999996</c:v>
                </c:pt>
                <c:pt idx="1750">
                  <c:v>0.92627899999999996</c:v>
                </c:pt>
                <c:pt idx="1751">
                  <c:v>0.92680799999999985</c:v>
                </c:pt>
                <c:pt idx="1752">
                  <c:v>0.92733699999999986</c:v>
                </c:pt>
                <c:pt idx="1753">
                  <c:v>0.92786599999999986</c:v>
                </c:pt>
                <c:pt idx="1754">
                  <c:v>0.92839499999999986</c:v>
                </c:pt>
                <c:pt idx="1755">
                  <c:v>0.92892399999999975</c:v>
                </c:pt>
                <c:pt idx="1756">
                  <c:v>0.92945299999999986</c:v>
                </c:pt>
                <c:pt idx="1757">
                  <c:v>0.92998199999999998</c:v>
                </c:pt>
                <c:pt idx="1758">
                  <c:v>0.93051099999999998</c:v>
                </c:pt>
                <c:pt idx="1759">
                  <c:v>0.93103999999999987</c:v>
                </c:pt>
                <c:pt idx="1760">
                  <c:v>0.93156899999999987</c:v>
                </c:pt>
                <c:pt idx="1761">
                  <c:v>0.93209799999999987</c:v>
                </c:pt>
                <c:pt idx="1762">
                  <c:v>0.93262699999999987</c:v>
                </c:pt>
                <c:pt idx="1763">
                  <c:v>0.93315599999999976</c:v>
                </c:pt>
                <c:pt idx="1764">
                  <c:v>0.93368499999999977</c:v>
                </c:pt>
                <c:pt idx="1765">
                  <c:v>0.93421399999999988</c:v>
                </c:pt>
                <c:pt idx="1766">
                  <c:v>0.93474299999999999</c:v>
                </c:pt>
                <c:pt idx="1767">
                  <c:v>0.93527199999999988</c:v>
                </c:pt>
                <c:pt idx="1768">
                  <c:v>0.93580099999999988</c:v>
                </c:pt>
                <c:pt idx="1769">
                  <c:v>0.93632999999999988</c:v>
                </c:pt>
                <c:pt idx="1770">
                  <c:v>0.93685899999999989</c:v>
                </c:pt>
                <c:pt idx="1771">
                  <c:v>0.93738799999999978</c:v>
                </c:pt>
                <c:pt idx="1772">
                  <c:v>0.93791699999999978</c:v>
                </c:pt>
                <c:pt idx="1773">
                  <c:v>0.93844599999999989</c:v>
                </c:pt>
                <c:pt idx="1774">
                  <c:v>0.93897499999999989</c:v>
                </c:pt>
                <c:pt idx="1775">
                  <c:v>0.93950400000000001</c:v>
                </c:pt>
                <c:pt idx="1776">
                  <c:v>0.9400329999999999</c:v>
                </c:pt>
                <c:pt idx="1777">
                  <c:v>0.9405619999999999</c:v>
                </c:pt>
                <c:pt idx="1778">
                  <c:v>0.9410909999999999</c:v>
                </c:pt>
                <c:pt idx="1779">
                  <c:v>0.94161999999999979</c:v>
                </c:pt>
                <c:pt idx="1780">
                  <c:v>0.94214899999999979</c:v>
                </c:pt>
                <c:pt idx="1781">
                  <c:v>0.94267799999999979</c:v>
                </c:pt>
                <c:pt idx="1782">
                  <c:v>0.94320699999999991</c:v>
                </c:pt>
                <c:pt idx="1783">
                  <c:v>0.9437359999999998</c:v>
                </c:pt>
                <c:pt idx="1784">
                  <c:v>0.94426499999999991</c:v>
                </c:pt>
                <c:pt idx="1785">
                  <c:v>0.94479399999999991</c:v>
                </c:pt>
                <c:pt idx="1786">
                  <c:v>0.94532299999999991</c:v>
                </c:pt>
                <c:pt idx="1787">
                  <c:v>0.94585199999999992</c:v>
                </c:pt>
                <c:pt idx="1788">
                  <c:v>0.94638099999999981</c:v>
                </c:pt>
                <c:pt idx="1789">
                  <c:v>0.94690999999999981</c:v>
                </c:pt>
                <c:pt idx="1790">
                  <c:v>0.94743899999999992</c:v>
                </c:pt>
                <c:pt idx="1791">
                  <c:v>0.94796799999999992</c:v>
                </c:pt>
                <c:pt idx="1792">
                  <c:v>0.94849699999999981</c:v>
                </c:pt>
                <c:pt idx="1793">
                  <c:v>0.94902599999999993</c:v>
                </c:pt>
                <c:pt idx="1794">
                  <c:v>0.94955499999999993</c:v>
                </c:pt>
                <c:pt idx="1795">
                  <c:v>0.95008399999999993</c:v>
                </c:pt>
                <c:pt idx="1796">
                  <c:v>0.95061299999999982</c:v>
                </c:pt>
                <c:pt idx="1797">
                  <c:v>0.95114199999999982</c:v>
                </c:pt>
                <c:pt idx="1798">
                  <c:v>0.95167099999999982</c:v>
                </c:pt>
                <c:pt idx="1799">
                  <c:v>0.95219999999999994</c:v>
                </c:pt>
                <c:pt idx="1800">
                  <c:v>0.95272899999999983</c:v>
                </c:pt>
                <c:pt idx="1801">
                  <c:v>0.95325799999999983</c:v>
                </c:pt>
                <c:pt idx="1802">
                  <c:v>0.95378699999999994</c:v>
                </c:pt>
                <c:pt idx="1803">
                  <c:v>0.95431599999999994</c:v>
                </c:pt>
                <c:pt idx="1804">
                  <c:v>0.95484499999999983</c:v>
                </c:pt>
                <c:pt idx="1805">
                  <c:v>0.95537399999999983</c:v>
                </c:pt>
                <c:pt idx="1806">
                  <c:v>0.95590299999999984</c:v>
                </c:pt>
                <c:pt idx="1807">
                  <c:v>0.95643199999999995</c:v>
                </c:pt>
                <c:pt idx="1808">
                  <c:v>0.95696099999999984</c:v>
                </c:pt>
                <c:pt idx="1809">
                  <c:v>0.95748999999999984</c:v>
                </c:pt>
                <c:pt idx="1810">
                  <c:v>0.95801899999999984</c:v>
                </c:pt>
                <c:pt idx="1811">
                  <c:v>0.95854799999999996</c:v>
                </c:pt>
                <c:pt idx="1812">
                  <c:v>0.95907699999999985</c:v>
                </c:pt>
                <c:pt idx="1813">
                  <c:v>0.95960599999999985</c:v>
                </c:pt>
                <c:pt idx="1814">
                  <c:v>0.96013499999999985</c:v>
                </c:pt>
                <c:pt idx="1815">
                  <c:v>0.96066399999999985</c:v>
                </c:pt>
                <c:pt idx="1816">
                  <c:v>0.96119299999999985</c:v>
                </c:pt>
                <c:pt idx="1817">
                  <c:v>0.96172199999999985</c:v>
                </c:pt>
                <c:pt idx="1818">
                  <c:v>0.96225099999999986</c:v>
                </c:pt>
                <c:pt idx="1819">
                  <c:v>0.96277999999999997</c:v>
                </c:pt>
                <c:pt idx="1820">
                  <c:v>0.96330899999999997</c:v>
                </c:pt>
                <c:pt idx="1821">
                  <c:v>0.96383799999999986</c:v>
                </c:pt>
                <c:pt idx="1822">
                  <c:v>0.96436699999999986</c:v>
                </c:pt>
                <c:pt idx="1823">
                  <c:v>0.96489599999999986</c:v>
                </c:pt>
                <c:pt idx="1824">
                  <c:v>0.96542499999999998</c:v>
                </c:pt>
                <c:pt idx="1825">
                  <c:v>0.96595399999999987</c:v>
                </c:pt>
                <c:pt idx="1826">
                  <c:v>0.96648299999999987</c:v>
                </c:pt>
                <c:pt idx="1827">
                  <c:v>0.96701199999999987</c:v>
                </c:pt>
                <c:pt idx="1828">
                  <c:v>0.96754099999999998</c:v>
                </c:pt>
                <c:pt idx="1829">
                  <c:v>0.96806999999999988</c:v>
                </c:pt>
                <c:pt idx="1830">
                  <c:v>0.96859899999999988</c:v>
                </c:pt>
                <c:pt idx="1831">
                  <c:v>0.96912799999999988</c:v>
                </c:pt>
                <c:pt idx="1832">
                  <c:v>0.96965699999999977</c:v>
                </c:pt>
                <c:pt idx="1833">
                  <c:v>0.97018599999999988</c:v>
                </c:pt>
                <c:pt idx="1834">
                  <c:v>0.97071499999999988</c:v>
                </c:pt>
                <c:pt idx="1835">
                  <c:v>0.97124399999999989</c:v>
                </c:pt>
                <c:pt idx="1836">
                  <c:v>0.97177299999999989</c:v>
                </c:pt>
                <c:pt idx="1837">
                  <c:v>0.97230199999999989</c:v>
                </c:pt>
                <c:pt idx="1838">
                  <c:v>0.97283099999999989</c:v>
                </c:pt>
                <c:pt idx="1839">
                  <c:v>0.97335999999999989</c:v>
                </c:pt>
                <c:pt idx="1840">
                  <c:v>0.97388899999999989</c:v>
                </c:pt>
                <c:pt idx="1841">
                  <c:v>0.9744179999999999</c:v>
                </c:pt>
                <c:pt idx="1842">
                  <c:v>0.9749469999999999</c:v>
                </c:pt>
                <c:pt idx="1843">
                  <c:v>0.9754759999999999</c:v>
                </c:pt>
                <c:pt idx="1844">
                  <c:v>0.9760049999999999</c:v>
                </c:pt>
                <c:pt idx="1845">
                  <c:v>0.97653399999999979</c:v>
                </c:pt>
                <c:pt idx="1846">
                  <c:v>0.9770629999999999</c:v>
                </c:pt>
                <c:pt idx="1847">
                  <c:v>0.97759199999999991</c:v>
                </c:pt>
                <c:pt idx="1848">
                  <c:v>0.97812099999999991</c:v>
                </c:pt>
                <c:pt idx="1849">
                  <c:v>0.9786499999999998</c:v>
                </c:pt>
                <c:pt idx="1850">
                  <c:v>0.97917899999999991</c:v>
                </c:pt>
                <c:pt idx="1851">
                  <c:v>0.97970799999999991</c:v>
                </c:pt>
                <c:pt idx="1852">
                  <c:v>0.98023699999999991</c:v>
                </c:pt>
                <c:pt idx="1853">
                  <c:v>0.9807659999999998</c:v>
                </c:pt>
                <c:pt idx="1854">
                  <c:v>0.98129499999999981</c:v>
                </c:pt>
                <c:pt idx="1855">
                  <c:v>0.98182399999999992</c:v>
                </c:pt>
                <c:pt idx="1856">
                  <c:v>0.98235299999999992</c:v>
                </c:pt>
                <c:pt idx="1857">
                  <c:v>0.98288199999999981</c:v>
                </c:pt>
                <c:pt idx="1858">
                  <c:v>0.98341099999999981</c:v>
                </c:pt>
                <c:pt idx="1859">
                  <c:v>0.98393999999999993</c:v>
                </c:pt>
                <c:pt idx="1860">
                  <c:v>0.98446899999999993</c:v>
                </c:pt>
                <c:pt idx="1861">
                  <c:v>0.98499799999999982</c:v>
                </c:pt>
                <c:pt idx="1862">
                  <c:v>0.98552699999999982</c:v>
                </c:pt>
                <c:pt idx="1863">
                  <c:v>0.98605599999999982</c:v>
                </c:pt>
                <c:pt idx="1864">
                  <c:v>0.98658499999999993</c:v>
                </c:pt>
                <c:pt idx="1865">
                  <c:v>0.98711399999999994</c:v>
                </c:pt>
                <c:pt idx="1866">
                  <c:v>0.98764299999999983</c:v>
                </c:pt>
                <c:pt idx="1867">
                  <c:v>0.98817199999999994</c:v>
                </c:pt>
                <c:pt idx="1868">
                  <c:v>0.98870099999999994</c:v>
                </c:pt>
                <c:pt idx="1869">
                  <c:v>0.98922999999999994</c:v>
                </c:pt>
                <c:pt idx="1870">
                  <c:v>0.98975899999999983</c:v>
                </c:pt>
                <c:pt idx="1871">
                  <c:v>0.99028799999999984</c:v>
                </c:pt>
                <c:pt idx="1872">
                  <c:v>0.99081699999999984</c:v>
                </c:pt>
                <c:pt idx="1873">
                  <c:v>0.99134599999999995</c:v>
                </c:pt>
                <c:pt idx="1874">
                  <c:v>0.99187499999999984</c:v>
                </c:pt>
                <c:pt idx="1875">
                  <c:v>0.99240399999999984</c:v>
                </c:pt>
                <c:pt idx="1876">
                  <c:v>0.99293299999999995</c:v>
                </c:pt>
                <c:pt idx="1877">
                  <c:v>0.99346199999999996</c:v>
                </c:pt>
                <c:pt idx="1878">
                  <c:v>0.99399099999999985</c:v>
                </c:pt>
                <c:pt idx="1879">
                  <c:v>0.99451999999999985</c:v>
                </c:pt>
                <c:pt idx="1880">
                  <c:v>0.99504899999999985</c:v>
                </c:pt>
                <c:pt idx="1881">
                  <c:v>0.99557799999999985</c:v>
                </c:pt>
                <c:pt idx="1882">
                  <c:v>0.99610699999999985</c:v>
                </c:pt>
                <c:pt idx="1883">
                  <c:v>0.99663599999999986</c:v>
                </c:pt>
                <c:pt idx="1884">
                  <c:v>0.99716499999999997</c:v>
                </c:pt>
                <c:pt idx="1885">
                  <c:v>0.99769399999999997</c:v>
                </c:pt>
                <c:pt idx="1886">
                  <c:v>0.99822299999999986</c:v>
                </c:pt>
                <c:pt idx="1887">
                  <c:v>0.99875199999999986</c:v>
                </c:pt>
                <c:pt idx="1888">
                  <c:v>0.99928099999999986</c:v>
                </c:pt>
                <c:pt idx="1889">
                  <c:v>0.99980999999999987</c:v>
                </c:pt>
                <c:pt idx="1890">
                  <c:v>1.0003389999999999</c:v>
                </c:pt>
                <c:pt idx="1891">
                  <c:v>1.0008679999999999</c:v>
                </c:pt>
                <c:pt idx="1892">
                  <c:v>1.0013969999999999</c:v>
                </c:pt>
                <c:pt idx="1893">
                  <c:v>1.0019259999999999</c:v>
                </c:pt>
                <c:pt idx="1894">
                  <c:v>1.0024549999999999</c:v>
                </c:pt>
                <c:pt idx="1895">
                  <c:v>1.0029839999999999</c:v>
                </c:pt>
                <c:pt idx="1896">
                  <c:v>1.0035129999999999</c:v>
                </c:pt>
                <c:pt idx="1897">
                  <c:v>1.0040419999999999</c:v>
                </c:pt>
                <c:pt idx="1898">
                  <c:v>1.0045709999999999</c:v>
                </c:pt>
                <c:pt idx="1899">
                  <c:v>1.0050999999999999</c:v>
                </c:pt>
                <c:pt idx="1900">
                  <c:v>1.0056289999999999</c:v>
                </c:pt>
                <c:pt idx="1901">
                  <c:v>1.0061579999999999</c:v>
                </c:pt>
                <c:pt idx="1902">
                  <c:v>1.0066869999999999</c:v>
                </c:pt>
                <c:pt idx="1903">
                  <c:v>1.0072159999999999</c:v>
                </c:pt>
                <c:pt idx="1904">
                  <c:v>1.0077449999999999</c:v>
                </c:pt>
                <c:pt idx="1905">
                  <c:v>1.0082739999999999</c:v>
                </c:pt>
                <c:pt idx="1906">
                  <c:v>1.0088029999999999</c:v>
                </c:pt>
                <c:pt idx="1907">
                  <c:v>1.0093319999999999</c:v>
                </c:pt>
                <c:pt idx="1908">
                  <c:v>1.0098609999999997</c:v>
                </c:pt>
                <c:pt idx="1909">
                  <c:v>1.0103899999999999</c:v>
                </c:pt>
                <c:pt idx="1910">
                  <c:v>1.0109189999999999</c:v>
                </c:pt>
                <c:pt idx="1911">
                  <c:v>1.0114479999999999</c:v>
                </c:pt>
                <c:pt idx="1912">
                  <c:v>1.0119769999999999</c:v>
                </c:pt>
                <c:pt idx="1913">
                  <c:v>1.0125059999999999</c:v>
                </c:pt>
                <c:pt idx="1914">
                  <c:v>1.0130349999999999</c:v>
                </c:pt>
                <c:pt idx="1915">
                  <c:v>1.0135639999999999</c:v>
                </c:pt>
                <c:pt idx="1916">
                  <c:v>1.0140929999999997</c:v>
                </c:pt>
                <c:pt idx="1917">
                  <c:v>1.0146219999999997</c:v>
                </c:pt>
                <c:pt idx="1918">
                  <c:v>1.0151509999999999</c:v>
                </c:pt>
                <c:pt idx="1919">
                  <c:v>1.0156799999999999</c:v>
                </c:pt>
                <c:pt idx="1920">
                  <c:v>1.0162089999999999</c:v>
                </c:pt>
                <c:pt idx="1921">
                  <c:v>1.0167379999999999</c:v>
                </c:pt>
                <c:pt idx="1922">
                  <c:v>1.0172669999999999</c:v>
                </c:pt>
                <c:pt idx="1923">
                  <c:v>1.0177959999999999</c:v>
                </c:pt>
                <c:pt idx="1924">
                  <c:v>1.0183249999999999</c:v>
                </c:pt>
                <c:pt idx="1925">
                  <c:v>1.0188539999999997</c:v>
                </c:pt>
                <c:pt idx="1926">
                  <c:v>1.0193829999999997</c:v>
                </c:pt>
                <c:pt idx="1927">
                  <c:v>1.0199119999999999</c:v>
                </c:pt>
                <c:pt idx="1928">
                  <c:v>1.0204409999999999</c:v>
                </c:pt>
                <c:pt idx="1929">
                  <c:v>1.0209699999999999</c:v>
                </c:pt>
                <c:pt idx="1930">
                  <c:v>1.0214989999999999</c:v>
                </c:pt>
                <c:pt idx="1931">
                  <c:v>1.0220279999999999</c:v>
                </c:pt>
                <c:pt idx="1932">
                  <c:v>1.0225569999999999</c:v>
                </c:pt>
                <c:pt idx="1933">
                  <c:v>1.0230859999999997</c:v>
                </c:pt>
                <c:pt idx="1934">
                  <c:v>1.0236149999999997</c:v>
                </c:pt>
                <c:pt idx="1935">
                  <c:v>1.0241439999999997</c:v>
                </c:pt>
                <c:pt idx="1936">
                  <c:v>1.0246729999999999</c:v>
                </c:pt>
                <c:pt idx="1937">
                  <c:v>1.0252019999999999</c:v>
                </c:pt>
                <c:pt idx="1938">
                  <c:v>1.0257309999999999</c:v>
                </c:pt>
                <c:pt idx="1939">
                  <c:v>1.02626</c:v>
                </c:pt>
                <c:pt idx="1940">
                  <c:v>1.026789</c:v>
                </c:pt>
                <c:pt idx="1941">
                  <c:v>1.0273179999999997</c:v>
                </c:pt>
                <c:pt idx="1942">
                  <c:v>1.0278469999999997</c:v>
                </c:pt>
                <c:pt idx="1943">
                  <c:v>1.0283759999999997</c:v>
                </c:pt>
                <c:pt idx="1944">
                  <c:v>1.0289049999999997</c:v>
                </c:pt>
                <c:pt idx="1945">
                  <c:v>1.029434</c:v>
                </c:pt>
                <c:pt idx="1946">
                  <c:v>1.029963</c:v>
                </c:pt>
                <c:pt idx="1947">
                  <c:v>1.030492</c:v>
                </c:pt>
                <c:pt idx="1948">
                  <c:v>1.031021</c:v>
                </c:pt>
                <c:pt idx="1949">
                  <c:v>1.0315499999999997</c:v>
                </c:pt>
                <c:pt idx="1950">
                  <c:v>1.0320789999999997</c:v>
                </c:pt>
                <c:pt idx="1951">
                  <c:v>1.0326079999999997</c:v>
                </c:pt>
                <c:pt idx="1952">
                  <c:v>1.0331369999999997</c:v>
                </c:pt>
                <c:pt idx="1953">
                  <c:v>1.0336659999999998</c:v>
                </c:pt>
                <c:pt idx="1954">
                  <c:v>1.034195</c:v>
                </c:pt>
                <c:pt idx="1955">
                  <c:v>1.034724</c:v>
                </c:pt>
                <c:pt idx="1956">
                  <c:v>1.035253</c:v>
                </c:pt>
                <c:pt idx="1957">
                  <c:v>1.035782</c:v>
                </c:pt>
                <c:pt idx="1958">
                  <c:v>1.0363109999999998</c:v>
                </c:pt>
                <c:pt idx="1959">
                  <c:v>1.0368399999999998</c:v>
                </c:pt>
                <c:pt idx="1960">
                  <c:v>1.0373689999999998</c:v>
                </c:pt>
                <c:pt idx="1961">
                  <c:v>1.0378979999999998</c:v>
                </c:pt>
                <c:pt idx="1962">
                  <c:v>1.0384269999999998</c:v>
                </c:pt>
                <c:pt idx="1963">
                  <c:v>1.038956</c:v>
                </c:pt>
                <c:pt idx="1964">
                  <c:v>1.039485</c:v>
                </c:pt>
                <c:pt idx="1965">
                  <c:v>1.040014</c:v>
                </c:pt>
                <c:pt idx="1966">
                  <c:v>1.0405429999999998</c:v>
                </c:pt>
                <c:pt idx="1967">
                  <c:v>1.0410719999999998</c:v>
                </c:pt>
                <c:pt idx="1968">
                  <c:v>1.0416009999999998</c:v>
                </c:pt>
                <c:pt idx="1969">
                  <c:v>1.0421299999999998</c:v>
                </c:pt>
                <c:pt idx="1970">
                  <c:v>1.0426589999999998</c:v>
                </c:pt>
                <c:pt idx="1971">
                  <c:v>1.043188</c:v>
                </c:pt>
                <c:pt idx="1972">
                  <c:v>1.043717</c:v>
                </c:pt>
                <c:pt idx="1973">
                  <c:v>1.044246</c:v>
                </c:pt>
                <c:pt idx="1974">
                  <c:v>1.0447749999999998</c:v>
                </c:pt>
                <c:pt idx="1975">
                  <c:v>1.0453039999999998</c:v>
                </c:pt>
                <c:pt idx="1976">
                  <c:v>1.0458329999999998</c:v>
                </c:pt>
                <c:pt idx="1977">
                  <c:v>1.0463619999999998</c:v>
                </c:pt>
                <c:pt idx="1978">
                  <c:v>1.0468909999999998</c:v>
                </c:pt>
                <c:pt idx="1979">
                  <c:v>1.0474199999999998</c:v>
                </c:pt>
                <c:pt idx="1980">
                  <c:v>1.047949</c:v>
                </c:pt>
                <c:pt idx="1981">
                  <c:v>1.048478</c:v>
                </c:pt>
                <c:pt idx="1982">
                  <c:v>1.0490069999999998</c:v>
                </c:pt>
                <c:pt idx="1983">
                  <c:v>1.0495359999999998</c:v>
                </c:pt>
                <c:pt idx="1984">
                  <c:v>1.0500649999999998</c:v>
                </c:pt>
                <c:pt idx="1985">
                  <c:v>1.0505939999999998</c:v>
                </c:pt>
                <c:pt idx="1986">
                  <c:v>1.0511229999999998</c:v>
                </c:pt>
                <c:pt idx="1987">
                  <c:v>1.0516519999999998</c:v>
                </c:pt>
                <c:pt idx="1988">
                  <c:v>1.0521809999999998</c:v>
                </c:pt>
                <c:pt idx="1989">
                  <c:v>1.05271</c:v>
                </c:pt>
                <c:pt idx="1990">
                  <c:v>1.053239</c:v>
                </c:pt>
                <c:pt idx="1991">
                  <c:v>1.0537679999999998</c:v>
                </c:pt>
                <c:pt idx="1992">
                  <c:v>1.0542969999999998</c:v>
                </c:pt>
                <c:pt idx="1993">
                  <c:v>1.0548259999999998</c:v>
                </c:pt>
                <c:pt idx="1994">
                  <c:v>1.0553549999999998</c:v>
                </c:pt>
                <c:pt idx="1995">
                  <c:v>1.0558839999999998</c:v>
                </c:pt>
                <c:pt idx="1996">
                  <c:v>1.0564129999999998</c:v>
                </c:pt>
                <c:pt idx="1997">
                  <c:v>1.0569419999999998</c:v>
                </c:pt>
                <c:pt idx="1998">
                  <c:v>1.057471</c:v>
                </c:pt>
                <c:pt idx="1999">
                  <c:v>1.0579999999999998</c:v>
                </c:pt>
                <c:pt idx="2000">
                  <c:v>1.0585289999999998</c:v>
                </c:pt>
                <c:pt idx="2001">
                  <c:v>1.0590579999999998</c:v>
                </c:pt>
                <c:pt idx="2002">
                  <c:v>1.0595869999999998</c:v>
                </c:pt>
                <c:pt idx="2003">
                  <c:v>1.0601159999999998</c:v>
                </c:pt>
                <c:pt idx="2004">
                  <c:v>1.0606449999999998</c:v>
                </c:pt>
                <c:pt idx="2005">
                  <c:v>1.0611739999999998</c:v>
                </c:pt>
                <c:pt idx="2006">
                  <c:v>1.0617029999999998</c:v>
                </c:pt>
                <c:pt idx="2007">
                  <c:v>1.0622319999999998</c:v>
                </c:pt>
                <c:pt idx="2008">
                  <c:v>1.0627609999999998</c:v>
                </c:pt>
                <c:pt idx="2009">
                  <c:v>1.0632899999999998</c:v>
                </c:pt>
                <c:pt idx="2010">
                  <c:v>1.0638189999999998</c:v>
                </c:pt>
                <c:pt idx="2011">
                  <c:v>1.0643479999999998</c:v>
                </c:pt>
                <c:pt idx="2012">
                  <c:v>1.0648769999999999</c:v>
                </c:pt>
                <c:pt idx="2013">
                  <c:v>1.0654059999999999</c:v>
                </c:pt>
                <c:pt idx="2014">
                  <c:v>1.0659349999999999</c:v>
                </c:pt>
                <c:pt idx="2015">
                  <c:v>1.0664639999999999</c:v>
                </c:pt>
                <c:pt idx="2016">
                  <c:v>1.0669929999999999</c:v>
                </c:pt>
                <c:pt idx="2017">
                  <c:v>1.0675219999999999</c:v>
                </c:pt>
                <c:pt idx="2018">
                  <c:v>1.0680509999999999</c:v>
                </c:pt>
                <c:pt idx="2019">
                  <c:v>1.0685799999999999</c:v>
                </c:pt>
                <c:pt idx="2020">
                  <c:v>1.0691089999999999</c:v>
                </c:pt>
                <c:pt idx="2021">
                  <c:v>1.0696379999999999</c:v>
                </c:pt>
                <c:pt idx="2022">
                  <c:v>1.0701669999999999</c:v>
                </c:pt>
                <c:pt idx="2023">
                  <c:v>1.0706959999999999</c:v>
                </c:pt>
                <c:pt idx="2024">
                  <c:v>1.0712249999999999</c:v>
                </c:pt>
                <c:pt idx="2025">
                  <c:v>1.0717539999999999</c:v>
                </c:pt>
                <c:pt idx="2026">
                  <c:v>1.0722829999999999</c:v>
                </c:pt>
                <c:pt idx="2027">
                  <c:v>1.0728119999999999</c:v>
                </c:pt>
                <c:pt idx="2028">
                  <c:v>1.0733409999999999</c:v>
                </c:pt>
                <c:pt idx="2029">
                  <c:v>1.0738699999999999</c:v>
                </c:pt>
                <c:pt idx="2030">
                  <c:v>1.0743989999999999</c:v>
                </c:pt>
                <c:pt idx="2031">
                  <c:v>1.0749279999999999</c:v>
                </c:pt>
                <c:pt idx="2032">
                  <c:v>1.0754569999999999</c:v>
                </c:pt>
                <c:pt idx="2033">
                  <c:v>1.0759859999999999</c:v>
                </c:pt>
                <c:pt idx="2034">
                  <c:v>1.0765149999999999</c:v>
                </c:pt>
                <c:pt idx="2035">
                  <c:v>1.0770439999999999</c:v>
                </c:pt>
                <c:pt idx="2036">
                  <c:v>1.0775729999999999</c:v>
                </c:pt>
                <c:pt idx="2037">
                  <c:v>1.0781019999999999</c:v>
                </c:pt>
                <c:pt idx="2038">
                  <c:v>1.0786309999999999</c:v>
                </c:pt>
                <c:pt idx="2039">
                  <c:v>1.0791599999999999</c:v>
                </c:pt>
                <c:pt idx="2040">
                  <c:v>1.0796889999999999</c:v>
                </c:pt>
                <c:pt idx="2041">
                  <c:v>1.0802179999999999</c:v>
                </c:pt>
                <c:pt idx="2042">
                  <c:v>1.0807469999999999</c:v>
                </c:pt>
                <c:pt idx="2043">
                  <c:v>1.0812759999999999</c:v>
                </c:pt>
                <c:pt idx="2044">
                  <c:v>1.0818049999999999</c:v>
                </c:pt>
                <c:pt idx="2045">
                  <c:v>1.0823339999999999</c:v>
                </c:pt>
                <c:pt idx="2046">
                  <c:v>1.0828629999999999</c:v>
                </c:pt>
                <c:pt idx="2047">
                  <c:v>1.0833919999999999</c:v>
                </c:pt>
                <c:pt idx="2048">
                  <c:v>1.0839209999999999</c:v>
                </c:pt>
                <c:pt idx="2049">
                  <c:v>1.0844499999999999</c:v>
                </c:pt>
                <c:pt idx="2050">
                  <c:v>1.0849789999999999</c:v>
                </c:pt>
                <c:pt idx="2051">
                  <c:v>1.0855079999999999</c:v>
                </c:pt>
                <c:pt idx="2052">
                  <c:v>1.0860369999999999</c:v>
                </c:pt>
                <c:pt idx="2053">
                  <c:v>1.0865659999999999</c:v>
                </c:pt>
                <c:pt idx="2054">
                  <c:v>1.0870949999999999</c:v>
                </c:pt>
                <c:pt idx="2055">
                  <c:v>1.0876239999999999</c:v>
                </c:pt>
                <c:pt idx="2056">
                  <c:v>1.0881529999999999</c:v>
                </c:pt>
                <c:pt idx="2057">
                  <c:v>1.0886819999999999</c:v>
                </c:pt>
                <c:pt idx="2058">
                  <c:v>1.0892109999999999</c:v>
                </c:pt>
                <c:pt idx="2059">
                  <c:v>1.0897399999999999</c:v>
                </c:pt>
                <c:pt idx="2060">
                  <c:v>1.0902689999999997</c:v>
                </c:pt>
                <c:pt idx="2061">
                  <c:v>1.0907979999999999</c:v>
                </c:pt>
                <c:pt idx="2062">
                  <c:v>1.0913269999999999</c:v>
                </c:pt>
                <c:pt idx="2063">
                  <c:v>1.0918559999999999</c:v>
                </c:pt>
                <c:pt idx="2064">
                  <c:v>1.0923849999999997</c:v>
                </c:pt>
                <c:pt idx="2065">
                  <c:v>1.0929139999999999</c:v>
                </c:pt>
                <c:pt idx="2066">
                  <c:v>1.0934429999999999</c:v>
                </c:pt>
                <c:pt idx="2067">
                  <c:v>1.0939719999999999</c:v>
                </c:pt>
                <c:pt idx="2068">
                  <c:v>1.0945009999999997</c:v>
                </c:pt>
                <c:pt idx="2069">
                  <c:v>1.0950299999999997</c:v>
                </c:pt>
                <c:pt idx="2070">
                  <c:v>1.0955589999999999</c:v>
                </c:pt>
                <c:pt idx="2071">
                  <c:v>1.096088</c:v>
                </c:pt>
                <c:pt idx="2072">
                  <c:v>1.0966169999999997</c:v>
                </c:pt>
                <c:pt idx="2073">
                  <c:v>1.097146</c:v>
                </c:pt>
                <c:pt idx="2074">
                  <c:v>1.097675</c:v>
                </c:pt>
                <c:pt idx="2075">
                  <c:v>1.098204</c:v>
                </c:pt>
                <c:pt idx="2076">
                  <c:v>1.0987329999999997</c:v>
                </c:pt>
                <c:pt idx="2077">
                  <c:v>1.0992619999999997</c:v>
                </c:pt>
                <c:pt idx="2078">
                  <c:v>1.0997909999999997</c:v>
                </c:pt>
                <c:pt idx="2079">
                  <c:v>1.10032</c:v>
                </c:pt>
                <c:pt idx="2080">
                  <c:v>1.100849</c:v>
                </c:pt>
                <c:pt idx="2081">
                  <c:v>1.1013779999999997</c:v>
                </c:pt>
                <c:pt idx="2082">
                  <c:v>1.101907</c:v>
                </c:pt>
                <c:pt idx="2083">
                  <c:v>1.102436</c:v>
                </c:pt>
                <c:pt idx="2084">
                  <c:v>1.102965</c:v>
                </c:pt>
                <c:pt idx="2085">
                  <c:v>1.1034939999999998</c:v>
                </c:pt>
                <c:pt idx="2086">
                  <c:v>1.1040229999999998</c:v>
                </c:pt>
                <c:pt idx="2087">
                  <c:v>1.1045519999999998</c:v>
                </c:pt>
                <c:pt idx="2088">
                  <c:v>1.105081</c:v>
                </c:pt>
                <c:pt idx="2089">
                  <c:v>1.1056099999999998</c:v>
                </c:pt>
                <c:pt idx="2090">
                  <c:v>1.106139</c:v>
                </c:pt>
                <c:pt idx="2091">
                  <c:v>1.106668</c:v>
                </c:pt>
                <c:pt idx="2092">
                  <c:v>1.107197</c:v>
                </c:pt>
                <c:pt idx="2093">
                  <c:v>1.1077259999999998</c:v>
                </c:pt>
                <c:pt idx="2094">
                  <c:v>1.1082549999999998</c:v>
                </c:pt>
                <c:pt idx="2095">
                  <c:v>1.1087839999999998</c:v>
                </c:pt>
                <c:pt idx="2096">
                  <c:v>1.1093129999999998</c:v>
                </c:pt>
                <c:pt idx="2097">
                  <c:v>1.1098419999999998</c:v>
                </c:pt>
                <c:pt idx="2098">
                  <c:v>1.1103709999999998</c:v>
                </c:pt>
                <c:pt idx="2099">
                  <c:v>1.1109</c:v>
                </c:pt>
                <c:pt idx="2100">
                  <c:v>1.111429</c:v>
                </c:pt>
                <c:pt idx="2101">
                  <c:v>1.1119579999999998</c:v>
                </c:pt>
                <c:pt idx="2102">
                  <c:v>1.1124869999999998</c:v>
                </c:pt>
                <c:pt idx="2103">
                  <c:v>1.1130159999999998</c:v>
                </c:pt>
                <c:pt idx="2104">
                  <c:v>1.1135449999999998</c:v>
                </c:pt>
                <c:pt idx="2105">
                  <c:v>1.1140739999999998</c:v>
                </c:pt>
                <c:pt idx="2106">
                  <c:v>1.1146029999999998</c:v>
                </c:pt>
                <c:pt idx="2107">
                  <c:v>1.115132</c:v>
                </c:pt>
                <c:pt idx="2108">
                  <c:v>1.115661</c:v>
                </c:pt>
                <c:pt idx="2109">
                  <c:v>1.1161899999999998</c:v>
                </c:pt>
                <c:pt idx="2110">
                  <c:v>1.1167189999999998</c:v>
                </c:pt>
                <c:pt idx="2111">
                  <c:v>1.1172479999999998</c:v>
                </c:pt>
                <c:pt idx="2112">
                  <c:v>1.1177769999999998</c:v>
                </c:pt>
                <c:pt idx="2113">
                  <c:v>1.1183059999999998</c:v>
                </c:pt>
                <c:pt idx="2114">
                  <c:v>1.1188349999999998</c:v>
                </c:pt>
                <c:pt idx="2115">
                  <c:v>1.1193639999999998</c:v>
                </c:pt>
                <c:pt idx="2116">
                  <c:v>1.119893</c:v>
                </c:pt>
                <c:pt idx="2117">
                  <c:v>1.120422</c:v>
                </c:pt>
                <c:pt idx="2118">
                  <c:v>1.1209509999999998</c:v>
                </c:pt>
                <c:pt idx="2119">
                  <c:v>1.1214799999999998</c:v>
                </c:pt>
                <c:pt idx="2120">
                  <c:v>1.1220089999999998</c:v>
                </c:pt>
                <c:pt idx="2121">
                  <c:v>1.1225379999999998</c:v>
                </c:pt>
                <c:pt idx="2122">
                  <c:v>1.1230669999999998</c:v>
                </c:pt>
                <c:pt idx="2123">
                  <c:v>1.1235959999999998</c:v>
                </c:pt>
                <c:pt idx="2124">
                  <c:v>1.124125</c:v>
                </c:pt>
                <c:pt idx="2125">
                  <c:v>1.124654</c:v>
                </c:pt>
                <c:pt idx="2126">
                  <c:v>1.1251829999999998</c:v>
                </c:pt>
                <c:pt idx="2127">
                  <c:v>1.1257119999999998</c:v>
                </c:pt>
                <c:pt idx="2128">
                  <c:v>1.1262409999999998</c:v>
                </c:pt>
                <c:pt idx="2129">
                  <c:v>1.1267699999999998</c:v>
                </c:pt>
                <c:pt idx="2130">
                  <c:v>1.1272989999999998</c:v>
                </c:pt>
                <c:pt idx="2131">
                  <c:v>1.1278279999999998</c:v>
                </c:pt>
                <c:pt idx="2132">
                  <c:v>1.1283569999999998</c:v>
                </c:pt>
                <c:pt idx="2133">
                  <c:v>1.1288860000000001</c:v>
                </c:pt>
                <c:pt idx="2134">
                  <c:v>1.1294149999999998</c:v>
                </c:pt>
                <c:pt idx="2135">
                  <c:v>1.1299439999999998</c:v>
                </c:pt>
                <c:pt idx="2136">
                  <c:v>1.1304729999999998</c:v>
                </c:pt>
                <c:pt idx="2137">
                  <c:v>1.1310019999999998</c:v>
                </c:pt>
                <c:pt idx="2138">
                  <c:v>1.1315309999999998</c:v>
                </c:pt>
                <c:pt idx="2139">
                  <c:v>1.1320599999999998</c:v>
                </c:pt>
                <c:pt idx="2140">
                  <c:v>1.1325889999999998</c:v>
                </c:pt>
                <c:pt idx="2141">
                  <c:v>1.1331180000000001</c:v>
                </c:pt>
                <c:pt idx="2142">
                  <c:v>1.1336469999999998</c:v>
                </c:pt>
                <c:pt idx="2143">
                  <c:v>1.1341759999999999</c:v>
                </c:pt>
                <c:pt idx="2144">
                  <c:v>1.1347049999999999</c:v>
                </c:pt>
                <c:pt idx="2145">
                  <c:v>1.1352339999999999</c:v>
                </c:pt>
                <c:pt idx="2146">
                  <c:v>1.1357629999999999</c:v>
                </c:pt>
                <c:pt idx="2147">
                  <c:v>1.1362919999999999</c:v>
                </c:pt>
                <c:pt idx="2148">
                  <c:v>1.1368209999999999</c:v>
                </c:pt>
                <c:pt idx="2149">
                  <c:v>1.1373499999999999</c:v>
                </c:pt>
                <c:pt idx="2150">
                  <c:v>1.1378789999999999</c:v>
                </c:pt>
                <c:pt idx="2151">
                  <c:v>1.1384079999999999</c:v>
                </c:pt>
                <c:pt idx="2152">
                  <c:v>1.1389369999999999</c:v>
                </c:pt>
                <c:pt idx="2153">
                  <c:v>1.1394659999999999</c:v>
                </c:pt>
                <c:pt idx="2154">
                  <c:v>1.1399949999999996</c:v>
                </c:pt>
                <c:pt idx="2155">
                  <c:v>1.1405239999999999</c:v>
                </c:pt>
                <c:pt idx="2156">
                  <c:v>1.1410529999999999</c:v>
                </c:pt>
                <c:pt idx="2157">
                  <c:v>1.1415819999999999</c:v>
                </c:pt>
                <c:pt idx="2158">
                  <c:v>1.1421109999999999</c:v>
                </c:pt>
                <c:pt idx="2159">
                  <c:v>1.1426399999999999</c:v>
                </c:pt>
                <c:pt idx="2160">
                  <c:v>1.1431689999999999</c:v>
                </c:pt>
                <c:pt idx="2161">
                  <c:v>1.1436979999999999</c:v>
                </c:pt>
                <c:pt idx="2162">
                  <c:v>1.1442269999999997</c:v>
                </c:pt>
                <c:pt idx="2163">
                  <c:v>1.1447559999999999</c:v>
                </c:pt>
                <c:pt idx="2164">
                  <c:v>1.1452849999999999</c:v>
                </c:pt>
                <c:pt idx="2165">
                  <c:v>1.1458139999999999</c:v>
                </c:pt>
                <c:pt idx="2166">
                  <c:v>1.1463429999999999</c:v>
                </c:pt>
                <c:pt idx="2167">
                  <c:v>1.1468719999999997</c:v>
                </c:pt>
                <c:pt idx="2168">
                  <c:v>1.1474009999999999</c:v>
                </c:pt>
                <c:pt idx="2169">
                  <c:v>1.1479299999999999</c:v>
                </c:pt>
                <c:pt idx="2170">
                  <c:v>1.1484589999999997</c:v>
                </c:pt>
                <c:pt idx="2171">
                  <c:v>1.1489879999999999</c:v>
                </c:pt>
                <c:pt idx="2172">
                  <c:v>1.1495169999999999</c:v>
                </c:pt>
                <c:pt idx="2173">
                  <c:v>1.1500459999999999</c:v>
                </c:pt>
                <c:pt idx="2174">
                  <c:v>1.1505749999999999</c:v>
                </c:pt>
                <c:pt idx="2175">
                  <c:v>1.1511039999999997</c:v>
                </c:pt>
                <c:pt idx="2176">
                  <c:v>1.1516329999999999</c:v>
                </c:pt>
                <c:pt idx="2177">
                  <c:v>1.1521619999999999</c:v>
                </c:pt>
                <c:pt idx="2178">
                  <c:v>1.1526909999999999</c:v>
                </c:pt>
                <c:pt idx="2179">
                  <c:v>1.1532199999999999</c:v>
                </c:pt>
                <c:pt idx="2180">
                  <c:v>1.1537489999999997</c:v>
                </c:pt>
                <c:pt idx="2181">
                  <c:v>1.1542779999999999</c:v>
                </c:pt>
                <c:pt idx="2182">
                  <c:v>1.1548069999999999</c:v>
                </c:pt>
                <c:pt idx="2183">
                  <c:v>1.1553359999999997</c:v>
                </c:pt>
                <c:pt idx="2184">
                  <c:v>1.1558649999999999</c:v>
                </c:pt>
                <c:pt idx="2185">
                  <c:v>1.1563939999999997</c:v>
                </c:pt>
                <c:pt idx="2186">
                  <c:v>1.1569229999999999</c:v>
                </c:pt>
                <c:pt idx="2187">
                  <c:v>1.1574519999999999</c:v>
                </c:pt>
                <c:pt idx="2188">
                  <c:v>1.1579809999999997</c:v>
                </c:pt>
                <c:pt idx="2189">
                  <c:v>1.1585099999999999</c:v>
                </c:pt>
                <c:pt idx="2190">
                  <c:v>1.1590389999999999</c:v>
                </c:pt>
                <c:pt idx="2191">
                  <c:v>1.1595679999999997</c:v>
                </c:pt>
                <c:pt idx="2192">
                  <c:v>1.1600969999999999</c:v>
                </c:pt>
                <c:pt idx="2193">
                  <c:v>1.1606259999999997</c:v>
                </c:pt>
                <c:pt idx="2194">
                  <c:v>1.1611549999999999</c:v>
                </c:pt>
                <c:pt idx="2195">
                  <c:v>1.1616839999999999</c:v>
                </c:pt>
                <c:pt idx="2196">
                  <c:v>1.1622129999999997</c:v>
                </c:pt>
                <c:pt idx="2197">
                  <c:v>1.1627419999999999</c:v>
                </c:pt>
                <c:pt idx="2198">
                  <c:v>1.1632709999999999</c:v>
                </c:pt>
                <c:pt idx="2199">
                  <c:v>1.1637999999999997</c:v>
                </c:pt>
                <c:pt idx="2200">
                  <c:v>1.1643289999999999</c:v>
                </c:pt>
                <c:pt idx="2201">
                  <c:v>1.1648579999999997</c:v>
                </c:pt>
                <c:pt idx="2202">
                  <c:v>1.165387</c:v>
                </c:pt>
                <c:pt idx="2203">
                  <c:v>1.1659159999999997</c:v>
                </c:pt>
                <c:pt idx="2204">
                  <c:v>1.1664449999999997</c:v>
                </c:pt>
                <c:pt idx="2205">
                  <c:v>1.166974</c:v>
                </c:pt>
                <c:pt idx="2206">
                  <c:v>1.167503</c:v>
                </c:pt>
                <c:pt idx="2207">
                  <c:v>1.168032</c:v>
                </c:pt>
                <c:pt idx="2208">
                  <c:v>1.168561</c:v>
                </c:pt>
                <c:pt idx="2209">
                  <c:v>1.1690899999999997</c:v>
                </c:pt>
                <c:pt idx="2210">
                  <c:v>1.169619</c:v>
                </c:pt>
                <c:pt idx="2211">
                  <c:v>1.1701479999999997</c:v>
                </c:pt>
                <c:pt idx="2212">
                  <c:v>1.1706769999999997</c:v>
                </c:pt>
                <c:pt idx="2213">
                  <c:v>1.171206</c:v>
                </c:pt>
                <c:pt idx="2214">
                  <c:v>1.1717349999999997</c:v>
                </c:pt>
                <c:pt idx="2215">
                  <c:v>1.172264</c:v>
                </c:pt>
                <c:pt idx="2216">
                  <c:v>1.172793</c:v>
                </c:pt>
                <c:pt idx="2217">
                  <c:v>1.1733219999999998</c:v>
                </c:pt>
                <c:pt idx="2218">
                  <c:v>1.173851</c:v>
                </c:pt>
                <c:pt idx="2219">
                  <c:v>1.1743799999999998</c:v>
                </c:pt>
                <c:pt idx="2220">
                  <c:v>1.1749089999999998</c:v>
                </c:pt>
                <c:pt idx="2221">
                  <c:v>1.1754379999999998</c:v>
                </c:pt>
                <c:pt idx="2222">
                  <c:v>1.1759669999999998</c:v>
                </c:pt>
                <c:pt idx="2223">
                  <c:v>1.176496</c:v>
                </c:pt>
                <c:pt idx="2224">
                  <c:v>1.177025</c:v>
                </c:pt>
                <c:pt idx="2225">
                  <c:v>1.1775539999999998</c:v>
                </c:pt>
                <c:pt idx="2226">
                  <c:v>1.178083</c:v>
                </c:pt>
                <c:pt idx="2227">
                  <c:v>1.1786119999999998</c:v>
                </c:pt>
                <c:pt idx="2228">
                  <c:v>1.1791409999999998</c:v>
                </c:pt>
                <c:pt idx="2229">
                  <c:v>1.1796699999999998</c:v>
                </c:pt>
                <c:pt idx="2230">
                  <c:v>1.1801989999999998</c:v>
                </c:pt>
                <c:pt idx="2231">
                  <c:v>1.180728</c:v>
                </c:pt>
                <c:pt idx="2232">
                  <c:v>1.181257</c:v>
                </c:pt>
                <c:pt idx="2233">
                  <c:v>1.1817859999999998</c:v>
                </c:pt>
                <c:pt idx="2234">
                  <c:v>1.182315</c:v>
                </c:pt>
                <c:pt idx="2235">
                  <c:v>1.1828439999999998</c:v>
                </c:pt>
                <c:pt idx="2236">
                  <c:v>1.1833729999999998</c:v>
                </c:pt>
                <c:pt idx="2237">
                  <c:v>1.1839019999999998</c:v>
                </c:pt>
                <c:pt idx="2238">
                  <c:v>1.1844309999999998</c:v>
                </c:pt>
                <c:pt idx="2239">
                  <c:v>1.1849599999999998</c:v>
                </c:pt>
                <c:pt idx="2240">
                  <c:v>1.185489</c:v>
                </c:pt>
                <c:pt idx="2241">
                  <c:v>1.1860179999999998</c:v>
                </c:pt>
                <c:pt idx="2242">
                  <c:v>1.186547</c:v>
                </c:pt>
                <c:pt idx="2243">
                  <c:v>1.1870759999999998</c:v>
                </c:pt>
                <c:pt idx="2244">
                  <c:v>1.187605</c:v>
                </c:pt>
                <c:pt idx="2245">
                  <c:v>1.1881339999999998</c:v>
                </c:pt>
                <c:pt idx="2246">
                  <c:v>1.1886629999999998</c:v>
                </c:pt>
                <c:pt idx="2247">
                  <c:v>1.1891919999999998</c:v>
                </c:pt>
                <c:pt idx="2248">
                  <c:v>1.1897209999999998</c:v>
                </c:pt>
                <c:pt idx="2249">
                  <c:v>1.1902499999999998</c:v>
                </c:pt>
                <c:pt idx="2250">
                  <c:v>1.190779</c:v>
                </c:pt>
                <c:pt idx="2251">
                  <c:v>1.1913079999999998</c:v>
                </c:pt>
                <c:pt idx="2252">
                  <c:v>1.191837</c:v>
                </c:pt>
                <c:pt idx="2253">
                  <c:v>1.1923659999999998</c:v>
                </c:pt>
                <c:pt idx="2254">
                  <c:v>1.1928949999999998</c:v>
                </c:pt>
                <c:pt idx="2255">
                  <c:v>1.1934239999999998</c:v>
                </c:pt>
                <c:pt idx="2256">
                  <c:v>1.1939529999999998</c:v>
                </c:pt>
                <c:pt idx="2257">
                  <c:v>1.1944819999999996</c:v>
                </c:pt>
                <c:pt idx="2258">
                  <c:v>1.195011</c:v>
                </c:pt>
                <c:pt idx="2259">
                  <c:v>1.1955399999999998</c:v>
                </c:pt>
                <c:pt idx="2260">
                  <c:v>1.196069</c:v>
                </c:pt>
                <c:pt idx="2261">
                  <c:v>1.1965979999999998</c:v>
                </c:pt>
                <c:pt idx="2262">
                  <c:v>1.1971269999999998</c:v>
                </c:pt>
                <c:pt idx="2263">
                  <c:v>1.1976559999999998</c:v>
                </c:pt>
                <c:pt idx="2264">
                  <c:v>1.1981849999999998</c:v>
                </c:pt>
                <c:pt idx="2265">
                  <c:v>1.1987139999999996</c:v>
                </c:pt>
                <c:pt idx="2266">
                  <c:v>1.1992429999999998</c:v>
                </c:pt>
                <c:pt idx="2267">
                  <c:v>1.1997719999999998</c:v>
                </c:pt>
                <c:pt idx="2268">
                  <c:v>1.2003010000000001</c:v>
                </c:pt>
                <c:pt idx="2269">
                  <c:v>1.2008299999999998</c:v>
                </c:pt>
                <c:pt idx="2270">
                  <c:v>1.2013589999999998</c:v>
                </c:pt>
                <c:pt idx="2271">
                  <c:v>1.2018879999999998</c:v>
                </c:pt>
                <c:pt idx="2272">
                  <c:v>1.2024169999999998</c:v>
                </c:pt>
                <c:pt idx="2273">
                  <c:v>1.2029459999999996</c:v>
                </c:pt>
                <c:pt idx="2274">
                  <c:v>1.2034749999999999</c:v>
                </c:pt>
                <c:pt idx="2275">
                  <c:v>1.2040039999999996</c:v>
                </c:pt>
                <c:pt idx="2276">
                  <c:v>1.2045330000000001</c:v>
                </c:pt>
                <c:pt idx="2277">
                  <c:v>1.2050619999999999</c:v>
                </c:pt>
                <c:pt idx="2278">
                  <c:v>1.2055909999999999</c:v>
                </c:pt>
                <c:pt idx="2279">
                  <c:v>1.2061199999999999</c:v>
                </c:pt>
                <c:pt idx="2280">
                  <c:v>1.2066489999999999</c:v>
                </c:pt>
                <c:pt idx="2281">
                  <c:v>1.2071779999999996</c:v>
                </c:pt>
                <c:pt idx="2282">
                  <c:v>1.2077069999999999</c:v>
                </c:pt>
                <c:pt idx="2283">
                  <c:v>1.2082359999999996</c:v>
                </c:pt>
                <c:pt idx="2284">
                  <c:v>1.2087650000000001</c:v>
                </c:pt>
                <c:pt idx="2285">
                  <c:v>1.2092939999999999</c:v>
                </c:pt>
                <c:pt idx="2286">
                  <c:v>1.2098229999999999</c:v>
                </c:pt>
                <c:pt idx="2287">
                  <c:v>1.2103519999999999</c:v>
                </c:pt>
                <c:pt idx="2288">
                  <c:v>1.2108809999999999</c:v>
                </c:pt>
                <c:pt idx="2289">
                  <c:v>1.2114099999999997</c:v>
                </c:pt>
                <c:pt idx="2290">
                  <c:v>1.2119389999999999</c:v>
                </c:pt>
                <c:pt idx="2291">
                  <c:v>1.2124679999999997</c:v>
                </c:pt>
                <c:pt idx="2292">
                  <c:v>1.2129969999999999</c:v>
                </c:pt>
                <c:pt idx="2293">
                  <c:v>1.2135259999999999</c:v>
                </c:pt>
                <c:pt idx="2294">
                  <c:v>1.2140549999999999</c:v>
                </c:pt>
                <c:pt idx="2295">
                  <c:v>1.2145839999999999</c:v>
                </c:pt>
                <c:pt idx="2296">
                  <c:v>1.2151129999999999</c:v>
                </c:pt>
                <c:pt idx="2297">
                  <c:v>1.2156419999999997</c:v>
                </c:pt>
                <c:pt idx="2298">
                  <c:v>1.2161709999999999</c:v>
                </c:pt>
                <c:pt idx="2299">
                  <c:v>1.2166999999999997</c:v>
                </c:pt>
                <c:pt idx="2300">
                  <c:v>1.2172289999999999</c:v>
                </c:pt>
                <c:pt idx="2301">
                  <c:v>1.2177579999999999</c:v>
                </c:pt>
                <c:pt idx="2302">
                  <c:v>1.2182870000000001</c:v>
                </c:pt>
                <c:pt idx="2303">
                  <c:v>1.2188159999999999</c:v>
                </c:pt>
                <c:pt idx="2304">
                  <c:v>1.2193449999999999</c:v>
                </c:pt>
                <c:pt idx="2305">
                  <c:v>1.2198739999999999</c:v>
                </c:pt>
                <c:pt idx="2306">
                  <c:v>1.2204029999999999</c:v>
                </c:pt>
                <c:pt idx="2307">
                  <c:v>1.2209319999999997</c:v>
                </c:pt>
                <c:pt idx="2308">
                  <c:v>1.2214609999999999</c:v>
                </c:pt>
                <c:pt idx="2309">
                  <c:v>1.2219899999999997</c:v>
                </c:pt>
                <c:pt idx="2310">
                  <c:v>1.2225189999999997</c:v>
                </c:pt>
                <c:pt idx="2311">
                  <c:v>1.2230479999999999</c:v>
                </c:pt>
                <c:pt idx="2312">
                  <c:v>1.2235769999999999</c:v>
                </c:pt>
                <c:pt idx="2313">
                  <c:v>1.2241059999999999</c:v>
                </c:pt>
                <c:pt idx="2314">
                  <c:v>1.2246349999999999</c:v>
                </c:pt>
                <c:pt idx="2315">
                  <c:v>1.2251639999999997</c:v>
                </c:pt>
                <c:pt idx="2316">
                  <c:v>1.2256929999999999</c:v>
                </c:pt>
                <c:pt idx="2317">
                  <c:v>1.2262219999999997</c:v>
                </c:pt>
                <c:pt idx="2318">
                  <c:v>1.2267509999999997</c:v>
                </c:pt>
                <c:pt idx="2319">
                  <c:v>1.2272799999999999</c:v>
                </c:pt>
                <c:pt idx="2320">
                  <c:v>1.2278089999999999</c:v>
                </c:pt>
                <c:pt idx="2321">
                  <c:v>1.2283379999999999</c:v>
                </c:pt>
                <c:pt idx="2322">
                  <c:v>1.2288669999999999</c:v>
                </c:pt>
                <c:pt idx="2323">
                  <c:v>1.2293959999999997</c:v>
                </c:pt>
                <c:pt idx="2324">
                  <c:v>1.2299249999999999</c:v>
                </c:pt>
                <c:pt idx="2325">
                  <c:v>1.2304539999999997</c:v>
                </c:pt>
                <c:pt idx="2326">
                  <c:v>1.2309829999999997</c:v>
                </c:pt>
                <c:pt idx="2327">
                  <c:v>1.2315119999999999</c:v>
                </c:pt>
                <c:pt idx="2328">
                  <c:v>1.2320409999999997</c:v>
                </c:pt>
                <c:pt idx="2329">
                  <c:v>1.2325699999999999</c:v>
                </c:pt>
                <c:pt idx="2330">
                  <c:v>1.2330989999999999</c:v>
                </c:pt>
                <c:pt idx="2331">
                  <c:v>1.2336279999999997</c:v>
                </c:pt>
                <c:pt idx="2332">
                  <c:v>1.2341569999999999</c:v>
                </c:pt>
                <c:pt idx="2333">
                  <c:v>1.2346859999999997</c:v>
                </c:pt>
                <c:pt idx="2334">
                  <c:v>1.235215</c:v>
                </c:pt>
                <c:pt idx="2335">
                  <c:v>1.2357439999999997</c:v>
                </c:pt>
                <c:pt idx="2336">
                  <c:v>1.2362729999999997</c:v>
                </c:pt>
                <c:pt idx="2337">
                  <c:v>1.236802</c:v>
                </c:pt>
                <c:pt idx="2338">
                  <c:v>1.237331</c:v>
                </c:pt>
                <c:pt idx="2339">
                  <c:v>1.2378599999999997</c:v>
                </c:pt>
                <c:pt idx="2340">
                  <c:v>1.238389</c:v>
                </c:pt>
                <c:pt idx="2341">
                  <c:v>1.2389179999999997</c:v>
                </c:pt>
                <c:pt idx="2342">
                  <c:v>1.239447</c:v>
                </c:pt>
                <c:pt idx="2343">
                  <c:v>1.2399759999999997</c:v>
                </c:pt>
                <c:pt idx="2344">
                  <c:v>1.2405049999999997</c:v>
                </c:pt>
                <c:pt idx="2345">
                  <c:v>1.241034</c:v>
                </c:pt>
                <c:pt idx="2346">
                  <c:v>1.2415629999999998</c:v>
                </c:pt>
                <c:pt idx="2347">
                  <c:v>1.2420919999999998</c:v>
                </c:pt>
                <c:pt idx="2348">
                  <c:v>1.242621</c:v>
                </c:pt>
                <c:pt idx="2349">
                  <c:v>1.2431499999999998</c:v>
                </c:pt>
                <c:pt idx="2350">
                  <c:v>1.243679</c:v>
                </c:pt>
                <c:pt idx="2351">
                  <c:v>1.2442079999999998</c:v>
                </c:pt>
                <c:pt idx="2352">
                  <c:v>1.2447369999999998</c:v>
                </c:pt>
                <c:pt idx="2353">
                  <c:v>1.245266</c:v>
                </c:pt>
                <c:pt idx="2354">
                  <c:v>1.2457949999999998</c:v>
                </c:pt>
                <c:pt idx="2355">
                  <c:v>1.2463239999999998</c:v>
                </c:pt>
                <c:pt idx="2356">
                  <c:v>1.246853</c:v>
                </c:pt>
                <c:pt idx="2357">
                  <c:v>1.2473819999999998</c:v>
                </c:pt>
                <c:pt idx="2358">
                  <c:v>1.247911</c:v>
                </c:pt>
                <c:pt idx="2359">
                  <c:v>1.2484399999999998</c:v>
                </c:pt>
                <c:pt idx="2360">
                  <c:v>1.2489689999999998</c:v>
                </c:pt>
                <c:pt idx="2361">
                  <c:v>1.249498</c:v>
                </c:pt>
                <c:pt idx="2362">
                  <c:v>1.2500269999999998</c:v>
                </c:pt>
                <c:pt idx="2363">
                  <c:v>1.2505559999999998</c:v>
                </c:pt>
                <c:pt idx="2364">
                  <c:v>1.2510849999999998</c:v>
                </c:pt>
                <c:pt idx="2365">
                  <c:v>1.2516139999999998</c:v>
                </c:pt>
                <c:pt idx="2366">
                  <c:v>1.252143</c:v>
                </c:pt>
                <c:pt idx="2367">
                  <c:v>1.2526719999999998</c:v>
                </c:pt>
                <c:pt idx="2368">
                  <c:v>1.2532009999999998</c:v>
                </c:pt>
                <c:pt idx="2369">
                  <c:v>1.2537299999999998</c:v>
                </c:pt>
                <c:pt idx="2370">
                  <c:v>1.2542589999999998</c:v>
                </c:pt>
                <c:pt idx="2371">
                  <c:v>1.254788</c:v>
                </c:pt>
                <c:pt idx="2372">
                  <c:v>1.2553169999999998</c:v>
                </c:pt>
                <c:pt idx="2373">
                  <c:v>1.2558459999999998</c:v>
                </c:pt>
                <c:pt idx="2374">
                  <c:v>1.256375</c:v>
                </c:pt>
                <c:pt idx="2375">
                  <c:v>1.2569039999999998</c:v>
                </c:pt>
                <c:pt idx="2376">
                  <c:v>1.2574329999999998</c:v>
                </c:pt>
                <c:pt idx="2377">
                  <c:v>1.2579619999999998</c:v>
                </c:pt>
                <c:pt idx="2378">
                  <c:v>1.2584909999999998</c:v>
                </c:pt>
                <c:pt idx="2379">
                  <c:v>1.25902</c:v>
                </c:pt>
                <c:pt idx="2380">
                  <c:v>1.2595489999999998</c:v>
                </c:pt>
                <c:pt idx="2381">
                  <c:v>1.2600779999999998</c:v>
                </c:pt>
                <c:pt idx="2382">
                  <c:v>1.2606069999999998</c:v>
                </c:pt>
                <c:pt idx="2383">
                  <c:v>1.2611359999999998</c:v>
                </c:pt>
                <c:pt idx="2384">
                  <c:v>1.2616649999999998</c:v>
                </c:pt>
                <c:pt idx="2385">
                  <c:v>1.2621939999999998</c:v>
                </c:pt>
                <c:pt idx="2386">
                  <c:v>1.2627229999999998</c:v>
                </c:pt>
                <c:pt idx="2387">
                  <c:v>1.263252</c:v>
                </c:pt>
                <c:pt idx="2388">
                  <c:v>1.2637809999999998</c:v>
                </c:pt>
                <c:pt idx="2389">
                  <c:v>1.2643099999999998</c:v>
                </c:pt>
                <c:pt idx="2390">
                  <c:v>1.2648389999999998</c:v>
                </c:pt>
                <c:pt idx="2391">
                  <c:v>1.2653679999999998</c:v>
                </c:pt>
                <c:pt idx="2392">
                  <c:v>1.2658969999999998</c:v>
                </c:pt>
                <c:pt idx="2393">
                  <c:v>1.2664259999999998</c:v>
                </c:pt>
                <c:pt idx="2394">
                  <c:v>1.2669549999999998</c:v>
                </c:pt>
                <c:pt idx="2395">
                  <c:v>1.2674840000000001</c:v>
                </c:pt>
                <c:pt idx="2396">
                  <c:v>1.2680129999999998</c:v>
                </c:pt>
                <c:pt idx="2397">
                  <c:v>1.2685419999999998</c:v>
                </c:pt>
                <c:pt idx="2398">
                  <c:v>1.2690709999999998</c:v>
                </c:pt>
                <c:pt idx="2399">
                  <c:v>1.2695999999999998</c:v>
                </c:pt>
                <c:pt idx="2400">
                  <c:v>1.2701289999999996</c:v>
                </c:pt>
                <c:pt idx="2401">
                  <c:v>1.2706579999999998</c:v>
                </c:pt>
                <c:pt idx="2402">
                  <c:v>1.2711869999999998</c:v>
                </c:pt>
                <c:pt idx="2403">
                  <c:v>1.2717159999999998</c:v>
                </c:pt>
                <c:pt idx="2404">
                  <c:v>1.2722449999999998</c:v>
                </c:pt>
                <c:pt idx="2405">
                  <c:v>1.2727739999999998</c:v>
                </c:pt>
                <c:pt idx="2406">
                  <c:v>1.2733029999999999</c:v>
                </c:pt>
                <c:pt idx="2407">
                  <c:v>1.2738319999999999</c:v>
                </c:pt>
                <c:pt idx="2408">
                  <c:v>1.2743609999999996</c:v>
                </c:pt>
                <c:pt idx="2409">
                  <c:v>1.2748899999999999</c:v>
                </c:pt>
                <c:pt idx="2410">
                  <c:v>1.2754189999999999</c:v>
                </c:pt>
                <c:pt idx="2411">
                  <c:v>1.2759479999999999</c:v>
                </c:pt>
                <c:pt idx="2412">
                  <c:v>1.2764769999999999</c:v>
                </c:pt>
                <c:pt idx="2413">
                  <c:v>1.2770059999999999</c:v>
                </c:pt>
                <c:pt idx="2414">
                  <c:v>1.2775349999999999</c:v>
                </c:pt>
                <c:pt idx="2415">
                  <c:v>1.2780639999999999</c:v>
                </c:pt>
                <c:pt idx="2416">
                  <c:v>1.2785929999999996</c:v>
                </c:pt>
                <c:pt idx="2417">
                  <c:v>1.2791219999999999</c:v>
                </c:pt>
                <c:pt idx="2418">
                  <c:v>1.2796509999999996</c:v>
                </c:pt>
                <c:pt idx="2419">
                  <c:v>1.2801799999999999</c:v>
                </c:pt>
                <c:pt idx="2420">
                  <c:v>1.2807089999999999</c:v>
                </c:pt>
                <c:pt idx="2421">
                  <c:v>1.2812379999999999</c:v>
                </c:pt>
                <c:pt idx="2422">
                  <c:v>1.2817669999999999</c:v>
                </c:pt>
                <c:pt idx="2423">
                  <c:v>1.2822959999999999</c:v>
                </c:pt>
                <c:pt idx="2424">
                  <c:v>1.2828249999999997</c:v>
                </c:pt>
                <c:pt idx="2425">
                  <c:v>1.2833539999999999</c:v>
                </c:pt>
                <c:pt idx="2426">
                  <c:v>1.2838829999999997</c:v>
                </c:pt>
                <c:pt idx="2427">
                  <c:v>1.2844119999999999</c:v>
                </c:pt>
                <c:pt idx="2428">
                  <c:v>1.2849409999999999</c:v>
                </c:pt>
                <c:pt idx="2429">
                  <c:v>1.2854700000000001</c:v>
                </c:pt>
                <c:pt idx="2430">
                  <c:v>1.2859989999999999</c:v>
                </c:pt>
                <c:pt idx="2431">
                  <c:v>1.2865279999999999</c:v>
                </c:pt>
                <c:pt idx="2432">
                  <c:v>1.2870569999999999</c:v>
                </c:pt>
                <c:pt idx="2433">
                  <c:v>1.2875859999999999</c:v>
                </c:pt>
                <c:pt idx="2434">
                  <c:v>1.2881149999999997</c:v>
                </c:pt>
                <c:pt idx="2435">
                  <c:v>1.2886439999999999</c:v>
                </c:pt>
                <c:pt idx="2436">
                  <c:v>1.2891729999999997</c:v>
                </c:pt>
                <c:pt idx="2437">
                  <c:v>1.2897019999999997</c:v>
                </c:pt>
                <c:pt idx="2438">
                  <c:v>1.2902309999999999</c:v>
                </c:pt>
                <c:pt idx="2439">
                  <c:v>1.2907599999999999</c:v>
                </c:pt>
                <c:pt idx="2440">
                  <c:v>1.2912889999999999</c:v>
                </c:pt>
                <c:pt idx="2441">
                  <c:v>1.2918179999999999</c:v>
                </c:pt>
                <c:pt idx="2442">
                  <c:v>1.2923469999999997</c:v>
                </c:pt>
                <c:pt idx="2443">
                  <c:v>1.2928759999999999</c:v>
                </c:pt>
                <c:pt idx="2444">
                  <c:v>1.2934049999999997</c:v>
                </c:pt>
                <c:pt idx="2445">
                  <c:v>1.2939339999999997</c:v>
                </c:pt>
                <c:pt idx="2446">
                  <c:v>1.2944629999999999</c:v>
                </c:pt>
                <c:pt idx="2447">
                  <c:v>1.2949919999999999</c:v>
                </c:pt>
                <c:pt idx="2448">
                  <c:v>1.2955209999999999</c:v>
                </c:pt>
                <c:pt idx="2449">
                  <c:v>1.2960499999999999</c:v>
                </c:pt>
                <c:pt idx="2450">
                  <c:v>1.2965789999999997</c:v>
                </c:pt>
                <c:pt idx="2451">
                  <c:v>1.2971079999999999</c:v>
                </c:pt>
                <c:pt idx="2452">
                  <c:v>1.2976369999999997</c:v>
                </c:pt>
                <c:pt idx="2453">
                  <c:v>1.2981659999999997</c:v>
                </c:pt>
                <c:pt idx="2454">
                  <c:v>1.2986949999999999</c:v>
                </c:pt>
                <c:pt idx="2455">
                  <c:v>1.2992239999999999</c:v>
                </c:pt>
                <c:pt idx="2456">
                  <c:v>1.2997529999999999</c:v>
                </c:pt>
                <c:pt idx="2457">
                  <c:v>1.3002819999999999</c:v>
                </c:pt>
                <c:pt idx="2458">
                  <c:v>1.3008109999999997</c:v>
                </c:pt>
                <c:pt idx="2459">
                  <c:v>1.3013399999999999</c:v>
                </c:pt>
                <c:pt idx="2460">
                  <c:v>1.3018689999999997</c:v>
                </c:pt>
                <c:pt idx="2461">
                  <c:v>1.3023979999999999</c:v>
                </c:pt>
                <c:pt idx="2462">
                  <c:v>1.3029269999999997</c:v>
                </c:pt>
                <c:pt idx="2463">
                  <c:v>1.3034559999999999</c:v>
                </c:pt>
                <c:pt idx="2464">
                  <c:v>1.3039849999999999</c:v>
                </c:pt>
                <c:pt idx="2465">
                  <c:v>1.304514</c:v>
                </c:pt>
                <c:pt idx="2466">
                  <c:v>1.3050429999999997</c:v>
                </c:pt>
                <c:pt idx="2467">
                  <c:v>1.305572</c:v>
                </c:pt>
                <c:pt idx="2468">
                  <c:v>1.3061009999999997</c:v>
                </c:pt>
                <c:pt idx="2469">
                  <c:v>1.30663</c:v>
                </c:pt>
                <c:pt idx="2470">
                  <c:v>1.3071589999999997</c:v>
                </c:pt>
                <c:pt idx="2471">
                  <c:v>1.3076879999999997</c:v>
                </c:pt>
                <c:pt idx="2472">
                  <c:v>1.308217</c:v>
                </c:pt>
                <c:pt idx="2473">
                  <c:v>1.3087459999999997</c:v>
                </c:pt>
                <c:pt idx="2474">
                  <c:v>1.3092749999999997</c:v>
                </c:pt>
                <c:pt idx="2475">
                  <c:v>1.3098039999999997</c:v>
                </c:pt>
                <c:pt idx="2476">
                  <c:v>1.3103329999999997</c:v>
                </c:pt>
                <c:pt idx="2477">
                  <c:v>1.310862</c:v>
                </c:pt>
                <c:pt idx="2478">
                  <c:v>1.311391</c:v>
                </c:pt>
                <c:pt idx="2479">
                  <c:v>1.3119199999999998</c:v>
                </c:pt>
                <c:pt idx="2480">
                  <c:v>1.312449</c:v>
                </c:pt>
                <c:pt idx="2481">
                  <c:v>1.312978</c:v>
                </c:pt>
                <c:pt idx="2482">
                  <c:v>1.3135069999999998</c:v>
                </c:pt>
                <c:pt idx="2483">
                  <c:v>1.314036</c:v>
                </c:pt>
                <c:pt idx="2484">
                  <c:v>1.3145649999999998</c:v>
                </c:pt>
                <c:pt idx="2485">
                  <c:v>1.315094</c:v>
                </c:pt>
                <c:pt idx="2486">
                  <c:v>1.3156229999999998</c:v>
                </c:pt>
                <c:pt idx="2487">
                  <c:v>1.3161519999999998</c:v>
                </c:pt>
                <c:pt idx="2488">
                  <c:v>1.3166809999999998</c:v>
                </c:pt>
                <c:pt idx="2489">
                  <c:v>1.3172099999999998</c:v>
                </c:pt>
                <c:pt idx="2490">
                  <c:v>1.3177389999999995</c:v>
                </c:pt>
                <c:pt idx="2491">
                  <c:v>1.3182679999999998</c:v>
                </c:pt>
                <c:pt idx="2492">
                  <c:v>1.3187969999999998</c:v>
                </c:pt>
                <c:pt idx="2493">
                  <c:v>1.3193259999999998</c:v>
                </c:pt>
                <c:pt idx="2494">
                  <c:v>1.3198549999999998</c:v>
                </c:pt>
                <c:pt idx="2495">
                  <c:v>1.3203839999999998</c:v>
                </c:pt>
                <c:pt idx="2496">
                  <c:v>1.320913</c:v>
                </c:pt>
                <c:pt idx="2497">
                  <c:v>1.3214419999999998</c:v>
                </c:pt>
                <c:pt idx="2498">
                  <c:v>1.321971</c:v>
                </c:pt>
                <c:pt idx="2499">
                  <c:v>1.3225</c:v>
                </c:pt>
                <c:pt idx="2500">
                  <c:v>1.3230289999999998</c:v>
                </c:pt>
                <c:pt idx="2501">
                  <c:v>1.323558</c:v>
                </c:pt>
                <c:pt idx="2502">
                  <c:v>1.3240869999999998</c:v>
                </c:pt>
                <c:pt idx="2503">
                  <c:v>1.3246159999999998</c:v>
                </c:pt>
                <c:pt idx="2504">
                  <c:v>1.3251449999999998</c:v>
                </c:pt>
                <c:pt idx="2505">
                  <c:v>1.3256739999999998</c:v>
                </c:pt>
                <c:pt idx="2506">
                  <c:v>1.3262029999999996</c:v>
                </c:pt>
                <c:pt idx="2507">
                  <c:v>1.3267319999999998</c:v>
                </c:pt>
                <c:pt idx="2508">
                  <c:v>1.3272609999999998</c:v>
                </c:pt>
                <c:pt idx="2509">
                  <c:v>1.3277899999999998</c:v>
                </c:pt>
                <c:pt idx="2510">
                  <c:v>1.3283189999999998</c:v>
                </c:pt>
                <c:pt idx="2511">
                  <c:v>1.3288479999999996</c:v>
                </c:pt>
                <c:pt idx="2512">
                  <c:v>1.3293769999999998</c:v>
                </c:pt>
                <c:pt idx="2513">
                  <c:v>1.3299059999999998</c:v>
                </c:pt>
                <c:pt idx="2514">
                  <c:v>1.330435</c:v>
                </c:pt>
                <c:pt idx="2515">
                  <c:v>1.330964</c:v>
                </c:pt>
                <c:pt idx="2516">
                  <c:v>1.3314929999999998</c:v>
                </c:pt>
                <c:pt idx="2517">
                  <c:v>1.332022</c:v>
                </c:pt>
                <c:pt idx="2518">
                  <c:v>1.3325509999999998</c:v>
                </c:pt>
                <c:pt idx="2519">
                  <c:v>1.3330799999999998</c:v>
                </c:pt>
                <c:pt idx="2520">
                  <c:v>1.3336089999999998</c:v>
                </c:pt>
                <c:pt idx="2521">
                  <c:v>1.3341379999999998</c:v>
                </c:pt>
                <c:pt idx="2522">
                  <c:v>1.3346669999999996</c:v>
                </c:pt>
                <c:pt idx="2523">
                  <c:v>1.3351959999999998</c:v>
                </c:pt>
                <c:pt idx="2524">
                  <c:v>1.3357249999999996</c:v>
                </c:pt>
                <c:pt idx="2525">
                  <c:v>1.3362539999999998</c:v>
                </c:pt>
                <c:pt idx="2526">
                  <c:v>1.3367829999999998</c:v>
                </c:pt>
                <c:pt idx="2527">
                  <c:v>1.3373119999999996</c:v>
                </c:pt>
                <c:pt idx="2528">
                  <c:v>1.3378409999999998</c:v>
                </c:pt>
                <c:pt idx="2529">
                  <c:v>1.3383699999999996</c:v>
                </c:pt>
                <c:pt idx="2530">
                  <c:v>1.3388990000000001</c:v>
                </c:pt>
                <c:pt idx="2531">
                  <c:v>1.3394279999999998</c:v>
                </c:pt>
                <c:pt idx="2532">
                  <c:v>1.3399569999999998</c:v>
                </c:pt>
                <c:pt idx="2533">
                  <c:v>1.3404860000000001</c:v>
                </c:pt>
                <c:pt idx="2534">
                  <c:v>1.3410149999999998</c:v>
                </c:pt>
                <c:pt idx="2535">
                  <c:v>1.3415440000000001</c:v>
                </c:pt>
                <c:pt idx="2536">
                  <c:v>1.3420729999999998</c:v>
                </c:pt>
                <c:pt idx="2537">
                  <c:v>1.3426019999999999</c:v>
                </c:pt>
                <c:pt idx="2538">
                  <c:v>1.3431309999999999</c:v>
                </c:pt>
                <c:pt idx="2539">
                  <c:v>1.3436599999999999</c:v>
                </c:pt>
                <c:pt idx="2540">
                  <c:v>1.3441889999999996</c:v>
                </c:pt>
                <c:pt idx="2541">
                  <c:v>1.3447179999999999</c:v>
                </c:pt>
                <c:pt idx="2542">
                  <c:v>1.3452469999999999</c:v>
                </c:pt>
                <c:pt idx="2543">
                  <c:v>1.3457759999999996</c:v>
                </c:pt>
                <c:pt idx="2544">
                  <c:v>1.3463049999999999</c:v>
                </c:pt>
                <c:pt idx="2545">
                  <c:v>1.3468339999999996</c:v>
                </c:pt>
                <c:pt idx="2546">
                  <c:v>1.3473629999999999</c:v>
                </c:pt>
                <c:pt idx="2547">
                  <c:v>1.3478919999999996</c:v>
                </c:pt>
                <c:pt idx="2548">
                  <c:v>1.3484209999999999</c:v>
                </c:pt>
                <c:pt idx="2549">
                  <c:v>1.3489500000000001</c:v>
                </c:pt>
                <c:pt idx="2550">
                  <c:v>1.3494789999999999</c:v>
                </c:pt>
                <c:pt idx="2551">
                  <c:v>1.3500080000000001</c:v>
                </c:pt>
                <c:pt idx="2552">
                  <c:v>1.3505369999999999</c:v>
                </c:pt>
                <c:pt idx="2553">
                  <c:v>1.3510659999999999</c:v>
                </c:pt>
                <c:pt idx="2554">
                  <c:v>1.3515949999999999</c:v>
                </c:pt>
                <c:pt idx="2555">
                  <c:v>1.3521239999999999</c:v>
                </c:pt>
                <c:pt idx="2556">
                  <c:v>1.3526529999999997</c:v>
                </c:pt>
                <c:pt idx="2557">
                  <c:v>1.3531819999999999</c:v>
                </c:pt>
                <c:pt idx="2558">
                  <c:v>1.3537109999999997</c:v>
                </c:pt>
                <c:pt idx="2559">
                  <c:v>1.3542399999999999</c:v>
                </c:pt>
                <c:pt idx="2560">
                  <c:v>1.3547689999999999</c:v>
                </c:pt>
                <c:pt idx="2561">
                  <c:v>1.3552979999999997</c:v>
                </c:pt>
                <c:pt idx="2562">
                  <c:v>1.3558269999999999</c:v>
                </c:pt>
                <c:pt idx="2563">
                  <c:v>1.3563559999999997</c:v>
                </c:pt>
                <c:pt idx="2564">
                  <c:v>1.3568849999999997</c:v>
                </c:pt>
                <c:pt idx="2565">
                  <c:v>1.3574139999999997</c:v>
                </c:pt>
                <c:pt idx="2566">
                  <c:v>1.3579429999999999</c:v>
                </c:pt>
                <c:pt idx="2567">
                  <c:v>1.3584720000000001</c:v>
                </c:pt>
                <c:pt idx="2568">
                  <c:v>1.3590009999999999</c:v>
                </c:pt>
                <c:pt idx="2569">
                  <c:v>1.3595299999999999</c:v>
                </c:pt>
                <c:pt idx="2570">
                  <c:v>1.3600589999999999</c:v>
                </c:pt>
                <c:pt idx="2571">
                  <c:v>1.3605879999999999</c:v>
                </c:pt>
                <c:pt idx="2572">
                  <c:v>1.3611169999999997</c:v>
                </c:pt>
                <c:pt idx="2573">
                  <c:v>1.3616459999999999</c:v>
                </c:pt>
                <c:pt idx="2574">
                  <c:v>1.3621749999999997</c:v>
                </c:pt>
                <c:pt idx="2575">
                  <c:v>1.3627039999999999</c:v>
                </c:pt>
                <c:pt idx="2576">
                  <c:v>1.3632329999999999</c:v>
                </c:pt>
                <c:pt idx="2577">
                  <c:v>1.3637619999999997</c:v>
                </c:pt>
                <c:pt idx="2578">
                  <c:v>1.3642909999999999</c:v>
                </c:pt>
                <c:pt idx="2579">
                  <c:v>1.3648199999999997</c:v>
                </c:pt>
                <c:pt idx="2580">
                  <c:v>1.3653489999999997</c:v>
                </c:pt>
                <c:pt idx="2581">
                  <c:v>1.3658779999999997</c:v>
                </c:pt>
                <c:pt idx="2582">
                  <c:v>1.3664069999999997</c:v>
                </c:pt>
                <c:pt idx="2583">
                  <c:v>1.3669359999999995</c:v>
                </c:pt>
                <c:pt idx="2584">
                  <c:v>1.3674649999999999</c:v>
                </c:pt>
                <c:pt idx="2585">
                  <c:v>1.3679939999999999</c:v>
                </c:pt>
                <c:pt idx="2586">
                  <c:v>1.3685229999999999</c:v>
                </c:pt>
                <c:pt idx="2587">
                  <c:v>1.3690519999999999</c:v>
                </c:pt>
                <c:pt idx="2588">
                  <c:v>1.3695809999999999</c:v>
                </c:pt>
                <c:pt idx="2589">
                  <c:v>1.3701099999999999</c:v>
                </c:pt>
                <c:pt idx="2590">
                  <c:v>1.3706389999999997</c:v>
                </c:pt>
                <c:pt idx="2591">
                  <c:v>1.3711679999999999</c:v>
                </c:pt>
                <c:pt idx="2592">
                  <c:v>1.3716969999999997</c:v>
                </c:pt>
                <c:pt idx="2593">
                  <c:v>1.3722259999999997</c:v>
                </c:pt>
                <c:pt idx="2594">
                  <c:v>1.3727549999999999</c:v>
                </c:pt>
                <c:pt idx="2595">
                  <c:v>1.3732839999999997</c:v>
                </c:pt>
                <c:pt idx="2596">
                  <c:v>1.373813</c:v>
                </c:pt>
                <c:pt idx="2597">
                  <c:v>1.3743419999999997</c:v>
                </c:pt>
                <c:pt idx="2598">
                  <c:v>1.3748709999999997</c:v>
                </c:pt>
                <c:pt idx="2599">
                  <c:v>1.3753999999999997</c:v>
                </c:pt>
                <c:pt idx="2600">
                  <c:v>1.3759289999999997</c:v>
                </c:pt>
                <c:pt idx="2601">
                  <c:v>1.3764579999999995</c:v>
                </c:pt>
                <c:pt idx="2602">
                  <c:v>1.376987</c:v>
                </c:pt>
                <c:pt idx="2603">
                  <c:v>1.377516</c:v>
                </c:pt>
                <c:pt idx="2604">
                  <c:v>1.378045</c:v>
                </c:pt>
                <c:pt idx="2605">
                  <c:v>1.378574</c:v>
                </c:pt>
                <c:pt idx="2606">
                  <c:v>1.3791029999999997</c:v>
                </c:pt>
                <c:pt idx="2607">
                  <c:v>1.379632</c:v>
                </c:pt>
                <c:pt idx="2608">
                  <c:v>1.3801609999999997</c:v>
                </c:pt>
                <c:pt idx="2609">
                  <c:v>1.3806899999999998</c:v>
                </c:pt>
                <c:pt idx="2610">
                  <c:v>1.381219</c:v>
                </c:pt>
                <c:pt idx="2611">
                  <c:v>1.3817479999999998</c:v>
                </c:pt>
                <c:pt idx="2612">
                  <c:v>1.382277</c:v>
                </c:pt>
                <c:pt idx="2613">
                  <c:v>1.3828059999999998</c:v>
                </c:pt>
                <c:pt idx="2614">
                  <c:v>1.3833349999999998</c:v>
                </c:pt>
                <c:pt idx="2615">
                  <c:v>1.3838639999999998</c:v>
                </c:pt>
                <c:pt idx="2616">
                  <c:v>1.3843929999999998</c:v>
                </c:pt>
                <c:pt idx="2617">
                  <c:v>1.3849219999999995</c:v>
                </c:pt>
                <c:pt idx="2618">
                  <c:v>1.3854509999999998</c:v>
                </c:pt>
                <c:pt idx="2619">
                  <c:v>1.3859799999999995</c:v>
                </c:pt>
                <c:pt idx="2620">
                  <c:v>1.386509</c:v>
                </c:pt>
                <c:pt idx="2621">
                  <c:v>1.387038</c:v>
                </c:pt>
                <c:pt idx="2622">
                  <c:v>1.3875669999999998</c:v>
                </c:pt>
                <c:pt idx="2623">
                  <c:v>1.388096</c:v>
                </c:pt>
                <c:pt idx="2624">
                  <c:v>1.3886249999999998</c:v>
                </c:pt>
                <c:pt idx="2625">
                  <c:v>1.389154</c:v>
                </c:pt>
                <c:pt idx="2626">
                  <c:v>1.3896829999999998</c:v>
                </c:pt>
                <c:pt idx="2627">
                  <c:v>1.3902119999999998</c:v>
                </c:pt>
                <c:pt idx="2628">
                  <c:v>1.390741</c:v>
                </c:pt>
                <c:pt idx="2629">
                  <c:v>1.3912699999999998</c:v>
                </c:pt>
                <c:pt idx="2630">
                  <c:v>1.3917989999999998</c:v>
                </c:pt>
                <c:pt idx="2631">
                  <c:v>1.3923279999999998</c:v>
                </c:pt>
                <c:pt idx="2632">
                  <c:v>1.3928569999999998</c:v>
                </c:pt>
                <c:pt idx="2633">
                  <c:v>1.3933859999999996</c:v>
                </c:pt>
                <c:pt idx="2634">
                  <c:v>1.3939149999999998</c:v>
                </c:pt>
                <c:pt idx="2635">
                  <c:v>1.3944439999999996</c:v>
                </c:pt>
                <c:pt idx="2636">
                  <c:v>1.3949729999999998</c:v>
                </c:pt>
                <c:pt idx="2637">
                  <c:v>1.3955019999999998</c:v>
                </c:pt>
                <c:pt idx="2638">
                  <c:v>1.3960309999999998</c:v>
                </c:pt>
                <c:pt idx="2639">
                  <c:v>1.39656</c:v>
                </c:pt>
                <c:pt idx="2640">
                  <c:v>1.3970889999999998</c:v>
                </c:pt>
                <c:pt idx="2641">
                  <c:v>1.397618</c:v>
                </c:pt>
                <c:pt idx="2642">
                  <c:v>1.3981469999999998</c:v>
                </c:pt>
                <c:pt idx="2643">
                  <c:v>1.3986759999999998</c:v>
                </c:pt>
                <c:pt idx="2644">
                  <c:v>1.399205</c:v>
                </c:pt>
                <c:pt idx="2645">
                  <c:v>1.3997339999999998</c:v>
                </c:pt>
                <c:pt idx="2646">
                  <c:v>1.4002629999999998</c:v>
                </c:pt>
                <c:pt idx="2647">
                  <c:v>1.4007919999999998</c:v>
                </c:pt>
                <c:pt idx="2648">
                  <c:v>1.4013209999999998</c:v>
                </c:pt>
                <c:pt idx="2649">
                  <c:v>1.4018499999999996</c:v>
                </c:pt>
                <c:pt idx="2650">
                  <c:v>1.4023789999999998</c:v>
                </c:pt>
                <c:pt idx="2651">
                  <c:v>1.4029079999999996</c:v>
                </c:pt>
                <c:pt idx="2652">
                  <c:v>1.4034369999999998</c:v>
                </c:pt>
                <c:pt idx="2653">
                  <c:v>1.4039659999999996</c:v>
                </c:pt>
                <c:pt idx="2654">
                  <c:v>1.4044949999999996</c:v>
                </c:pt>
                <c:pt idx="2655">
                  <c:v>1.4050239999999998</c:v>
                </c:pt>
                <c:pt idx="2656">
                  <c:v>1.4055529999999998</c:v>
                </c:pt>
                <c:pt idx="2657">
                  <c:v>1.4060820000000001</c:v>
                </c:pt>
                <c:pt idx="2658">
                  <c:v>1.4066109999999998</c:v>
                </c:pt>
                <c:pt idx="2659">
                  <c:v>1.4071399999999998</c:v>
                </c:pt>
                <c:pt idx="2660">
                  <c:v>1.4076689999999998</c:v>
                </c:pt>
                <c:pt idx="2661">
                  <c:v>1.4081979999999998</c:v>
                </c:pt>
                <c:pt idx="2662">
                  <c:v>1.4087270000000001</c:v>
                </c:pt>
                <c:pt idx="2663">
                  <c:v>1.4092559999999998</c:v>
                </c:pt>
                <c:pt idx="2664">
                  <c:v>1.4097849999999998</c:v>
                </c:pt>
                <c:pt idx="2665">
                  <c:v>1.4103139999999998</c:v>
                </c:pt>
                <c:pt idx="2666">
                  <c:v>1.4108429999999998</c:v>
                </c:pt>
                <c:pt idx="2667">
                  <c:v>1.4113719999999996</c:v>
                </c:pt>
                <c:pt idx="2668">
                  <c:v>1.4119009999999999</c:v>
                </c:pt>
                <c:pt idx="2669">
                  <c:v>1.4124299999999996</c:v>
                </c:pt>
                <c:pt idx="2670">
                  <c:v>1.4129589999999996</c:v>
                </c:pt>
                <c:pt idx="2671">
                  <c:v>1.4134879999999999</c:v>
                </c:pt>
                <c:pt idx="2672">
                  <c:v>1.4140169999999996</c:v>
                </c:pt>
                <c:pt idx="2673">
                  <c:v>1.4145459999999999</c:v>
                </c:pt>
                <c:pt idx="2674">
                  <c:v>1.4150749999999999</c:v>
                </c:pt>
                <c:pt idx="2675">
                  <c:v>1.4156039999999999</c:v>
                </c:pt>
                <c:pt idx="2676">
                  <c:v>1.4161329999999999</c:v>
                </c:pt>
                <c:pt idx="2677">
                  <c:v>1.4166619999999999</c:v>
                </c:pt>
                <c:pt idx="2678">
                  <c:v>1.4171910000000001</c:v>
                </c:pt>
                <c:pt idx="2679">
                  <c:v>1.4177199999999999</c:v>
                </c:pt>
                <c:pt idx="2680">
                  <c:v>1.4182489999999999</c:v>
                </c:pt>
                <c:pt idx="2681">
                  <c:v>1.4187779999999999</c:v>
                </c:pt>
                <c:pt idx="2682">
                  <c:v>1.4193069999999999</c:v>
                </c:pt>
                <c:pt idx="2683">
                  <c:v>1.4198359999999997</c:v>
                </c:pt>
                <c:pt idx="2684">
                  <c:v>1.4203649999999999</c:v>
                </c:pt>
                <c:pt idx="2685">
                  <c:v>1.4208939999999997</c:v>
                </c:pt>
                <c:pt idx="2686">
                  <c:v>1.4214229999999999</c:v>
                </c:pt>
                <c:pt idx="2687">
                  <c:v>1.4219519999999997</c:v>
                </c:pt>
                <c:pt idx="2688">
                  <c:v>1.4224809999999997</c:v>
                </c:pt>
                <c:pt idx="2689">
                  <c:v>1.4230099999999999</c:v>
                </c:pt>
                <c:pt idx="2690">
                  <c:v>1.4235389999999997</c:v>
                </c:pt>
                <c:pt idx="2691">
                  <c:v>1.4240680000000001</c:v>
                </c:pt>
                <c:pt idx="2692">
                  <c:v>1.4245969999999999</c:v>
                </c:pt>
                <c:pt idx="2693">
                  <c:v>1.4251259999999999</c:v>
                </c:pt>
                <c:pt idx="2694">
                  <c:v>1.4256549999999999</c:v>
                </c:pt>
                <c:pt idx="2695">
                  <c:v>1.4261839999999999</c:v>
                </c:pt>
                <c:pt idx="2696">
                  <c:v>1.4267129999999999</c:v>
                </c:pt>
                <c:pt idx="2697">
                  <c:v>1.4272419999999999</c:v>
                </c:pt>
                <c:pt idx="2698">
                  <c:v>1.4277709999999999</c:v>
                </c:pt>
                <c:pt idx="2699">
                  <c:v>1.4282999999999997</c:v>
                </c:pt>
                <c:pt idx="2700">
                  <c:v>1.4288289999999999</c:v>
                </c:pt>
                <c:pt idx="2701">
                  <c:v>1.4293579999999997</c:v>
                </c:pt>
                <c:pt idx="2702">
                  <c:v>1.4298869999999999</c:v>
                </c:pt>
                <c:pt idx="2703">
                  <c:v>1.4304159999999997</c:v>
                </c:pt>
                <c:pt idx="2704">
                  <c:v>1.4309449999999997</c:v>
                </c:pt>
                <c:pt idx="2705">
                  <c:v>1.4314739999999999</c:v>
                </c:pt>
                <c:pt idx="2706">
                  <c:v>1.4320029999999997</c:v>
                </c:pt>
                <c:pt idx="2707">
                  <c:v>1.4325319999999997</c:v>
                </c:pt>
                <c:pt idx="2708">
                  <c:v>1.4330609999999997</c:v>
                </c:pt>
                <c:pt idx="2709">
                  <c:v>1.4335899999999999</c:v>
                </c:pt>
                <c:pt idx="2710">
                  <c:v>1.4341189999999999</c:v>
                </c:pt>
                <c:pt idx="2711">
                  <c:v>1.4346479999999999</c:v>
                </c:pt>
                <c:pt idx="2712">
                  <c:v>1.4351769999999999</c:v>
                </c:pt>
                <c:pt idx="2713">
                  <c:v>1.4357059999999999</c:v>
                </c:pt>
                <c:pt idx="2714">
                  <c:v>1.4362349999999999</c:v>
                </c:pt>
                <c:pt idx="2715">
                  <c:v>1.4367639999999999</c:v>
                </c:pt>
                <c:pt idx="2716">
                  <c:v>1.4372929999999999</c:v>
                </c:pt>
                <c:pt idx="2717">
                  <c:v>1.4378219999999997</c:v>
                </c:pt>
                <c:pt idx="2718">
                  <c:v>1.4383509999999999</c:v>
                </c:pt>
                <c:pt idx="2719">
                  <c:v>1.4388799999999997</c:v>
                </c:pt>
                <c:pt idx="2720">
                  <c:v>1.4394089999999997</c:v>
                </c:pt>
                <c:pt idx="2721">
                  <c:v>1.4399379999999997</c:v>
                </c:pt>
                <c:pt idx="2722">
                  <c:v>1.4404669999999997</c:v>
                </c:pt>
                <c:pt idx="2723">
                  <c:v>1.4409959999999999</c:v>
                </c:pt>
                <c:pt idx="2724">
                  <c:v>1.4415249999999997</c:v>
                </c:pt>
                <c:pt idx="2725">
                  <c:v>1.4420539999999997</c:v>
                </c:pt>
                <c:pt idx="2726">
                  <c:v>1.4425829999999997</c:v>
                </c:pt>
                <c:pt idx="2727">
                  <c:v>1.443112</c:v>
                </c:pt>
                <c:pt idx="2728">
                  <c:v>1.4436409999999997</c:v>
                </c:pt>
                <c:pt idx="2729">
                  <c:v>1.44417</c:v>
                </c:pt>
                <c:pt idx="2730">
                  <c:v>1.444699</c:v>
                </c:pt>
                <c:pt idx="2731">
                  <c:v>1.445228</c:v>
                </c:pt>
                <c:pt idx="2732">
                  <c:v>1.445757</c:v>
                </c:pt>
                <c:pt idx="2733">
                  <c:v>1.4462859999999997</c:v>
                </c:pt>
                <c:pt idx="2734">
                  <c:v>1.446815</c:v>
                </c:pt>
                <c:pt idx="2735">
                  <c:v>1.4473439999999997</c:v>
                </c:pt>
                <c:pt idx="2736">
                  <c:v>1.4478729999999997</c:v>
                </c:pt>
                <c:pt idx="2737">
                  <c:v>1.4484019999999997</c:v>
                </c:pt>
                <c:pt idx="2738">
                  <c:v>1.4489309999999997</c:v>
                </c:pt>
                <c:pt idx="2739">
                  <c:v>1.44946</c:v>
                </c:pt>
                <c:pt idx="2740">
                  <c:v>1.4499889999999998</c:v>
                </c:pt>
                <c:pt idx="2741">
                  <c:v>1.4505179999999998</c:v>
                </c:pt>
                <c:pt idx="2742">
                  <c:v>1.4510469999999998</c:v>
                </c:pt>
                <c:pt idx="2743">
                  <c:v>1.4515759999999998</c:v>
                </c:pt>
                <c:pt idx="2744">
                  <c:v>1.4521049999999995</c:v>
                </c:pt>
                <c:pt idx="2745">
                  <c:v>1.452634</c:v>
                </c:pt>
                <c:pt idx="2746">
                  <c:v>1.453163</c:v>
                </c:pt>
                <c:pt idx="2747">
                  <c:v>1.453692</c:v>
                </c:pt>
                <c:pt idx="2748">
                  <c:v>1.454221</c:v>
                </c:pt>
                <c:pt idx="2749">
                  <c:v>1.4547499999999998</c:v>
                </c:pt>
                <c:pt idx="2750">
                  <c:v>1.455279</c:v>
                </c:pt>
                <c:pt idx="2751">
                  <c:v>1.4558079999999998</c:v>
                </c:pt>
                <c:pt idx="2752">
                  <c:v>1.456337</c:v>
                </c:pt>
                <c:pt idx="2753">
                  <c:v>1.4568659999999998</c:v>
                </c:pt>
                <c:pt idx="2754">
                  <c:v>1.4573949999999998</c:v>
                </c:pt>
                <c:pt idx="2755">
                  <c:v>1.4579239999999998</c:v>
                </c:pt>
                <c:pt idx="2756">
                  <c:v>1.4584529999999998</c:v>
                </c:pt>
                <c:pt idx="2757">
                  <c:v>1.4589819999999998</c:v>
                </c:pt>
                <c:pt idx="2758">
                  <c:v>1.4595109999999998</c:v>
                </c:pt>
                <c:pt idx="2759">
                  <c:v>1.4600399999999998</c:v>
                </c:pt>
                <c:pt idx="2760">
                  <c:v>1.4605689999999996</c:v>
                </c:pt>
                <c:pt idx="2761">
                  <c:v>1.4610979999999998</c:v>
                </c:pt>
                <c:pt idx="2762">
                  <c:v>1.4616269999999996</c:v>
                </c:pt>
                <c:pt idx="2763">
                  <c:v>1.462156</c:v>
                </c:pt>
                <c:pt idx="2764">
                  <c:v>1.462685</c:v>
                </c:pt>
                <c:pt idx="2765">
                  <c:v>1.4632139999999998</c:v>
                </c:pt>
                <c:pt idx="2766">
                  <c:v>1.463743</c:v>
                </c:pt>
                <c:pt idx="2767">
                  <c:v>1.4642719999999998</c:v>
                </c:pt>
                <c:pt idx="2768">
                  <c:v>1.464801</c:v>
                </c:pt>
                <c:pt idx="2769">
                  <c:v>1.4653299999999998</c:v>
                </c:pt>
                <c:pt idx="2770">
                  <c:v>1.4658589999999998</c:v>
                </c:pt>
                <c:pt idx="2771">
                  <c:v>1.4663879999999998</c:v>
                </c:pt>
                <c:pt idx="2772">
                  <c:v>1.4669169999999998</c:v>
                </c:pt>
                <c:pt idx="2773">
                  <c:v>1.4674459999999998</c:v>
                </c:pt>
                <c:pt idx="2774">
                  <c:v>1.4679749999999998</c:v>
                </c:pt>
                <c:pt idx="2775">
                  <c:v>1.4685039999999998</c:v>
                </c:pt>
                <c:pt idx="2776">
                  <c:v>1.4690329999999996</c:v>
                </c:pt>
                <c:pt idx="2777">
                  <c:v>1.4695619999999998</c:v>
                </c:pt>
                <c:pt idx="2778">
                  <c:v>1.4700909999999996</c:v>
                </c:pt>
                <c:pt idx="2779">
                  <c:v>1.4706199999999998</c:v>
                </c:pt>
                <c:pt idx="2780">
                  <c:v>1.4711489999999996</c:v>
                </c:pt>
                <c:pt idx="2781">
                  <c:v>1.471678</c:v>
                </c:pt>
                <c:pt idx="2782">
                  <c:v>1.472207</c:v>
                </c:pt>
                <c:pt idx="2783">
                  <c:v>1.4727359999999998</c:v>
                </c:pt>
                <c:pt idx="2784">
                  <c:v>1.473265</c:v>
                </c:pt>
                <c:pt idx="2785">
                  <c:v>1.4737939999999998</c:v>
                </c:pt>
                <c:pt idx="2786">
                  <c:v>1.4743229999999998</c:v>
                </c:pt>
                <c:pt idx="2787">
                  <c:v>1.4748519999999998</c:v>
                </c:pt>
                <c:pt idx="2788">
                  <c:v>1.4753809999999998</c:v>
                </c:pt>
                <c:pt idx="2789">
                  <c:v>1.4759099999999996</c:v>
                </c:pt>
                <c:pt idx="2790">
                  <c:v>1.4764389999999998</c:v>
                </c:pt>
                <c:pt idx="2791">
                  <c:v>1.4769679999999998</c:v>
                </c:pt>
                <c:pt idx="2792">
                  <c:v>1.4774969999999998</c:v>
                </c:pt>
                <c:pt idx="2793">
                  <c:v>1.4780259999999998</c:v>
                </c:pt>
                <c:pt idx="2794">
                  <c:v>1.4785549999999996</c:v>
                </c:pt>
                <c:pt idx="2795">
                  <c:v>1.4790839999999998</c:v>
                </c:pt>
                <c:pt idx="2796">
                  <c:v>1.4796129999999996</c:v>
                </c:pt>
                <c:pt idx="2797">
                  <c:v>1.4801419999999996</c:v>
                </c:pt>
                <c:pt idx="2798">
                  <c:v>1.4806709999999996</c:v>
                </c:pt>
                <c:pt idx="2799">
                  <c:v>1.4811999999999999</c:v>
                </c:pt>
                <c:pt idx="2800">
                  <c:v>1.4817290000000001</c:v>
                </c:pt>
                <c:pt idx="2801">
                  <c:v>1.4822579999999999</c:v>
                </c:pt>
                <c:pt idx="2802">
                  <c:v>1.4827869999999999</c:v>
                </c:pt>
                <c:pt idx="2803">
                  <c:v>1.4833159999999999</c:v>
                </c:pt>
                <c:pt idx="2804">
                  <c:v>1.4838449999999999</c:v>
                </c:pt>
                <c:pt idx="2805">
                  <c:v>1.4843739999999996</c:v>
                </c:pt>
                <c:pt idx="2806">
                  <c:v>1.4849029999999999</c:v>
                </c:pt>
                <c:pt idx="2807">
                  <c:v>1.4854319999999996</c:v>
                </c:pt>
                <c:pt idx="2808">
                  <c:v>1.4859609999999999</c:v>
                </c:pt>
                <c:pt idx="2809">
                  <c:v>1.4864899999999999</c:v>
                </c:pt>
                <c:pt idx="2810">
                  <c:v>1.4870189999999996</c:v>
                </c:pt>
                <c:pt idx="2811">
                  <c:v>1.4875479999999999</c:v>
                </c:pt>
                <c:pt idx="2812">
                  <c:v>1.4880769999999997</c:v>
                </c:pt>
                <c:pt idx="2813">
                  <c:v>1.4886059999999999</c:v>
                </c:pt>
                <c:pt idx="2814">
                  <c:v>1.4891349999999997</c:v>
                </c:pt>
                <c:pt idx="2815">
                  <c:v>1.4896639999999997</c:v>
                </c:pt>
                <c:pt idx="2816">
                  <c:v>1.4901929999999997</c:v>
                </c:pt>
                <c:pt idx="2817">
                  <c:v>1.4907219999999999</c:v>
                </c:pt>
                <c:pt idx="2818">
                  <c:v>1.4912510000000001</c:v>
                </c:pt>
                <c:pt idx="2819">
                  <c:v>1.4917799999999999</c:v>
                </c:pt>
                <c:pt idx="2820">
                  <c:v>1.4923089999999999</c:v>
                </c:pt>
                <c:pt idx="2821">
                  <c:v>1.4928379999999999</c:v>
                </c:pt>
                <c:pt idx="2822">
                  <c:v>1.4933669999999999</c:v>
                </c:pt>
                <c:pt idx="2823">
                  <c:v>1.4938959999999997</c:v>
                </c:pt>
                <c:pt idx="2824">
                  <c:v>1.4944249999999999</c:v>
                </c:pt>
                <c:pt idx="2825">
                  <c:v>1.4949539999999999</c:v>
                </c:pt>
                <c:pt idx="2826">
                  <c:v>1.4954829999999997</c:v>
                </c:pt>
                <c:pt idx="2827">
                  <c:v>1.4960119999999999</c:v>
                </c:pt>
                <c:pt idx="2828">
                  <c:v>1.4965409999999997</c:v>
                </c:pt>
                <c:pt idx="2829">
                  <c:v>1.4970699999999999</c:v>
                </c:pt>
                <c:pt idx="2830">
                  <c:v>1.4975989999999997</c:v>
                </c:pt>
                <c:pt idx="2831">
                  <c:v>1.4981279999999997</c:v>
                </c:pt>
                <c:pt idx="2832">
                  <c:v>1.4986569999999997</c:v>
                </c:pt>
                <c:pt idx="2833">
                  <c:v>1.4991859999999997</c:v>
                </c:pt>
                <c:pt idx="2834">
                  <c:v>1.4997150000000001</c:v>
                </c:pt>
                <c:pt idx="2835">
                  <c:v>1.5002439999999999</c:v>
                </c:pt>
                <c:pt idx="2836">
                  <c:v>1.5007729999999999</c:v>
                </c:pt>
                <c:pt idx="2837">
                  <c:v>1.5013019999999999</c:v>
                </c:pt>
                <c:pt idx="2838">
                  <c:v>1.5018309999999999</c:v>
                </c:pt>
                <c:pt idx="2839">
                  <c:v>1.5023599999999997</c:v>
                </c:pt>
                <c:pt idx="2840">
                  <c:v>1.5028889999999999</c:v>
                </c:pt>
                <c:pt idx="2841">
                  <c:v>1.5034179999999997</c:v>
                </c:pt>
                <c:pt idx="2842">
                  <c:v>1.5039469999999999</c:v>
                </c:pt>
                <c:pt idx="2843">
                  <c:v>1.5044759999999999</c:v>
                </c:pt>
                <c:pt idx="2844">
                  <c:v>1.5050049999999997</c:v>
                </c:pt>
                <c:pt idx="2845">
                  <c:v>1.5055339999999999</c:v>
                </c:pt>
                <c:pt idx="2846">
                  <c:v>1.5060629999999997</c:v>
                </c:pt>
                <c:pt idx="2847">
                  <c:v>1.5065919999999997</c:v>
                </c:pt>
                <c:pt idx="2848">
                  <c:v>1.5071209999999997</c:v>
                </c:pt>
                <c:pt idx="2849">
                  <c:v>1.5076499999999997</c:v>
                </c:pt>
                <c:pt idx="2850">
                  <c:v>1.5081789999999995</c:v>
                </c:pt>
                <c:pt idx="2851">
                  <c:v>1.5087079999999997</c:v>
                </c:pt>
                <c:pt idx="2852">
                  <c:v>1.5092369999999999</c:v>
                </c:pt>
                <c:pt idx="2853">
                  <c:v>1.5097659999999999</c:v>
                </c:pt>
                <c:pt idx="2854">
                  <c:v>1.5102949999999999</c:v>
                </c:pt>
                <c:pt idx="2855">
                  <c:v>1.5108239999999997</c:v>
                </c:pt>
                <c:pt idx="2856">
                  <c:v>1.5113529999999999</c:v>
                </c:pt>
                <c:pt idx="2857">
                  <c:v>1.5118819999999997</c:v>
                </c:pt>
                <c:pt idx="2858">
                  <c:v>1.5124109999999999</c:v>
                </c:pt>
                <c:pt idx="2859">
                  <c:v>1.51294</c:v>
                </c:pt>
                <c:pt idx="2860">
                  <c:v>1.5134689999999997</c:v>
                </c:pt>
                <c:pt idx="2861">
                  <c:v>1.513998</c:v>
                </c:pt>
                <c:pt idx="2862">
                  <c:v>1.5145269999999997</c:v>
                </c:pt>
                <c:pt idx="2863">
                  <c:v>1.5150559999999997</c:v>
                </c:pt>
                <c:pt idx="2864">
                  <c:v>1.5155849999999997</c:v>
                </c:pt>
                <c:pt idx="2865">
                  <c:v>1.5161139999999997</c:v>
                </c:pt>
                <c:pt idx="2866">
                  <c:v>1.5166429999999995</c:v>
                </c:pt>
                <c:pt idx="2867">
                  <c:v>1.5171719999999997</c:v>
                </c:pt>
                <c:pt idx="2868">
                  <c:v>1.5177009999999995</c:v>
                </c:pt>
                <c:pt idx="2869">
                  <c:v>1.5182299999999997</c:v>
                </c:pt>
                <c:pt idx="2870">
                  <c:v>1.518759</c:v>
                </c:pt>
                <c:pt idx="2871">
                  <c:v>1.5192879999999997</c:v>
                </c:pt>
                <c:pt idx="2872">
                  <c:v>1.519817</c:v>
                </c:pt>
                <c:pt idx="2873">
                  <c:v>1.5203459999999998</c:v>
                </c:pt>
                <c:pt idx="2874">
                  <c:v>1.520875</c:v>
                </c:pt>
                <c:pt idx="2875">
                  <c:v>1.5214039999999998</c:v>
                </c:pt>
                <c:pt idx="2876">
                  <c:v>1.5219329999999998</c:v>
                </c:pt>
                <c:pt idx="2877">
                  <c:v>1.522462</c:v>
                </c:pt>
                <c:pt idx="2878">
                  <c:v>1.5229909999999998</c:v>
                </c:pt>
                <c:pt idx="2879">
                  <c:v>1.52352</c:v>
                </c:pt>
                <c:pt idx="2880">
                  <c:v>1.5240489999999998</c:v>
                </c:pt>
                <c:pt idx="2881">
                  <c:v>1.5245779999999998</c:v>
                </c:pt>
                <c:pt idx="2882">
                  <c:v>1.5251069999999998</c:v>
                </c:pt>
                <c:pt idx="2883">
                  <c:v>1.5256359999999998</c:v>
                </c:pt>
                <c:pt idx="2884">
                  <c:v>1.5261649999999995</c:v>
                </c:pt>
                <c:pt idx="2885">
                  <c:v>1.5266939999999998</c:v>
                </c:pt>
                <c:pt idx="2886">
                  <c:v>1.5272229999999998</c:v>
                </c:pt>
                <c:pt idx="2887">
                  <c:v>1.5277519999999996</c:v>
                </c:pt>
                <c:pt idx="2888">
                  <c:v>1.528281</c:v>
                </c:pt>
                <c:pt idx="2889">
                  <c:v>1.5288099999999998</c:v>
                </c:pt>
                <c:pt idx="2890">
                  <c:v>1.529339</c:v>
                </c:pt>
                <c:pt idx="2891">
                  <c:v>1.5298679999999998</c:v>
                </c:pt>
                <c:pt idx="2892">
                  <c:v>1.5303969999999998</c:v>
                </c:pt>
                <c:pt idx="2893">
                  <c:v>1.530926</c:v>
                </c:pt>
                <c:pt idx="2894">
                  <c:v>1.5314549999999998</c:v>
                </c:pt>
                <c:pt idx="2895">
                  <c:v>1.531984</c:v>
                </c:pt>
                <c:pt idx="2896">
                  <c:v>1.5325129999999998</c:v>
                </c:pt>
                <c:pt idx="2897">
                  <c:v>1.5330419999999998</c:v>
                </c:pt>
                <c:pt idx="2898">
                  <c:v>1.5335709999999998</c:v>
                </c:pt>
                <c:pt idx="2899">
                  <c:v>1.5340999999999998</c:v>
                </c:pt>
                <c:pt idx="2900">
                  <c:v>1.5346289999999996</c:v>
                </c:pt>
                <c:pt idx="2901">
                  <c:v>1.5351579999999998</c:v>
                </c:pt>
                <c:pt idx="2902">
                  <c:v>1.5356869999999996</c:v>
                </c:pt>
                <c:pt idx="2903">
                  <c:v>1.5362159999999996</c:v>
                </c:pt>
                <c:pt idx="2904">
                  <c:v>1.5367449999999998</c:v>
                </c:pt>
                <c:pt idx="2905">
                  <c:v>1.5372739999999996</c:v>
                </c:pt>
                <c:pt idx="2906">
                  <c:v>1.537803</c:v>
                </c:pt>
                <c:pt idx="2907">
                  <c:v>1.5383319999999998</c:v>
                </c:pt>
                <c:pt idx="2908">
                  <c:v>1.538861</c:v>
                </c:pt>
                <c:pt idx="2909">
                  <c:v>1.5393899999999998</c:v>
                </c:pt>
                <c:pt idx="2910">
                  <c:v>1.5399189999999998</c:v>
                </c:pt>
                <c:pt idx="2911">
                  <c:v>1.540448</c:v>
                </c:pt>
                <c:pt idx="2912">
                  <c:v>1.5409769999999998</c:v>
                </c:pt>
                <c:pt idx="2913">
                  <c:v>1.5415059999999998</c:v>
                </c:pt>
                <c:pt idx="2914">
                  <c:v>1.5420349999999998</c:v>
                </c:pt>
                <c:pt idx="2915">
                  <c:v>1.5425639999999998</c:v>
                </c:pt>
                <c:pt idx="2916">
                  <c:v>1.5430929999999996</c:v>
                </c:pt>
                <c:pt idx="2917">
                  <c:v>1.5436219999999998</c:v>
                </c:pt>
                <c:pt idx="2918">
                  <c:v>1.5441509999999996</c:v>
                </c:pt>
                <c:pt idx="2919">
                  <c:v>1.5446799999999998</c:v>
                </c:pt>
                <c:pt idx="2920">
                  <c:v>1.5452089999999998</c:v>
                </c:pt>
                <c:pt idx="2921">
                  <c:v>1.5457379999999996</c:v>
                </c:pt>
                <c:pt idx="2922">
                  <c:v>1.5462669999999998</c:v>
                </c:pt>
                <c:pt idx="2923">
                  <c:v>1.5467959999999996</c:v>
                </c:pt>
                <c:pt idx="2924">
                  <c:v>1.5473250000000001</c:v>
                </c:pt>
                <c:pt idx="2925">
                  <c:v>1.5478539999999998</c:v>
                </c:pt>
                <c:pt idx="2926">
                  <c:v>1.5483829999999998</c:v>
                </c:pt>
                <c:pt idx="2927">
                  <c:v>1.5489120000000001</c:v>
                </c:pt>
                <c:pt idx="2928">
                  <c:v>1.5494409999999998</c:v>
                </c:pt>
                <c:pt idx="2929">
                  <c:v>1.5499699999999998</c:v>
                </c:pt>
                <c:pt idx="2930">
                  <c:v>1.5504989999999998</c:v>
                </c:pt>
                <c:pt idx="2931">
                  <c:v>1.5510279999999999</c:v>
                </c:pt>
                <c:pt idx="2932">
                  <c:v>1.5515569999999996</c:v>
                </c:pt>
                <c:pt idx="2933">
                  <c:v>1.5520859999999999</c:v>
                </c:pt>
                <c:pt idx="2934">
                  <c:v>1.5526149999999996</c:v>
                </c:pt>
                <c:pt idx="2935">
                  <c:v>1.5531439999999999</c:v>
                </c:pt>
                <c:pt idx="2936">
                  <c:v>1.5536729999999996</c:v>
                </c:pt>
                <c:pt idx="2937">
                  <c:v>1.5542019999999996</c:v>
                </c:pt>
                <c:pt idx="2938">
                  <c:v>1.5547309999999999</c:v>
                </c:pt>
                <c:pt idx="2939">
                  <c:v>1.5552599999999996</c:v>
                </c:pt>
                <c:pt idx="2940">
                  <c:v>1.5557889999999999</c:v>
                </c:pt>
                <c:pt idx="2941">
                  <c:v>1.5563179999999996</c:v>
                </c:pt>
                <c:pt idx="2942">
                  <c:v>1.5568469999999999</c:v>
                </c:pt>
                <c:pt idx="2943">
                  <c:v>1.5573759999999999</c:v>
                </c:pt>
                <c:pt idx="2944">
                  <c:v>1.5579049999999999</c:v>
                </c:pt>
                <c:pt idx="2945">
                  <c:v>1.5584340000000001</c:v>
                </c:pt>
                <c:pt idx="2946">
                  <c:v>1.5589629999999999</c:v>
                </c:pt>
                <c:pt idx="2947">
                  <c:v>1.5594919999999999</c:v>
                </c:pt>
                <c:pt idx="2948">
                  <c:v>1.5600209999999999</c:v>
                </c:pt>
                <c:pt idx="2949">
                  <c:v>1.5605499999999999</c:v>
                </c:pt>
                <c:pt idx="2950">
                  <c:v>1.5610789999999997</c:v>
                </c:pt>
                <c:pt idx="2951">
                  <c:v>1.5616079999999999</c:v>
                </c:pt>
                <c:pt idx="2952">
                  <c:v>1.5621369999999997</c:v>
                </c:pt>
                <c:pt idx="2953">
                  <c:v>1.5626659999999997</c:v>
                </c:pt>
                <c:pt idx="2954">
                  <c:v>1.5631949999999999</c:v>
                </c:pt>
                <c:pt idx="2955">
                  <c:v>1.5637239999999997</c:v>
                </c:pt>
                <c:pt idx="2956">
                  <c:v>1.5642529999999999</c:v>
                </c:pt>
                <c:pt idx="2957">
                  <c:v>1.5647819999999997</c:v>
                </c:pt>
                <c:pt idx="2958">
                  <c:v>1.5653109999999997</c:v>
                </c:pt>
                <c:pt idx="2959">
                  <c:v>1.5658399999999997</c:v>
                </c:pt>
                <c:pt idx="2960">
                  <c:v>1.5663689999999999</c:v>
                </c:pt>
                <c:pt idx="2961">
                  <c:v>1.5668980000000001</c:v>
                </c:pt>
                <c:pt idx="2962">
                  <c:v>1.5674269999999999</c:v>
                </c:pt>
                <c:pt idx="2963">
                  <c:v>1.5679559999999999</c:v>
                </c:pt>
                <c:pt idx="2964">
                  <c:v>1.5684849999999999</c:v>
                </c:pt>
                <c:pt idx="2965">
                  <c:v>1.5690139999999999</c:v>
                </c:pt>
                <c:pt idx="2966">
                  <c:v>1.5695429999999997</c:v>
                </c:pt>
                <c:pt idx="2967">
                  <c:v>1.5700719999999999</c:v>
                </c:pt>
                <c:pt idx="2968">
                  <c:v>1.5706009999999997</c:v>
                </c:pt>
                <c:pt idx="2969">
                  <c:v>1.5711299999999999</c:v>
                </c:pt>
                <c:pt idx="2970">
                  <c:v>1.5716589999999997</c:v>
                </c:pt>
                <c:pt idx="2971">
                  <c:v>1.5721879999999997</c:v>
                </c:pt>
                <c:pt idx="2972">
                  <c:v>1.5727169999999999</c:v>
                </c:pt>
                <c:pt idx="2973">
                  <c:v>1.5732459999999997</c:v>
                </c:pt>
                <c:pt idx="2974">
                  <c:v>1.5737749999999997</c:v>
                </c:pt>
                <c:pt idx="2975">
                  <c:v>1.5743039999999997</c:v>
                </c:pt>
                <c:pt idx="2976">
                  <c:v>1.5748329999999997</c:v>
                </c:pt>
                <c:pt idx="2977">
                  <c:v>1.5753619999999995</c:v>
                </c:pt>
                <c:pt idx="2978">
                  <c:v>1.5758909999999999</c:v>
                </c:pt>
                <c:pt idx="2979">
                  <c:v>1.5764199999999999</c:v>
                </c:pt>
                <c:pt idx="2980">
                  <c:v>1.5769489999999999</c:v>
                </c:pt>
                <c:pt idx="2981">
                  <c:v>1.5774779999999999</c:v>
                </c:pt>
                <c:pt idx="2982">
                  <c:v>1.5780069999999997</c:v>
                </c:pt>
                <c:pt idx="2983">
                  <c:v>1.5785359999999999</c:v>
                </c:pt>
                <c:pt idx="2984">
                  <c:v>1.5790649999999997</c:v>
                </c:pt>
                <c:pt idx="2985">
                  <c:v>1.5795939999999999</c:v>
                </c:pt>
                <c:pt idx="2986">
                  <c:v>1.5801229999999997</c:v>
                </c:pt>
                <c:pt idx="2987">
                  <c:v>1.5806519999999997</c:v>
                </c:pt>
                <c:pt idx="2988">
                  <c:v>1.5811809999999999</c:v>
                </c:pt>
                <c:pt idx="2989">
                  <c:v>1.5817099999999997</c:v>
                </c:pt>
                <c:pt idx="2990">
                  <c:v>1.5822389999999997</c:v>
                </c:pt>
                <c:pt idx="2991">
                  <c:v>1.5827679999999997</c:v>
                </c:pt>
                <c:pt idx="2992">
                  <c:v>1.5832969999999997</c:v>
                </c:pt>
                <c:pt idx="2993">
                  <c:v>1.5838259999999995</c:v>
                </c:pt>
                <c:pt idx="2994">
                  <c:v>1.5843549999999997</c:v>
                </c:pt>
                <c:pt idx="2995">
                  <c:v>1.584884</c:v>
                </c:pt>
                <c:pt idx="2996">
                  <c:v>1.585413</c:v>
                </c:pt>
                <c:pt idx="2997">
                  <c:v>1.585942</c:v>
                </c:pt>
                <c:pt idx="2998">
                  <c:v>1.5864709999999997</c:v>
                </c:pt>
                <c:pt idx="2999">
                  <c:v>1.587</c:v>
                </c:pt>
                <c:pt idx="3000">
                  <c:v>1.5875289999999997</c:v>
                </c:pt>
                <c:pt idx="3001">
                  <c:v>1.588058</c:v>
                </c:pt>
                <c:pt idx="3002">
                  <c:v>1.5885869999999997</c:v>
                </c:pt>
                <c:pt idx="3003">
                  <c:v>1.5891159999999998</c:v>
                </c:pt>
                <c:pt idx="3004">
                  <c:v>1.5896449999999998</c:v>
                </c:pt>
                <c:pt idx="3005">
                  <c:v>1.5901739999999998</c:v>
                </c:pt>
                <c:pt idx="3006">
                  <c:v>1.590703</c:v>
                </c:pt>
                <c:pt idx="3007">
                  <c:v>1.5912319999999998</c:v>
                </c:pt>
                <c:pt idx="3008">
                  <c:v>1.5917609999999998</c:v>
                </c:pt>
                <c:pt idx="3009">
                  <c:v>1.5922899999999998</c:v>
                </c:pt>
                <c:pt idx="3010">
                  <c:v>1.5928189999999998</c:v>
                </c:pt>
                <c:pt idx="3011">
                  <c:v>1.5933479999999995</c:v>
                </c:pt>
                <c:pt idx="3012">
                  <c:v>1.5938769999999998</c:v>
                </c:pt>
                <c:pt idx="3013">
                  <c:v>1.594406</c:v>
                </c:pt>
                <c:pt idx="3014">
                  <c:v>1.594935</c:v>
                </c:pt>
                <c:pt idx="3015">
                  <c:v>1.595464</c:v>
                </c:pt>
                <c:pt idx="3016">
                  <c:v>1.5959929999999998</c:v>
                </c:pt>
                <c:pt idx="3017">
                  <c:v>1.596522</c:v>
                </c:pt>
                <c:pt idx="3018">
                  <c:v>1.5970509999999998</c:v>
                </c:pt>
                <c:pt idx="3019">
                  <c:v>1.5975799999999998</c:v>
                </c:pt>
                <c:pt idx="3020">
                  <c:v>1.5981089999999998</c:v>
                </c:pt>
                <c:pt idx="3021">
                  <c:v>1.5986379999999998</c:v>
                </c:pt>
                <c:pt idx="3022">
                  <c:v>1.599167</c:v>
                </c:pt>
                <c:pt idx="3023">
                  <c:v>1.5996959999999998</c:v>
                </c:pt>
                <c:pt idx="3024">
                  <c:v>1.6002249999999998</c:v>
                </c:pt>
                <c:pt idx="3025">
                  <c:v>1.6007539999999998</c:v>
                </c:pt>
                <c:pt idx="3026">
                  <c:v>1.6012829999999998</c:v>
                </c:pt>
                <c:pt idx="3027">
                  <c:v>1.6018119999999996</c:v>
                </c:pt>
                <c:pt idx="3028">
                  <c:v>1.6023409999999998</c:v>
                </c:pt>
                <c:pt idx="3029">
                  <c:v>1.6028699999999996</c:v>
                </c:pt>
                <c:pt idx="3030">
                  <c:v>1.6033989999999996</c:v>
                </c:pt>
                <c:pt idx="3031">
                  <c:v>1.603928</c:v>
                </c:pt>
                <c:pt idx="3032">
                  <c:v>1.6044569999999998</c:v>
                </c:pt>
                <c:pt idx="3033">
                  <c:v>1.604986</c:v>
                </c:pt>
                <c:pt idx="3034">
                  <c:v>1.6055149999999998</c:v>
                </c:pt>
                <c:pt idx="3035">
                  <c:v>1.606044</c:v>
                </c:pt>
                <c:pt idx="3036">
                  <c:v>1.6065729999999998</c:v>
                </c:pt>
                <c:pt idx="3037">
                  <c:v>1.6071019999999998</c:v>
                </c:pt>
                <c:pt idx="3038">
                  <c:v>1.6076309999999998</c:v>
                </c:pt>
                <c:pt idx="3039">
                  <c:v>1.6081599999999998</c:v>
                </c:pt>
                <c:pt idx="3040">
                  <c:v>1.6086889999999998</c:v>
                </c:pt>
                <c:pt idx="3041">
                  <c:v>1.6092179999999998</c:v>
                </c:pt>
                <c:pt idx="3042">
                  <c:v>1.6097469999999998</c:v>
                </c:pt>
                <c:pt idx="3043">
                  <c:v>1.6102759999999996</c:v>
                </c:pt>
                <c:pt idx="3044">
                  <c:v>1.6108049999999998</c:v>
                </c:pt>
                <c:pt idx="3045">
                  <c:v>1.6113339999999996</c:v>
                </c:pt>
                <c:pt idx="3046">
                  <c:v>1.6118629999999998</c:v>
                </c:pt>
                <c:pt idx="3047">
                  <c:v>1.6123919999999996</c:v>
                </c:pt>
                <c:pt idx="3048">
                  <c:v>1.6129209999999996</c:v>
                </c:pt>
                <c:pt idx="3049">
                  <c:v>1.6134500000000001</c:v>
                </c:pt>
                <c:pt idx="3050">
                  <c:v>1.6139789999999998</c:v>
                </c:pt>
                <c:pt idx="3051">
                  <c:v>1.6145080000000001</c:v>
                </c:pt>
                <c:pt idx="3052">
                  <c:v>1.6150369999999998</c:v>
                </c:pt>
                <c:pt idx="3053">
                  <c:v>1.6155659999999998</c:v>
                </c:pt>
                <c:pt idx="3054">
                  <c:v>1.6160949999999998</c:v>
                </c:pt>
                <c:pt idx="3055">
                  <c:v>1.6166239999999998</c:v>
                </c:pt>
                <c:pt idx="3056">
                  <c:v>1.6171529999999998</c:v>
                </c:pt>
                <c:pt idx="3057">
                  <c:v>1.6176819999999998</c:v>
                </c:pt>
                <c:pt idx="3058">
                  <c:v>1.6182109999999998</c:v>
                </c:pt>
                <c:pt idx="3059">
                  <c:v>1.6187399999999996</c:v>
                </c:pt>
                <c:pt idx="3060">
                  <c:v>1.6192689999999998</c:v>
                </c:pt>
                <c:pt idx="3061">
                  <c:v>1.6197979999999996</c:v>
                </c:pt>
                <c:pt idx="3062">
                  <c:v>1.6203269999999999</c:v>
                </c:pt>
                <c:pt idx="3063">
                  <c:v>1.6208559999999996</c:v>
                </c:pt>
                <c:pt idx="3064">
                  <c:v>1.6213849999999996</c:v>
                </c:pt>
                <c:pt idx="3065">
                  <c:v>1.6219139999999996</c:v>
                </c:pt>
                <c:pt idx="3066">
                  <c:v>1.6224429999999996</c:v>
                </c:pt>
                <c:pt idx="3067">
                  <c:v>1.6229720000000001</c:v>
                </c:pt>
                <c:pt idx="3068">
                  <c:v>1.6235009999999999</c:v>
                </c:pt>
                <c:pt idx="3069">
                  <c:v>1.6240299999999999</c:v>
                </c:pt>
                <c:pt idx="3070">
                  <c:v>1.6245589999999999</c:v>
                </c:pt>
                <c:pt idx="3071">
                  <c:v>1.6250879999999999</c:v>
                </c:pt>
                <c:pt idx="3072">
                  <c:v>1.6256169999999996</c:v>
                </c:pt>
                <c:pt idx="3073">
                  <c:v>1.6261459999999999</c:v>
                </c:pt>
                <c:pt idx="3074">
                  <c:v>1.6266749999999999</c:v>
                </c:pt>
                <c:pt idx="3075">
                  <c:v>1.6272039999999999</c:v>
                </c:pt>
                <c:pt idx="3076">
                  <c:v>1.6277329999999999</c:v>
                </c:pt>
                <c:pt idx="3077">
                  <c:v>1.6282619999999997</c:v>
                </c:pt>
                <c:pt idx="3078">
                  <c:v>1.6287909999999999</c:v>
                </c:pt>
                <c:pt idx="3079">
                  <c:v>1.6293199999999997</c:v>
                </c:pt>
                <c:pt idx="3080">
                  <c:v>1.6298489999999997</c:v>
                </c:pt>
                <c:pt idx="3081">
                  <c:v>1.6303779999999997</c:v>
                </c:pt>
                <c:pt idx="3082">
                  <c:v>1.6309069999999997</c:v>
                </c:pt>
                <c:pt idx="3083">
                  <c:v>1.6314359999999999</c:v>
                </c:pt>
                <c:pt idx="3084">
                  <c:v>1.6319649999999997</c:v>
                </c:pt>
                <c:pt idx="3085">
                  <c:v>1.6324939999999999</c:v>
                </c:pt>
                <c:pt idx="3086">
                  <c:v>1.6330229999999999</c:v>
                </c:pt>
                <c:pt idx="3087">
                  <c:v>1.6335519999999999</c:v>
                </c:pt>
                <c:pt idx="3088">
                  <c:v>1.6340809999999997</c:v>
                </c:pt>
                <c:pt idx="3089">
                  <c:v>1.6346099999999999</c:v>
                </c:pt>
                <c:pt idx="3090">
                  <c:v>1.6351389999999997</c:v>
                </c:pt>
                <c:pt idx="3091">
                  <c:v>1.6356679999999999</c:v>
                </c:pt>
                <c:pt idx="3092">
                  <c:v>1.6361969999999999</c:v>
                </c:pt>
                <c:pt idx="3093">
                  <c:v>1.6367259999999997</c:v>
                </c:pt>
                <c:pt idx="3094">
                  <c:v>1.6372549999999999</c:v>
                </c:pt>
                <c:pt idx="3095">
                  <c:v>1.6377839999999997</c:v>
                </c:pt>
                <c:pt idx="3096">
                  <c:v>1.6383129999999999</c:v>
                </c:pt>
                <c:pt idx="3097">
                  <c:v>1.6388419999999997</c:v>
                </c:pt>
                <c:pt idx="3098">
                  <c:v>1.6393709999999997</c:v>
                </c:pt>
                <c:pt idx="3099">
                  <c:v>1.6398999999999997</c:v>
                </c:pt>
                <c:pt idx="3100">
                  <c:v>1.6404289999999997</c:v>
                </c:pt>
                <c:pt idx="3101">
                  <c:v>1.6409579999999997</c:v>
                </c:pt>
                <c:pt idx="3102">
                  <c:v>1.6414869999999997</c:v>
                </c:pt>
                <c:pt idx="3103">
                  <c:v>1.6420159999999999</c:v>
                </c:pt>
                <c:pt idx="3104">
                  <c:v>1.6425449999999999</c:v>
                </c:pt>
                <c:pt idx="3105">
                  <c:v>1.6430739999999999</c:v>
                </c:pt>
                <c:pt idx="3106">
                  <c:v>1.6436029999999997</c:v>
                </c:pt>
                <c:pt idx="3107">
                  <c:v>1.6441319999999999</c:v>
                </c:pt>
                <c:pt idx="3108">
                  <c:v>1.6446609999999999</c:v>
                </c:pt>
                <c:pt idx="3109">
                  <c:v>1.6451899999999997</c:v>
                </c:pt>
                <c:pt idx="3110">
                  <c:v>1.6457189999999999</c:v>
                </c:pt>
                <c:pt idx="3111">
                  <c:v>1.6462479999999997</c:v>
                </c:pt>
                <c:pt idx="3112">
                  <c:v>1.6467769999999999</c:v>
                </c:pt>
                <c:pt idx="3113">
                  <c:v>1.6473059999999997</c:v>
                </c:pt>
                <c:pt idx="3114">
                  <c:v>1.6478349999999997</c:v>
                </c:pt>
                <c:pt idx="3115">
                  <c:v>1.6483639999999997</c:v>
                </c:pt>
                <c:pt idx="3116">
                  <c:v>1.6488929999999997</c:v>
                </c:pt>
                <c:pt idx="3117">
                  <c:v>1.6494219999999995</c:v>
                </c:pt>
                <c:pt idx="3118">
                  <c:v>1.6499509999999997</c:v>
                </c:pt>
                <c:pt idx="3119">
                  <c:v>1.6504799999999997</c:v>
                </c:pt>
                <c:pt idx="3120">
                  <c:v>1.6510089999999995</c:v>
                </c:pt>
                <c:pt idx="3121">
                  <c:v>1.651538</c:v>
                </c:pt>
                <c:pt idx="3122">
                  <c:v>1.6520669999999997</c:v>
                </c:pt>
                <c:pt idx="3123">
                  <c:v>1.652596</c:v>
                </c:pt>
                <c:pt idx="3124">
                  <c:v>1.6531249999999997</c:v>
                </c:pt>
                <c:pt idx="3125">
                  <c:v>1.6536539999999997</c:v>
                </c:pt>
                <c:pt idx="3126">
                  <c:v>1.654183</c:v>
                </c:pt>
                <c:pt idx="3127">
                  <c:v>1.6547119999999997</c:v>
                </c:pt>
                <c:pt idx="3128">
                  <c:v>1.655241</c:v>
                </c:pt>
                <c:pt idx="3129">
                  <c:v>1.6557699999999997</c:v>
                </c:pt>
                <c:pt idx="3130">
                  <c:v>1.6562989999999997</c:v>
                </c:pt>
                <c:pt idx="3131">
                  <c:v>1.6568279999999997</c:v>
                </c:pt>
                <c:pt idx="3132">
                  <c:v>1.6573569999999997</c:v>
                </c:pt>
                <c:pt idx="3133">
                  <c:v>1.6578859999999995</c:v>
                </c:pt>
                <c:pt idx="3134">
                  <c:v>1.6584149999999998</c:v>
                </c:pt>
                <c:pt idx="3135">
                  <c:v>1.6589439999999998</c:v>
                </c:pt>
                <c:pt idx="3136">
                  <c:v>1.6594729999999998</c:v>
                </c:pt>
                <c:pt idx="3137">
                  <c:v>1.6600019999999998</c:v>
                </c:pt>
                <c:pt idx="3138">
                  <c:v>1.6605309999999995</c:v>
                </c:pt>
                <c:pt idx="3139">
                  <c:v>1.66106</c:v>
                </c:pt>
                <c:pt idx="3140">
                  <c:v>1.6615889999999998</c:v>
                </c:pt>
                <c:pt idx="3141">
                  <c:v>1.662118</c:v>
                </c:pt>
                <c:pt idx="3142">
                  <c:v>1.662647</c:v>
                </c:pt>
                <c:pt idx="3143">
                  <c:v>1.6631759999999998</c:v>
                </c:pt>
                <c:pt idx="3144">
                  <c:v>1.663705</c:v>
                </c:pt>
                <c:pt idx="3145">
                  <c:v>1.6642339999999998</c:v>
                </c:pt>
                <c:pt idx="3146">
                  <c:v>1.6647629999999998</c:v>
                </c:pt>
                <c:pt idx="3147">
                  <c:v>1.6652919999999998</c:v>
                </c:pt>
                <c:pt idx="3148">
                  <c:v>1.6658209999999998</c:v>
                </c:pt>
                <c:pt idx="3149">
                  <c:v>1.6663499999999996</c:v>
                </c:pt>
                <c:pt idx="3150">
                  <c:v>1.6668789999999998</c:v>
                </c:pt>
                <c:pt idx="3151">
                  <c:v>1.6674079999999996</c:v>
                </c:pt>
                <c:pt idx="3152">
                  <c:v>1.6679369999999998</c:v>
                </c:pt>
                <c:pt idx="3153">
                  <c:v>1.6684659999999998</c:v>
                </c:pt>
                <c:pt idx="3154">
                  <c:v>1.6689949999999996</c:v>
                </c:pt>
                <c:pt idx="3155">
                  <c:v>1.6695239999999998</c:v>
                </c:pt>
                <c:pt idx="3156">
                  <c:v>1.6700529999999998</c:v>
                </c:pt>
                <c:pt idx="3157">
                  <c:v>1.670582</c:v>
                </c:pt>
                <c:pt idx="3158">
                  <c:v>1.6711109999999998</c:v>
                </c:pt>
                <c:pt idx="3159">
                  <c:v>1.6716399999999998</c:v>
                </c:pt>
                <c:pt idx="3160">
                  <c:v>1.672169</c:v>
                </c:pt>
                <c:pt idx="3161">
                  <c:v>1.6726979999999998</c:v>
                </c:pt>
                <c:pt idx="3162">
                  <c:v>1.673227</c:v>
                </c:pt>
                <c:pt idx="3163">
                  <c:v>1.6737559999999998</c:v>
                </c:pt>
                <c:pt idx="3164">
                  <c:v>1.6742849999999998</c:v>
                </c:pt>
                <c:pt idx="3165">
                  <c:v>1.6748139999999998</c:v>
                </c:pt>
                <c:pt idx="3166">
                  <c:v>1.6753429999999998</c:v>
                </c:pt>
                <c:pt idx="3167">
                  <c:v>1.6758719999999996</c:v>
                </c:pt>
                <c:pt idx="3168">
                  <c:v>1.6764009999999998</c:v>
                </c:pt>
                <c:pt idx="3169">
                  <c:v>1.6769299999999998</c:v>
                </c:pt>
                <c:pt idx="3170">
                  <c:v>1.6774589999999996</c:v>
                </c:pt>
                <c:pt idx="3171">
                  <c:v>1.6779879999999998</c:v>
                </c:pt>
                <c:pt idx="3172">
                  <c:v>1.6785169999999996</c:v>
                </c:pt>
                <c:pt idx="3173">
                  <c:v>1.6790459999999998</c:v>
                </c:pt>
                <c:pt idx="3174">
                  <c:v>1.6795749999999998</c:v>
                </c:pt>
                <c:pt idx="3175">
                  <c:v>1.6801039999999998</c:v>
                </c:pt>
                <c:pt idx="3176">
                  <c:v>1.680633</c:v>
                </c:pt>
                <c:pt idx="3177">
                  <c:v>1.6811619999999998</c:v>
                </c:pt>
                <c:pt idx="3178">
                  <c:v>1.681691</c:v>
                </c:pt>
                <c:pt idx="3179">
                  <c:v>1.6822199999999998</c:v>
                </c:pt>
                <c:pt idx="3180">
                  <c:v>1.6827489999999998</c:v>
                </c:pt>
                <c:pt idx="3181">
                  <c:v>1.6832779999999998</c:v>
                </c:pt>
                <c:pt idx="3182">
                  <c:v>1.6838069999999998</c:v>
                </c:pt>
                <c:pt idx="3183">
                  <c:v>1.6843359999999996</c:v>
                </c:pt>
                <c:pt idx="3184">
                  <c:v>1.6848649999999998</c:v>
                </c:pt>
                <c:pt idx="3185">
                  <c:v>1.6853939999999996</c:v>
                </c:pt>
                <c:pt idx="3186">
                  <c:v>1.6859229999999996</c:v>
                </c:pt>
                <c:pt idx="3187">
                  <c:v>1.6864519999999998</c:v>
                </c:pt>
                <c:pt idx="3188">
                  <c:v>1.6869809999999996</c:v>
                </c:pt>
                <c:pt idx="3189">
                  <c:v>1.6875099999999998</c:v>
                </c:pt>
                <c:pt idx="3190">
                  <c:v>1.6880389999999996</c:v>
                </c:pt>
                <c:pt idx="3191">
                  <c:v>1.6885679999999996</c:v>
                </c:pt>
                <c:pt idx="3192">
                  <c:v>1.6890969999999998</c:v>
                </c:pt>
                <c:pt idx="3193">
                  <c:v>1.6896259999999999</c:v>
                </c:pt>
                <c:pt idx="3194">
                  <c:v>1.6901550000000001</c:v>
                </c:pt>
                <c:pt idx="3195">
                  <c:v>1.6906839999999999</c:v>
                </c:pt>
                <c:pt idx="3196">
                  <c:v>1.6912129999999999</c:v>
                </c:pt>
                <c:pt idx="3197">
                  <c:v>1.6917419999999999</c:v>
                </c:pt>
                <c:pt idx="3198">
                  <c:v>1.6922709999999999</c:v>
                </c:pt>
                <c:pt idx="3199">
                  <c:v>1.6927999999999996</c:v>
                </c:pt>
                <c:pt idx="3200">
                  <c:v>1.6933289999999999</c:v>
                </c:pt>
                <c:pt idx="3201">
                  <c:v>1.6938579999999996</c:v>
                </c:pt>
                <c:pt idx="3202">
                  <c:v>1.6943869999999999</c:v>
                </c:pt>
                <c:pt idx="3203">
                  <c:v>1.6949159999999999</c:v>
                </c:pt>
                <c:pt idx="3204">
                  <c:v>1.6954449999999996</c:v>
                </c:pt>
                <c:pt idx="3205">
                  <c:v>1.6959739999999999</c:v>
                </c:pt>
                <c:pt idx="3206">
                  <c:v>1.6965029999999997</c:v>
                </c:pt>
                <c:pt idx="3207">
                  <c:v>1.6970319999999997</c:v>
                </c:pt>
                <c:pt idx="3208">
                  <c:v>1.6975609999999997</c:v>
                </c:pt>
                <c:pt idx="3209">
                  <c:v>1.6980899999999997</c:v>
                </c:pt>
                <c:pt idx="3210">
                  <c:v>1.6986190000000001</c:v>
                </c:pt>
                <c:pt idx="3211">
                  <c:v>1.6991479999999999</c:v>
                </c:pt>
                <c:pt idx="3212">
                  <c:v>1.6996769999999999</c:v>
                </c:pt>
                <c:pt idx="3213">
                  <c:v>1.7002059999999999</c:v>
                </c:pt>
                <c:pt idx="3214">
                  <c:v>1.7007349999999999</c:v>
                </c:pt>
                <c:pt idx="3215">
                  <c:v>1.7012639999999997</c:v>
                </c:pt>
                <c:pt idx="3216">
                  <c:v>1.7017929999999999</c:v>
                </c:pt>
                <c:pt idx="3217">
                  <c:v>1.7023219999999997</c:v>
                </c:pt>
                <c:pt idx="3218">
                  <c:v>1.7028509999999999</c:v>
                </c:pt>
                <c:pt idx="3219">
                  <c:v>1.7033799999999997</c:v>
                </c:pt>
                <c:pt idx="3220">
                  <c:v>1.7039089999999997</c:v>
                </c:pt>
                <c:pt idx="3221">
                  <c:v>1.7044379999999999</c:v>
                </c:pt>
                <c:pt idx="3222">
                  <c:v>1.7049669999999997</c:v>
                </c:pt>
                <c:pt idx="3223">
                  <c:v>1.7054959999999999</c:v>
                </c:pt>
                <c:pt idx="3224">
                  <c:v>1.7060249999999997</c:v>
                </c:pt>
                <c:pt idx="3225">
                  <c:v>1.7065539999999997</c:v>
                </c:pt>
                <c:pt idx="3226">
                  <c:v>1.7070829999999997</c:v>
                </c:pt>
                <c:pt idx="3227">
                  <c:v>1.7076119999999997</c:v>
                </c:pt>
                <c:pt idx="3228">
                  <c:v>1.7081410000000001</c:v>
                </c:pt>
                <c:pt idx="3229">
                  <c:v>1.7086699999999999</c:v>
                </c:pt>
                <c:pt idx="3230">
                  <c:v>1.7091989999999999</c:v>
                </c:pt>
                <c:pt idx="3231">
                  <c:v>1.7097279999999999</c:v>
                </c:pt>
                <c:pt idx="3232">
                  <c:v>1.7102569999999999</c:v>
                </c:pt>
                <c:pt idx="3233">
                  <c:v>1.7107859999999997</c:v>
                </c:pt>
                <c:pt idx="3234">
                  <c:v>1.7113149999999999</c:v>
                </c:pt>
                <c:pt idx="3235">
                  <c:v>1.7118439999999997</c:v>
                </c:pt>
                <c:pt idx="3236">
                  <c:v>1.7123729999999997</c:v>
                </c:pt>
                <c:pt idx="3237">
                  <c:v>1.7129019999999999</c:v>
                </c:pt>
                <c:pt idx="3238">
                  <c:v>1.7134309999999997</c:v>
                </c:pt>
                <c:pt idx="3239">
                  <c:v>1.7139599999999999</c:v>
                </c:pt>
                <c:pt idx="3240">
                  <c:v>1.7144889999999997</c:v>
                </c:pt>
                <c:pt idx="3241">
                  <c:v>1.7150179999999997</c:v>
                </c:pt>
                <c:pt idx="3242">
                  <c:v>1.7155469999999997</c:v>
                </c:pt>
                <c:pt idx="3243">
                  <c:v>1.7160759999999997</c:v>
                </c:pt>
                <c:pt idx="3244">
                  <c:v>1.7166049999999995</c:v>
                </c:pt>
                <c:pt idx="3245">
                  <c:v>1.7171339999999997</c:v>
                </c:pt>
                <c:pt idx="3246">
                  <c:v>1.7176629999999999</c:v>
                </c:pt>
                <c:pt idx="3247">
                  <c:v>1.7181919999999999</c:v>
                </c:pt>
                <c:pt idx="3248">
                  <c:v>1.7187209999999999</c:v>
                </c:pt>
                <c:pt idx="3249">
                  <c:v>1.7192499999999997</c:v>
                </c:pt>
                <c:pt idx="3250">
                  <c:v>1.7197789999999999</c:v>
                </c:pt>
                <c:pt idx="3251">
                  <c:v>1.7203079999999997</c:v>
                </c:pt>
                <c:pt idx="3252">
                  <c:v>1.7208369999999997</c:v>
                </c:pt>
                <c:pt idx="3253">
                  <c:v>1.7213659999999997</c:v>
                </c:pt>
                <c:pt idx="3254">
                  <c:v>1.7218949999999997</c:v>
                </c:pt>
                <c:pt idx="3255">
                  <c:v>1.722424</c:v>
                </c:pt>
                <c:pt idx="3256">
                  <c:v>1.7229529999999997</c:v>
                </c:pt>
                <c:pt idx="3257">
                  <c:v>1.7234819999999997</c:v>
                </c:pt>
                <c:pt idx="3258">
                  <c:v>1.7240109999999997</c:v>
                </c:pt>
                <c:pt idx="3259">
                  <c:v>1.7245399999999997</c:v>
                </c:pt>
                <c:pt idx="3260">
                  <c:v>1.7250689999999995</c:v>
                </c:pt>
                <c:pt idx="3261">
                  <c:v>1.7255979999999997</c:v>
                </c:pt>
                <c:pt idx="3262">
                  <c:v>1.7261269999999995</c:v>
                </c:pt>
                <c:pt idx="3263">
                  <c:v>1.7266559999999997</c:v>
                </c:pt>
                <c:pt idx="3264">
                  <c:v>1.727185</c:v>
                </c:pt>
                <c:pt idx="3265">
                  <c:v>1.7277139999999997</c:v>
                </c:pt>
                <c:pt idx="3266">
                  <c:v>1.728243</c:v>
                </c:pt>
                <c:pt idx="3267">
                  <c:v>1.7287719999999998</c:v>
                </c:pt>
                <c:pt idx="3268">
                  <c:v>1.729301</c:v>
                </c:pt>
                <c:pt idx="3269">
                  <c:v>1.7298299999999998</c:v>
                </c:pt>
                <c:pt idx="3270">
                  <c:v>1.7303589999999998</c:v>
                </c:pt>
                <c:pt idx="3271">
                  <c:v>1.730888</c:v>
                </c:pt>
                <c:pt idx="3272">
                  <c:v>1.7314169999999998</c:v>
                </c:pt>
                <c:pt idx="3273">
                  <c:v>1.7319459999999998</c:v>
                </c:pt>
                <c:pt idx="3274">
                  <c:v>1.7324749999999998</c:v>
                </c:pt>
                <c:pt idx="3275">
                  <c:v>1.7330039999999998</c:v>
                </c:pt>
                <c:pt idx="3276">
                  <c:v>1.7335329999999995</c:v>
                </c:pt>
                <c:pt idx="3277">
                  <c:v>1.7340619999999998</c:v>
                </c:pt>
                <c:pt idx="3278">
                  <c:v>1.7345909999999995</c:v>
                </c:pt>
                <c:pt idx="3279">
                  <c:v>1.7351199999999998</c:v>
                </c:pt>
                <c:pt idx="3280">
                  <c:v>1.7356489999999996</c:v>
                </c:pt>
                <c:pt idx="3281">
                  <c:v>1.7361779999999996</c:v>
                </c:pt>
                <c:pt idx="3282">
                  <c:v>1.736707</c:v>
                </c:pt>
                <c:pt idx="3283">
                  <c:v>1.7372359999999998</c:v>
                </c:pt>
                <c:pt idx="3284">
                  <c:v>1.737765</c:v>
                </c:pt>
                <c:pt idx="3285">
                  <c:v>1.7382939999999998</c:v>
                </c:pt>
                <c:pt idx="3286">
                  <c:v>1.7388229999999998</c:v>
                </c:pt>
                <c:pt idx="3287">
                  <c:v>1.7393519999999998</c:v>
                </c:pt>
                <c:pt idx="3288">
                  <c:v>1.7398809999999998</c:v>
                </c:pt>
                <c:pt idx="3289">
                  <c:v>1.74041</c:v>
                </c:pt>
                <c:pt idx="3290">
                  <c:v>1.7409389999999998</c:v>
                </c:pt>
                <c:pt idx="3291">
                  <c:v>1.7414679999999998</c:v>
                </c:pt>
                <c:pt idx="3292">
                  <c:v>1.7419969999999998</c:v>
                </c:pt>
                <c:pt idx="3293">
                  <c:v>1.7425259999999998</c:v>
                </c:pt>
                <c:pt idx="3294">
                  <c:v>1.7430549999999996</c:v>
                </c:pt>
                <c:pt idx="3295">
                  <c:v>1.7435839999999998</c:v>
                </c:pt>
                <c:pt idx="3296">
                  <c:v>1.7441129999999996</c:v>
                </c:pt>
                <c:pt idx="3297">
                  <c:v>1.7446419999999996</c:v>
                </c:pt>
                <c:pt idx="3298">
                  <c:v>1.7451709999999998</c:v>
                </c:pt>
                <c:pt idx="3299">
                  <c:v>1.7456999999999996</c:v>
                </c:pt>
                <c:pt idx="3300">
                  <c:v>1.746229</c:v>
                </c:pt>
                <c:pt idx="3301">
                  <c:v>1.7467579999999998</c:v>
                </c:pt>
                <c:pt idx="3302">
                  <c:v>1.7472869999999998</c:v>
                </c:pt>
                <c:pt idx="3303">
                  <c:v>1.7478159999999998</c:v>
                </c:pt>
                <c:pt idx="3304">
                  <c:v>1.7483449999999998</c:v>
                </c:pt>
                <c:pt idx="3305">
                  <c:v>1.748874</c:v>
                </c:pt>
                <c:pt idx="3306">
                  <c:v>1.7494029999999998</c:v>
                </c:pt>
                <c:pt idx="3307">
                  <c:v>1.7499319999999998</c:v>
                </c:pt>
                <c:pt idx="3308">
                  <c:v>1.7504609999999998</c:v>
                </c:pt>
                <c:pt idx="3309">
                  <c:v>1.7509899999999998</c:v>
                </c:pt>
                <c:pt idx="3310">
                  <c:v>1.7515189999999996</c:v>
                </c:pt>
                <c:pt idx="3311">
                  <c:v>1.7520479999999998</c:v>
                </c:pt>
                <c:pt idx="3312">
                  <c:v>1.7525769999999996</c:v>
                </c:pt>
                <c:pt idx="3313">
                  <c:v>1.7531059999999996</c:v>
                </c:pt>
                <c:pt idx="3314">
                  <c:v>1.7536349999999996</c:v>
                </c:pt>
                <c:pt idx="3315">
                  <c:v>1.7541639999999996</c:v>
                </c:pt>
                <c:pt idx="3316">
                  <c:v>1.7546929999999998</c:v>
                </c:pt>
                <c:pt idx="3317">
                  <c:v>1.7552219999999998</c:v>
                </c:pt>
                <c:pt idx="3318">
                  <c:v>1.7557510000000001</c:v>
                </c:pt>
                <c:pt idx="3319">
                  <c:v>1.7562799999999998</c:v>
                </c:pt>
                <c:pt idx="3320">
                  <c:v>1.7568089999999998</c:v>
                </c:pt>
                <c:pt idx="3321">
                  <c:v>1.7573379999999998</c:v>
                </c:pt>
                <c:pt idx="3322">
                  <c:v>1.7578669999999998</c:v>
                </c:pt>
                <c:pt idx="3323">
                  <c:v>1.7583959999999998</c:v>
                </c:pt>
                <c:pt idx="3324">
                  <c:v>1.7589249999999998</c:v>
                </c:pt>
                <c:pt idx="3325">
                  <c:v>1.7594539999999999</c:v>
                </c:pt>
                <c:pt idx="3326">
                  <c:v>1.7599829999999996</c:v>
                </c:pt>
                <c:pt idx="3327">
                  <c:v>1.7605119999999999</c:v>
                </c:pt>
                <c:pt idx="3328">
                  <c:v>1.7610409999999996</c:v>
                </c:pt>
                <c:pt idx="3329">
                  <c:v>1.7615699999999999</c:v>
                </c:pt>
                <c:pt idx="3330">
                  <c:v>1.7620989999999996</c:v>
                </c:pt>
                <c:pt idx="3331">
                  <c:v>1.7626279999999996</c:v>
                </c:pt>
                <c:pt idx="3332">
                  <c:v>1.7631569999999999</c:v>
                </c:pt>
                <c:pt idx="3333">
                  <c:v>1.7636859999999996</c:v>
                </c:pt>
                <c:pt idx="3334">
                  <c:v>1.7642149999999996</c:v>
                </c:pt>
                <c:pt idx="3335">
                  <c:v>1.7647439999999999</c:v>
                </c:pt>
                <c:pt idx="3336">
                  <c:v>1.7652729999999999</c:v>
                </c:pt>
                <c:pt idx="3337">
                  <c:v>1.7658019999999999</c:v>
                </c:pt>
                <c:pt idx="3338">
                  <c:v>1.7663309999999999</c:v>
                </c:pt>
                <c:pt idx="3339">
                  <c:v>1.7668599999999999</c:v>
                </c:pt>
                <c:pt idx="3340">
                  <c:v>1.7673889999999999</c:v>
                </c:pt>
                <c:pt idx="3341">
                  <c:v>1.7679179999999999</c:v>
                </c:pt>
                <c:pt idx="3342">
                  <c:v>1.7684469999999997</c:v>
                </c:pt>
                <c:pt idx="3343">
                  <c:v>1.7689759999999999</c:v>
                </c:pt>
                <c:pt idx="3344">
                  <c:v>1.7695049999999997</c:v>
                </c:pt>
                <c:pt idx="3345">
                  <c:v>1.7700339999999999</c:v>
                </c:pt>
                <c:pt idx="3346">
                  <c:v>1.7705629999999997</c:v>
                </c:pt>
                <c:pt idx="3347">
                  <c:v>1.7710919999999997</c:v>
                </c:pt>
                <c:pt idx="3348">
                  <c:v>1.7716209999999997</c:v>
                </c:pt>
                <c:pt idx="3349">
                  <c:v>1.7721499999999997</c:v>
                </c:pt>
                <c:pt idx="3350">
                  <c:v>1.7726789999999999</c:v>
                </c:pt>
                <c:pt idx="3351">
                  <c:v>1.7732079999999997</c:v>
                </c:pt>
                <c:pt idx="3352">
                  <c:v>1.7737369999999997</c:v>
                </c:pt>
                <c:pt idx="3353">
                  <c:v>1.7742659999999999</c:v>
                </c:pt>
                <c:pt idx="3354">
                  <c:v>1.7747949999999999</c:v>
                </c:pt>
                <c:pt idx="3355">
                  <c:v>1.7753239999999997</c:v>
                </c:pt>
                <c:pt idx="3356">
                  <c:v>1.7758529999999999</c:v>
                </c:pt>
                <c:pt idx="3357">
                  <c:v>1.7763819999999999</c:v>
                </c:pt>
                <c:pt idx="3358">
                  <c:v>1.7769109999999999</c:v>
                </c:pt>
                <c:pt idx="3359">
                  <c:v>1.7774399999999999</c:v>
                </c:pt>
                <c:pt idx="3360">
                  <c:v>1.7779689999999997</c:v>
                </c:pt>
                <c:pt idx="3361">
                  <c:v>1.7784979999999999</c:v>
                </c:pt>
                <c:pt idx="3362">
                  <c:v>1.7790269999999997</c:v>
                </c:pt>
                <c:pt idx="3363">
                  <c:v>1.7795559999999997</c:v>
                </c:pt>
                <c:pt idx="3364">
                  <c:v>1.7800849999999997</c:v>
                </c:pt>
                <c:pt idx="3365">
                  <c:v>1.7806139999999997</c:v>
                </c:pt>
                <c:pt idx="3366">
                  <c:v>1.7811429999999999</c:v>
                </c:pt>
                <c:pt idx="3367">
                  <c:v>1.7816719999999997</c:v>
                </c:pt>
                <c:pt idx="3368">
                  <c:v>1.7822009999999997</c:v>
                </c:pt>
                <c:pt idx="3369">
                  <c:v>1.7827299999999997</c:v>
                </c:pt>
                <c:pt idx="3370">
                  <c:v>1.7832589999999997</c:v>
                </c:pt>
                <c:pt idx="3371">
                  <c:v>1.7837879999999997</c:v>
                </c:pt>
                <c:pt idx="3372">
                  <c:v>1.7843169999999999</c:v>
                </c:pt>
                <c:pt idx="3373">
                  <c:v>1.7848459999999999</c:v>
                </c:pt>
                <c:pt idx="3374">
                  <c:v>1.7853749999999999</c:v>
                </c:pt>
                <c:pt idx="3375">
                  <c:v>1.7859039999999999</c:v>
                </c:pt>
                <c:pt idx="3376">
                  <c:v>1.7864329999999997</c:v>
                </c:pt>
                <c:pt idx="3377">
                  <c:v>1.7869619999999999</c:v>
                </c:pt>
                <c:pt idx="3378">
                  <c:v>1.7874909999999997</c:v>
                </c:pt>
                <c:pt idx="3379">
                  <c:v>1.7880199999999997</c:v>
                </c:pt>
                <c:pt idx="3380">
                  <c:v>1.7885489999999997</c:v>
                </c:pt>
                <c:pt idx="3381">
                  <c:v>1.7890779999999997</c:v>
                </c:pt>
                <c:pt idx="3382">
                  <c:v>1.7896069999999997</c:v>
                </c:pt>
                <c:pt idx="3383">
                  <c:v>1.7901359999999997</c:v>
                </c:pt>
                <c:pt idx="3384">
                  <c:v>1.7906649999999997</c:v>
                </c:pt>
                <c:pt idx="3385">
                  <c:v>1.7911939999999997</c:v>
                </c:pt>
                <c:pt idx="3386">
                  <c:v>1.7917229999999997</c:v>
                </c:pt>
                <c:pt idx="3387">
                  <c:v>1.7922519999999995</c:v>
                </c:pt>
                <c:pt idx="3388">
                  <c:v>1.7927809999999997</c:v>
                </c:pt>
                <c:pt idx="3389">
                  <c:v>1.7933099999999997</c:v>
                </c:pt>
                <c:pt idx="3390">
                  <c:v>1.793839</c:v>
                </c:pt>
                <c:pt idx="3391">
                  <c:v>1.794368</c:v>
                </c:pt>
                <c:pt idx="3392">
                  <c:v>1.7948969999999997</c:v>
                </c:pt>
                <c:pt idx="3393">
                  <c:v>1.795426</c:v>
                </c:pt>
                <c:pt idx="3394">
                  <c:v>1.7959549999999997</c:v>
                </c:pt>
                <c:pt idx="3395">
                  <c:v>1.796484</c:v>
                </c:pt>
                <c:pt idx="3396">
                  <c:v>1.7970129999999997</c:v>
                </c:pt>
                <c:pt idx="3397">
                  <c:v>1.7975419999999998</c:v>
                </c:pt>
                <c:pt idx="3398">
                  <c:v>1.7980709999999998</c:v>
                </c:pt>
                <c:pt idx="3399">
                  <c:v>1.7985999999999998</c:v>
                </c:pt>
                <c:pt idx="3400">
                  <c:v>1.7991289999999995</c:v>
                </c:pt>
                <c:pt idx="3401">
                  <c:v>1.7996579999999998</c:v>
                </c:pt>
                <c:pt idx="3402">
                  <c:v>1.8001869999999998</c:v>
                </c:pt>
                <c:pt idx="3403">
                  <c:v>1.8007159999999995</c:v>
                </c:pt>
                <c:pt idx="3404">
                  <c:v>1.8012449999999998</c:v>
                </c:pt>
                <c:pt idx="3405">
                  <c:v>1.8017739999999995</c:v>
                </c:pt>
                <c:pt idx="3406">
                  <c:v>1.8023029999999998</c:v>
                </c:pt>
                <c:pt idx="3407">
                  <c:v>1.8028319999999998</c:v>
                </c:pt>
                <c:pt idx="3408">
                  <c:v>1.8033609999999998</c:v>
                </c:pt>
                <c:pt idx="3409">
                  <c:v>1.80389</c:v>
                </c:pt>
                <c:pt idx="3410">
                  <c:v>1.8044189999999998</c:v>
                </c:pt>
                <c:pt idx="3411">
                  <c:v>1.804948</c:v>
                </c:pt>
                <c:pt idx="3412">
                  <c:v>1.8054769999999998</c:v>
                </c:pt>
                <c:pt idx="3413">
                  <c:v>1.8060059999999998</c:v>
                </c:pt>
                <c:pt idx="3414">
                  <c:v>1.8065349999999998</c:v>
                </c:pt>
                <c:pt idx="3415">
                  <c:v>1.8070639999999998</c:v>
                </c:pt>
                <c:pt idx="3416">
                  <c:v>1.8075929999999996</c:v>
                </c:pt>
                <c:pt idx="3417">
                  <c:v>1.8081219999999998</c:v>
                </c:pt>
                <c:pt idx="3418">
                  <c:v>1.8086509999999998</c:v>
                </c:pt>
                <c:pt idx="3419">
                  <c:v>1.8091799999999998</c:v>
                </c:pt>
                <c:pt idx="3420">
                  <c:v>1.8097089999999998</c:v>
                </c:pt>
                <c:pt idx="3421">
                  <c:v>1.8102379999999996</c:v>
                </c:pt>
                <c:pt idx="3422">
                  <c:v>1.8107669999999998</c:v>
                </c:pt>
                <c:pt idx="3423">
                  <c:v>1.8112959999999996</c:v>
                </c:pt>
                <c:pt idx="3424">
                  <c:v>1.8118249999999996</c:v>
                </c:pt>
                <c:pt idx="3425">
                  <c:v>1.812354</c:v>
                </c:pt>
                <c:pt idx="3426">
                  <c:v>1.8128829999999998</c:v>
                </c:pt>
                <c:pt idx="3427">
                  <c:v>1.813412</c:v>
                </c:pt>
                <c:pt idx="3428">
                  <c:v>1.8139409999999998</c:v>
                </c:pt>
                <c:pt idx="3429">
                  <c:v>1.8144699999999998</c:v>
                </c:pt>
                <c:pt idx="3430">
                  <c:v>1.8149989999999998</c:v>
                </c:pt>
                <c:pt idx="3431">
                  <c:v>1.8155279999999998</c:v>
                </c:pt>
                <c:pt idx="3432">
                  <c:v>1.8160569999999996</c:v>
                </c:pt>
                <c:pt idx="3433">
                  <c:v>1.8165859999999998</c:v>
                </c:pt>
                <c:pt idx="3434">
                  <c:v>1.8171149999999996</c:v>
                </c:pt>
                <c:pt idx="3435">
                  <c:v>1.8176439999999998</c:v>
                </c:pt>
                <c:pt idx="3436">
                  <c:v>1.8181729999999998</c:v>
                </c:pt>
                <c:pt idx="3437">
                  <c:v>1.8187019999999996</c:v>
                </c:pt>
                <c:pt idx="3438">
                  <c:v>1.8192309999999998</c:v>
                </c:pt>
                <c:pt idx="3439">
                  <c:v>1.8197599999999996</c:v>
                </c:pt>
                <c:pt idx="3440">
                  <c:v>1.8202889999999996</c:v>
                </c:pt>
                <c:pt idx="3441">
                  <c:v>1.8208179999999996</c:v>
                </c:pt>
                <c:pt idx="3442">
                  <c:v>1.8213469999999996</c:v>
                </c:pt>
                <c:pt idx="3443">
                  <c:v>1.8218760000000001</c:v>
                </c:pt>
                <c:pt idx="3444">
                  <c:v>1.8224049999999998</c:v>
                </c:pt>
                <c:pt idx="3445">
                  <c:v>1.8229340000000001</c:v>
                </c:pt>
                <c:pt idx="3446">
                  <c:v>1.8234629999999998</c:v>
                </c:pt>
                <c:pt idx="3447">
                  <c:v>1.8239919999999998</c:v>
                </c:pt>
                <c:pt idx="3448">
                  <c:v>1.8245209999999998</c:v>
                </c:pt>
                <c:pt idx="3449">
                  <c:v>1.8250499999999998</c:v>
                </c:pt>
                <c:pt idx="3450">
                  <c:v>1.8255789999999996</c:v>
                </c:pt>
                <c:pt idx="3451">
                  <c:v>1.8261079999999998</c:v>
                </c:pt>
                <c:pt idx="3452">
                  <c:v>1.8266369999999998</c:v>
                </c:pt>
                <c:pt idx="3453">
                  <c:v>1.8271659999999996</c:v>
                </c:pt>
                <c:pt idx="3454">
                  <c:v>1.8276949999999998</c:v>
                </c:pt>
                <c:pt idx="3455">
                  <c:v>1.8282239999999996</c:v>
                </c:pt>
                <c:pt idx="3456">
                  <c:v>1.8287529999999999</c:v>
                </c:pt>
                <c:pt idx="3457">
                  <c:v>1.8292819999999996</c:v>
                </c:pt>
                <c:pt idx="3458">
                  <c:v>1.8298109999999996</c:v>
                </c:pt>
                <c:pt idx="3459">
                  <c:v>1.8303399999999996</c:v>
                </c:pt>
                <c:pt idx="3460">
                  <c:v>1.8308689999999996</c:v>
                </c:pt>
                <c:pt idx="3461">
                  <c:v>1.8313980000000001</c:v>
                </c:pt>
                <c:pt idx="3462">
                  <c:v>1.8319269999999999</c:v>
                </c:pt>
                <c:pt idx="3463">
                  <c:v>1.8324559999999999</c:v>
                </c:pt>
                <c:pt idx="3464">
                  <c:v>1.8329849999999999</c:v>
                </c:pt>
                <c:pt idx="3465">
                  <c:v>1.8335139999999999</c:v>
                </c:pt>
                <c:pt idx="3466">
                  <c:v>1.8340429999999996</c:v>
                </c:pt>
                <c:pt idx="3467">
                  <c:v>1.8345719999999999</c:v>
                </c:pt>
                <c:pt idx="3468">
                  <c:v>1.8351009999999996</c:v>
                </c:pt>
                <c:pt idx="3469">
                  <c:v>1.8356299999999997</c:v>
                </c:pt>
                <c:pt idx="3470">
                  <c:v>1.8361589999999999</c:v>
                </c:pt>
                <c:pt idx="3471">
                  <c:v>1.8366879999999997</c:v>
                </c:pt>
                <c:pt idx="3472">
                  <c:v>1.8372169999999999</c:v>
                </c:pt>
                <c:pt idx="3473">
                  <c:v>1.8377459999999997</c:v>
                </c:pt>
                <c:pt idx="3474">
                  <c:v>1.8382749999999997</c:v>
                </c:pt>
                <c:pt idx="3475">
                  <c:v>1.8388039999999997</c:v>
                </c:pt>
                <c:pt idx="3476">
                  <c:v>1.8393329999999997</c:v>
                </c:pt>
                <c:pt idx="3477">
                  <c:v>1.8398619999999994</c:v>
                </c:pt>
                <c:pt idx="3478">
                  <c:v>1.8403909999999999</c:v>
                </c:pt>
                <c:pt idx="3479">
                  <c:v>1.8409199999999999</c:v>
                </c:pt>
                <c:pt idx="3480">
                  <c:v>1.8414489999999999</c:v>
                </c:pt>
                <c:pt idx="3481">
                  <c:v>1.8419779999999999</c:v>
                </c:pt>
                <c:pt idx="3482">
                  <c:v>1.8425069999999997</c:v>
                </c:pt>
                <c:pt idx="3483">
                  <c:v>1.8430359999999999</c:v>
                </c:pt>
                <c:pt idx="3484">
                  <c:v>1.8435649999999997</c:v>
                </c:pt>
                <c:pt idx="3485">
                  <c:v>1.8440939999999999</c:v>
                </c:pt>
                <c:pt idx="3486">
                  <c:v>1.8446229999999999</c:v>
                </c:pt>
                <c:pt idx="3487">
                  <c:v>1.8451519999999997</c:v>
                </c:pt>
                <c:pt idx="3488">
                  <c:v>1.8456809999999999</c:v>
                </c:pt>
                <c:pt idx="3489">
                  <c:v>1.8462099999999997</c:v>
                </c:pt>
                <c:pt idx="3490">
                  <c:v>1.8467389999999997</c:v>
                </c:pt>
                <c:pt idx="3491">
                  <c:v>1.8472679999999997</c:v>
                </c:pt>
                <c:pt idx="3492">
                  <c:v>1.8477969999999997</c:v>
                </c:pt>
                <c:pt idx="3493">
                  <c:v>1.8483259999999995</c:v>
                </c:pt>
                <c:pt idx="3494">
                  <c:v>1.8488549999999997</c:v>
                </c:pt>
                <c:pt idx="3495">
                  <c:v>1.8493839999999995</c:v>
                </c:pt>
                <c:pt idx="3496">
                  <c:v>1.8499129999999999</c:v>
                </c:pt>
                <c:pt idx="3497">
                  <c:v>1.8504419999999999</c:v>
                </c:pt>
                <c:pt idx="3498">
                  <c:v>1.8509709999999997</c:v>
                </c:pt>
                <c:pt idx="3499">
                  <c:v>1.8514999999999999</c:v>
                </c:pt>
                <c:pt idx="3500">
                  <c:v>1.8520289999999997</c:v>
                </c:pt>
                <c:pt idx="3501">
                  <c:v>1.8525579999999999</c:v>
                </c:pt>
                <c:pt idx="3502">
                  <c:v>1.8530869999999997</c:v>
                </c:pt>
                <c:pt idx="3503">
                  <c:v>1.8536159999999997</c:v>
                </c:pt>
                <c:pt idx="3504">
                  <c:v>1.8541449999999999</c:v>
                </c:pt>
                <c:pt idx="3505">
                  <c:v>1.8546739999999997</c:v>
                </c:pt>
                <c:pt idx="3506">
                  <c:v>1.8552029999999997</c:v>
                </c:pt>
                <c:pt idx="3507">
                  <c:v>1.8557319999999997</c:v>
                </c:pt>
                <c:pt idx="3508">
                  <c:v>1.8562609999999997</c:v>
                </c:pt>
                <c:pt idx="3509">
                  <c:v>1.8567899999999997</c:v>
                </c:pt>
                <c:pt idx="3510">
                  <c:v>1.8573189999999997</c:v>
                </c:pt>
                <c:pt idx="3511">
                  <c:v>1.8578479999999995</c:v>
                </c:pt>
                <c:pt idx="3512">
                  <c:v>1.8583769999999997</c:v>
                </c:pt>
                <c:pt idx="3513">
                  <c:v>1.8589059999999997</c:v>
                </c:pt>
                <c:pt idx="3514">
                  <c:v>1.8594349999999999</c:v>
                </c:pt>
                <c:pt idx="3515">
                  <c:v>1.859964</c:v>
                </c:pt>
                <c:pt idx="3516">
                  <c:v>1.8604929999999997</c:v>
                </c:pt>
                <c:pt idx="3517">
                  <c:v>1.861022</c:v>
                </c:pt>
                <c:pt idx="3518">
                  <c:v>1.8615509999999997</c:v>
                </c:pt>
                <c:pt idx="3519">
                  <c:v>1.8620799999999997</c:v>
                </c:pt>
                <c:pt idx="3520">
                  <c:v>1.862609</c:v>
                </c:pt>
                <c:pt idx="3521">
                  <c:v>1.8631379999999997</c:v>
                </c:pt>
                <c:pt idx="3522">
                  <c:v>1.863667</c:v>
                </c:pt>
                <c:pt idx="3523">
                  <c:v>1.8641959999999997</c:v>
                </c:pt>
                <c:pt idx="3524">
                  <c:v>1.8647249999999997</c:v>
                </c:pt>
                <c:pt idx="3525">
                  <c:v>1.8652539999999997</c:v>
                </c:pt>
                <c:pt idx="3526">
                  <c:v>1.8657829999999997</c:v>
                </c:pt>
                <c:pt idx="3527">
                  <c:v>1.8663119999999995</c:v>
                </c:pt>
                <c:pt idx="3528">
                  <c:v>1.8668409999999998</c:v>
                </c:pt>
                <c:pt idx="3529">
                  <c:v>1.8673699999999995</c:v>
                </c:pt>
                <c:pt idx="3530">
                  <c:v>1.8678989999999995</c:v>
                </c:pt>
                <c:pt idx="3531">
                  <c:v>1.8684279999999998</c:v>
                </c:pt>
                <c:pt idx="3532">
                  <c:v>1.8689569999999998</c:v>
                </c:pt>
                <c:pt idx="3533">
                  <c:v>1.869486</c:v>
                </c:pt>
                <c:pt idx="3534">
                  <c:v>1.8700149999999998</c:v>
                </c:pt>
                <c:pt idx="3535">
                  <c:v>1.8705439999999998</c:v>
                </c:pt>
                <c:pt idx="3536">
                  <c:v>1.8710729999999998</c:v>
                </c:pt>
                <c:pt idx="3537">
                  <c:v>1.8716019999999998</c:v>
                </c:pt>
                <c:pt idx="3538">
                  <c:v>1.872131</c:v>
                </c:pt>
                <c:pt idx="3539">
                  <c:v>1.8726599999999998</c:v>
                </c:pt>
                <c:pt idx="3540">
                  <c:v>1.8731889999999998</c:v>
                </c:pt>
                <c:pt idx="3541">
                  <c:v>1.8737179999999998</c:v>
                </c:pt>
                <c:pt idx="3542">
                  <c:v>1.8742469999999998</c:v>
                </c:pt>
                <c:pt idx="3543">
                  <c:v>1.8747759999999996</c:v>
                </c:pt>
                <c:pt idx="3544">
                  <c:v>1.8753049999999998</c:v>
                </c:pt>
                <c:pt idx="3545">
                  <c:v>1.8758339999999996</c:v>
                </c:pt>
                <c:pt idx="3546">
                  <c:v>1.8763629999999998</c:v>
                </c:pt>
                <c:pt idx="3547">
                  <c:v>1.8768919999999998</c:v>
                </c:pt>
                <c:pt idx="3548">
                  <c:v>1.8774209999999996</c:v>
                </c:pt>
                <c:pt idx="3549">
                  <c:v>1.8779499999999998</c:v>
                </c:pt>
                <c:pt idx="3550">
                  <c:v>1.8784789999999998</c:v>
                </c:pt>
                <c:pt idx="3551">
                  <c:v>1.879008</c:v>
                </c:pt>
                <c:pt idx="3552">
                  <c:v>1.8795369999999998</c:v>
                </c:pt>
                <c:pt idx="3553">
                  <c:v>1.8800659999999998</c:v>
                </c:pt>
                <c:pt idx="3554">
                  <c:v>1.880595</c:v>
                </c:pt>
                <c:pt idx="3555">
                  <c:v>1.8811239999999998</c:v>
                </c:pt>
                <c:pt idx="3556">
                  <c:v>1.8816529999999998</c:v>
                </c:pt>
                <c:pt idx="3557">
                  <c:v>1.8821819999999998</c:v>
                </c:pt>
                <c:pt idx="3558">
                  <c:v>1.8827109999999998</c:v>
                </c:pt>
                <c:pt idx="3559">
                  <c:v>1.8832399999999996</c:v>
                </c:pt>
                <c:pt idx="3560">
                  <c:v>1.8837689999999998</c:v>
                </c:pt>
                <c:pt idx="3561">
                  <c:v>1.8842979999999996</c:v>
                </c:pt>
                <c:pt idx="3562">
                  <c:v>1.8848269999999998</c:v>
                </c:pt>
                <c:pt idx="3563">
                  <c:v>1.8853559999999996</c:v>
                </c:pt>
                <c:pt idx="3564">
                  <c:v>1.8858849999999996</c:v>
                </c:pt>
                <c:pt idx="3565">
                  <c:v>1.8864139999999998</c:v>
                </c:pt>
                <c:pt idx="3566">
                  <c:v>1.8869429999999996</c:v>
                </c:pt>
                <c:pt idx="3567">
                  <c:v>1.8874719999999996</c:v>
                </c:pt>
                <c:pt idx="3568">
                  <c:v>1.8880009999999998</c:v>
                </c:pt>
                <c:pt idx="3569">
                  <c:v>1.8885299999999998</c:v>
                </c:pt>
                <c:pt idx="3570">
                  <c:v>1.8890589999999998</c:v>
                </c:pt>
                <c:pt idx="3571">
                  <c:v>1.8895879999999998</c:v>
                </c:pt>
                <c:pt idx="3572">
                  <c:v>1.890117</c:v>
                </c:pt>
                <c:pt idx="3573">
                  <c:v>1.8906459999999998</c:v>
                </c:pt>
                <c:pt idx="3574">
                  <c:v>1.8911749999999998</c:v>
                </c:pt>
                <c:pt idx="3575">
                  <c:v>1.8917039999999998</c:v>
                </c:pt>
                <c:pt idx="3576">
                  <c:v>1.8922329999999998</c:v>
                </c:pt>
                <c:pt idx="3577">
                  <c:v>1.8927619999999996</c:v>
                </c:pt>
                <c:pt idx="3578">
                  <c:v>1.8932909999999998</c:v>
                </c:pt>
                <c:pt idx="3579">
                  <c:v>1.8938199999999996</c:v>
                </c:pt>
                <c:pt idx="3580">
                  <c:v>1.8943489999999996</c:v>
                </c:pt>
                <c:pt idx="3581">
                  <c:v>1.8948779999999998</c:v>
                </c:pt>
                <c:pt idx="3582">
                  <c:v>1.8954069999999996</c:v>
                </c:pt>
                <c:pt idx="3583">
                  <c:v>1.8959359999999998</c:v>
                </c:pt>
                <c:pt idx="3584">
                  <c:v>1.8964649999999996</c:v>
                </c:pt>
                <c:pt idx="3585">
                  <c:v>1.8969939999999996</c:v>
                </c:pt>
                <c:pt idx="3586">
                  <c:v>1.8975229999999998</c:v>
                </c:pt>
                <c:pt idx="3587">
                  <c:v>1.8980519999999999</c:v>
                </c:pt>
                <c:pt idx="3588">
                  <c:v>1.8985810000000001</c:v>
                </c:pt>
                <c:pt idx="3589">
                  <c:v>1.8991099999999999</c:v>
                </c:pt>
                <c:pt idx="3590">
                  <c:v>1.8996389999999999</c:v>
                </c:pt>
                <c:pt idx="3591">
                  <c:v>1.9001679999999999</c:v>
                </c:pt>
                <c:pt idx="3592">
                  <c:v>1.9006969999999999</c:v>
                </c:pt>
                <c:pt idx="3593">
                  <c:v>1.9012259999999996</c:v>
                </c:pt>
                <c:pt idx="3594">
                  <c:v>1.9017549999999999</c:v>
                </c:pt>
                <c:pt idx="3595">
                  <c:v>1.9022839999999996</c:v>
                </c:pt>
                <c:pt idx="3596">
                  <c:v>1.9028129999999996</c:v>
                </c:pt>
                <c:pt idx="3597">
                  <c:v>1.9033419999999996</c:v>
                </c:pt>
                <c:pt idx="3598">
                  <c:v>1.9038709999999996</c:v>
                </c:pt>
                <c:pt idx="3599">
                  <c:v>1.9043999999999999</c:v>
                </c:pt>
                <c:pt idx="3600">
                  <c:v>1.9049289999999997</c:v>
                </c:pt>
                <c:pt idx="3601">
                  <c:v>1.9054579999999997</c:v>
                </c:pt>
                <c:pt idx="3602">
                  <c:v>1.9059869999999997</c:v>
                </c:pt>
                <c:pt idx="3603">
                  <c:v>1.9065159999999997</c:v>
                </c:pt>
                <c:pt idx="3604">
                  <c:v>1.9070449999999999</c:v>
                </c:pt>
                <c:pt idx="3605">
                  <c:v>1.9075739999999999</c:v>
                </c:pt>
                <c:pt idx="3606">
                  <c:v>1.9081029999999999</c:v>
                </c:pt>
                <c:pt idx="3607">
                  <c:v>1.9086319999999999</c:v>
                </c:pt>
                <c:pt idx="3608">
                  <c:v>1.9091609999999999</c:v>
                </c:pt>
                <c:pt idx="3609">
                  <c:v>1.9096899999999997</c:v>
                </c:pt>
                <c:pt idx="3610">
                  <c:v>1.9102189999999999</c:v>
                </c:pt>
                <c:pt idx="3611">
                  <c:v>1.9107479999999997</c:v>
                </c:pt>
                <c:pt idx="3612">
                  <c:v>1.9112769999999999</c:v>
                </c:pt>
                <c:pt idx="3613">
                  <c:v>1.9118059999999997</c:v>
                </c:pt>
                <c:pt idx="3614">
                  <c:v>1.9123349999999997</c:v>
                </c:pt>
                <c:pt idx="3615">
                  <c:v>1.9128639999999999</c:v>
                </c:pt>
                <c:pt idx="3616">
                  <c:v>1.9133929999999997</c:v>
                </c:pt>
                <c:pt idx="3617">
                  <c:v>1.9139219999999997</c:v>
                </c:pt>
                <c:pt idx="3618">
                  <c:v>1.9144509999999997</c:v>
                </c:pt>
                <c:pt idx="3619">
                  <c:v>1.9149799999999997</c:v>
                </c:pt>
                <c:pt idx="3620">
                  <c:v>1.9155089999999995</c:v>
                </c:pt>
                <c:pt idx="3621">
                  <c:v>1.9160379999999997</c:v>
                </c:pt>
                <c:pt idx="3622">
                  <c:v>1.9165669999999999</c:v>
                </c:pt>
                <c:pt idx="3623">
                  <c:v>1.9170959999999999</c:v>
                </c:pt>
                <c:pt idx="3624">
                  <c:v>1.9176249999999999</c:v>
                </c:pt>
                <c:pt idx="3625">
                  <c:v>1.9181539999999997</c:v>
                </c:pt>
                <c:pt idx="3626">
                  <c:v>1.9186829999999999</c:v>
                </c:pt>
                <c:pt idx="3627">
                  <c:v>1.9192119999999997</c:v>
                </c:pt>
                <c:pt idx="3628">
                  <c:v>1.9197409999999999</c:v>
                </c:pt>
                <c:pt idx="3629">
                  <c:v>1.9202699999999997</c:v>
                </c:pt>
                <c:pt idx="3630">
                  <c:v>1.9207989999999997</c:v>
                </c:pt>
                <c:pt idx="3631">
                  <c:v>1.9213279999999997</c:v>
                </c:pt>
                <c:pt idx="3632">
                  <c:v>1.9218569999999997</c:v>
                </c:pt>
                <c:pt idx="3633">
                  <c:v>1.9223859999999997</c:v>
                </c:pt>
                <c:pt idx="3634">
                  <c:v>1.9229149999999997</c:v>
                </c:pt>
                <c:pt idx="3635">
                  <c:v>1.9234439999999997</c:v>
                </c:pt>
                <c:pt idx="3636">
                  <c:v>1.9239729999999997</c:v>
                </c:pt>
                <c:pt idx="3637">
                  <c:v>1.9245019999999997</c:v>
                </c:pt>
                <c:pt idx="3638">
                  <c:v>1.9250309999999995</c:v>
                </c:pt>
                <c:pt idx="3639">
                  <c:v>1.9255599999999999</c:v>
                </c:pt>
                <c:pt idx="3640">
                  <c:v>1.9260889999999999</c:v>
                </c:pt>
                <c:pt idx="3641">
                  <c:v>1.9266179999999999</c:v>
                </c:pt>
                <c:pt idx="3642">
                  <c:v>1.9271469999999999</c:v>
                </c:pt>
                <c:pt idx="3643">
                  <c:v>1.9276759999999997</c:v>
                </c:pt>
                <c:pt idx="3644">
                  <c:v>1.9282049999999999</c:v>
                </c:pt>
                <c:pt idx="3645">
                  <c:v>1.9287339999999997</c:v>
                </c:pt>
                <c:pt idx="3646">
                  <c:v>1.9292629999999997</c:v>
                </c:pt>
                <c:pt idx="3647">
                  <c:v>1.9297919999999997</c:v>
                </c:pt>
                <c:pt idx="3648">
                  <c:v>1.9303209999999997</c:v>
                </c:pt>
                <c:pt idx="3649">
                  <c:v>1.93085</c:v>
                </c:pt>
                <c:pt idx="3650">
                  <c:v>1.9313789999999997</c:v>
                </c:pt>
                <c:pt idx="3651">
                  <c:v>1.9319079999999997</c:v>
                </c:pt>
                <c:pt idx="3652">
                  <c:v>1.9324369999999997</c:v>
                </c:pt>
                <c:pt idx="3653">
                  <c:v>1.9329659999999997</c:v>
                </c:pt>
                <c:pt idx="3654">
                  <c:v>1.9334949999999995</c:v>
                </c:pt>
                <c:pt idx="3655">
                  <c:v>1.9340239999999997</c:v>
                </c:pt>
                <c:pt idx="3656">
                  <c:v>1.9345529999999995</c:v>
                </c:pt>
                <c:pt idx="3657">
                  <c:v>1.935082</c:v>
                </c:pt>
                <c:pt idx="3658">
                  <c:v>1.935611</c:v>
                </c:pt>
                <c:pt idx="3659">
                  <c:v>1.9361399999999998</c:v>
                </c:pt>
                <c:pt idx="3660">
                  <c:v>1.936669</c:v>
                </c:pt>
                <c:pt idx="3661">
                  <c:v>1.9371979999999998</c:v>
                </c:pt>
                <c:pt idx="3662">
                  <c:v>1.9377269999999998</c:v>
                </c:pt>
                <c:pt idx="3663">
                  <c:v>1.9382559999999998</c:v>
                </c:pt>
                <c:pt idx="3664">
                  <c:v>1.9387849999999998</c:v>
                </c:pt>
                <c:pt idx="3665">
                  <c:v>1.9393139999999995</c:v>
                </c:pt>
                <c:pt idx="3666">
                  <c:v>1.9398429999999998</c:v>
                </c:pt>
                <c:pt idx="3667">
                  <c:v>1.9403719999999998</c:v>
                </c:pt>
                <c:pt idx="3668">
                  <c:v>1.9409009999999998</c:v>
                </c:pt>
                <c:pt idx="3669">
                  <c:v>1.9414299999999998</c:v>
                </c:pt>
                <c:pt idx="3670">
                  <c:v>1.9419589999999995</c:v>
                </c:pt>
                <c:pt idx="3671">
                  <c:v>1.9424879999999998</c:v>
                </c:pt>
                <c:pt idx="3672">
                  <c:v>1.9430169999999996</c:v>
                </c:pt>
                <c:pt idx="3673">
                  <c:v>1.9435459999999998</c:v>
                </c:pt>
                <c:pt idx="3674">
                  <c:v>1.9440749999999996</c:v>
                </c:pt>
                <c:pt idx="3675">
                  <c:v>1.9446039999999998</c:v>
                </c:pt>
                <c:pt idx="3676">
                  <c:v>1.945133</c:v>
                </c:pt>
                <c:pt idx="3677">
                  <c:v>1.9456619999999998</c:v>
                </c:pt>
                <c:pt idx="3678">
                  <c:v>1.946191</c:v>
                </c:pt>
                <c:pt idx="3679">
                  <c:v>1.9467199999999998</c:v>
                </c:pt>
                <c:pt idx="3680">
                  <c:v>1.9472489999999998</c:v>
                </c:pt>
                <c:pt idx="3681">
                  <c:v>1.9477779999999998</c:v>
                </c:pt>
                <c:pt idx="3682">
                  <c:v>1.9483069999999998</c:v>
                </c:pt>
                <c:pt idx="3683">
                  <c:v>1.9488359999999998</c:v>
                </c:pt>
                <c:pt idx="3684">
                  <c:v>1.9493649999999998</c:v>
                </c:pt>
                <c:pt idx="3685">
                  <c:v>1.9498939999999998</c:v>
                </c:pt>
                <c:pt idx="3686">
                  <c:v>1.9504229999999996</c:v>
                </c:pt>
                <c:pt idx="3687">
                  <c:v>1.9509519999999998</c:v>
                </c:pt>
                <c:pt idx="3688">
                  <c:v>1.9514809999999996</c:v>
                </c:pt>
                <c:pt idx="3689">
                  <c:v>1.9520099999999998</c:v>
                </c:pt>
                <c:pt idx="3690">
                  <c:v>1.9525389999999996</c:v>
                </c:pt>
                <c:pt idx="3691">
                  <c:v>1.9530679999999996</c:v>
                </c:pt>
                <c:pt idx="3692">
                  <c:v>1.9535969999999996</c:v>
                </c:pt>
                <c:pt idx="3693">
                  <c:v>1.9541259999999998</c:v>
                </c:pt>
                <c:pt idx="3694">
                  <c:v>1.954655</c:v>
                </c:pt>
                <c:pt idx="3695">
                  <c:v>1.9551839999999998</c:v>
                </c:pt>
                <c:pt idx="3696">
                  <c:v>1.9557129999999998</c:v>
                </c:pt>
                <c:pt idx="3697">
                  <c:v>1.9562419999999998</c:v>
                </c:pt>
                <c:pt idx="3698">
                  <c:v>1.9567709999999998</c:v>
                </c:pt>
                <c:pt idx="3699">
                  <c:v>1.9572999999999996</c:v>
                </c:pt>
                <c:pt idx="3700">
                  <c:v>1.9578289999999998</c:v>
                </c:pt>
                <c:pt idx="3701">
                  <c:v>1.9583579999999998</c:v>
                </c:pt>
                <c:pt idx="3702">
                  <c:v>1.9588869999999998</c:v>
                </c:pt>
                <c:pt idx="3703">
                  <c:v>1.9594159999999998</c:v>
                </c:pt>
                <c:pt idx="3704">
                  <c:v>1.9599449999999996</c:v>
                </c:pt>
                <c:pt idx="3705">
                  <c:v>1.9604739999999998</c:v>
                </c:pt>
                <c:pt idx="3706">
                  <c:v>1.9610029999999996</c:v>
                </c:pt>
                <c:pt idx="3707">
                  <c:v>1.9615319999999996</c:v>
                </c:pt>
                <c:pt idx="3708">
                  <c:v>1.9620609999999996</c:v>
                </c:pt>
                <c:pt idx="3709">
                  <c:v>1.9625899999999996</c:v>
                </c:pt>
                <c:pt idx="3710">
                  <c:v>1.9631189999999994</c:v>
                </c:pt>
                <c:pt idx="3711">
                  <c:v>1.9636479999999998</c:v>
                </c:pt>
                <c:pt idx="3712">
                  <c:v>1.9641769999999998</c:v>
                </c:pt>
                <c:pt idx="3713">
                  <c:v>1.9647059999999998</c:v>
                </c:pt>
                <c:pt idx="3714">
                  <c:v>1.9652349999999998</c:v>
                </c:pt>
                <c:pt idx="3715">
                  <c:v>1.9657639999999996</c:v>
                </c:pt>
                <c:pt idx="3716">
                  <c:v>1.9662929999999998</c:v>
                </c:pt>
                <c:pt idx="3717">
                  <c:v>1.9668219999999996</c:v>
                </c:pt>
                <c:pt idx="3718">
                  <c:v>1.9673509999999998</c:v>
                </c:pt>
                <c:pt idx="3719">
                  <c:v>1.9678799999999999</c:v>
                </c:pt>
                <c:pt idx="3720">
                  <c:v>1.9684089999999996</c:v>
                </c:pt>
                <c:pt idx="3721">
                  <c:v>1.9689379999999999</c:v>
                </c:pt>
                <c:pt idx="3722">
                  <c:v>1.9694669999999996</c:v>
                </c:pt>
                <c:pt idx="3723">
                  <c:v>1.9699959999999996</c:v>
                </c:pt>
                <c:pt idx="3724">
                  <c:v>1.9705249999999996</c:v>
                </c:pt>
                <c:pt idx="3725">
                  <c:v>1.9710539999999996</c:v>
                </c:pt>
                <c:pt idx="3726">
                  <c:v>1.9715829999999994</c:v>
                </c:pt>
                <c:pt idx="3727">
                  <c:v>1.9721119999999996</c:v>
                </c:pt>
                <c:pt idx="3728">
                  <c:v>1.9726409999999996</c:v>
                </c:pt>
                <c:pt idx="3729">
                  <c:v>1.9731699999999999</c:v>
                </c:pt>
                <c:pt idx="3730">
                  <c:v>1.9736989999999999</c:v>
                </c:pt>
                <c:pt idx="3731">
                  <c:v>1.9742279999999999</c:v>
                </c:pt>
                <c:pt idx="3732">
                  <c:v>1.9747569999999999</c:v>
                </c:pt>
                <c:pt idx="3733">
                  <c:v>1.9752859999999997</c:v>
                </c:pt>
                <c:pt idx="3734">
                  <c:v>1.9758149999999999</c:v>
                </c:pt>
                <c:pt idx="3735">
                  <c:v>1.9763439999999999</c:v>
                </c:pt>
                <c:pt idx="3736">
                  <c:v>1.9768729999999997</c:v>
                </c:pt>
                <c:pt idx="3737">
                  <c:v>1.9774019999999999</c:v>
                </c:pt>
                <c:pt idx="3738">
                  <c:v>1.9779309999999997</c:v>
                </c:pt>
                <c:pt idx="3739">
                  <c:v>1.9784599999999999</c:v>
                </c:pt>
                <c:pt idx="3740">
                  <c:v>1.9789889999999997</c:v>
                </c:pt>
                <c:pt idx="3741">
                  <c:v>1.9795179999999997</c:v>
                </c:pt>
                <c:pt idx="3742">
                  <c:v>1.9800469999999997</c:v>
                </c:pt>
                <c:pt idx="3743">
                  <c:v>1.9805759999999997</c:v>
                </c:pt>
                <c:pt idx="3744">
                  <c:v>1.9811049999999994</c:v>
                </c:pt>
                <c:pt idx="3745">
                  <c:v>1.9816339999999997</c:v>
                </c:pt>
                <c:pt idx="3746">
                  <c:v>1.9821629999999997</c:v>
                </c:pt>
                <c:pt idx="3747">
                  <c:v>1.9826919999999999</c:v>
                </c:pt>
                <c:pt idx="3748">
                  <c:v>1.9832209999999999</c:v>
                </c:pt>
                <c:pt idx="3749">
                  <c:v>1.9837499999999997</c:v>
                </c:pt>
                <c:pt idx="3750">
                  <c:v>1.9842789999999999</c:v>
                </c:pt>
                <c:pt idx="3751">
                  <c:v>1.9848079999999997</c:v>
                </c:pt>
                <c:pt idx="3752">
                  <c:v>1.9853369999999997</c:v>
                </c:pt>
                <c:pt idx="3753">
                  <c:v>1.9858659999999999</c:v>
                </c:pt>
                <c:pt idx="3754">
                  <c:v>1.9863949999999997</c:v>
                </c:pt>
                <c:pt idx="3755">
                  <c:v>1.9869239999999999</c:v>
                </c:pt>
                <c:pt idx="3756">
                  <c:v>1.9874529999999997</c:v>
                </c:pt>
                <c:pt idx="3757">
                  <c:v>1.9879819999999997</c:v>
                </c:pt>
                <c:pt idx="3758">
                  <c:v>1.9885109999999997</c:v>
                </c:pt>
                <c:pt idx="3759">
                  <c:v>1.9890399999999997</c:v>
                </c:pt>
                <c:pt idx="3760">
                  <c:v>1.9895689999999995</c:v>
                </c:pt>
                <c:pt idx="3761">
                  <c:v>1.9900979999999997</c:v>
                </c:pt>
                <c:pt idx="3762">
                  <c:v>1.9906269999999997</c:v>
                </c:pt>
                <c:pt idx="3763">
                  <c:v>1.9911559999999997</c:v>
                </c:pt>
                <c:pt idx="3764">
                  <c:v>1.9916849999999997</c:v>
                </c:pt>
                <c:pt idx="3765">
                  <c:v>1.9922139999999997</c:v>
                </c:pt>
                <c:pt idx="3766">
                  <c:v>1.9927429999999999</c:v>
                </c:pt>
                <c:pt idx="3767">
                  <c:v>1.9932719999999997</c:v>
                </c:pt>
                <c:pt idx="3768">
                  <c:v>1.9938009999999999</c:v>
                </c:pt>
                <c:pt idx="3769">
                  <c:v>1.9943299999999999</c:v>
                </c:pt>
                <c:pt idx="3770">
                  <c:v>1.9948589999999997</c:v>
                </c:pt>
                <c:pt idx="3771">
                  <c:v>1.9953879999999999</c:v>
                </c:pt>
                <c:pt idx="3772">
                  <c:v>1.9959169999999997</c:v>
                </c:pt>
                <c:pt idx="3773">
                  <c:v>1.9964459999999997</c:v>
                </c:pt>
                <c:pt idx="3774">
                  <c:v>1.9969749999999997</c:v>
                </c:pt>
                <c:pt idx="3775">
                  <c:v>1.9975039999999997</c:v>
                </c:pt>
                <c:pt idx="3776">
                  <c:v>1.9980329999999995</c:v>
                </c:pt>
                <c:pt idx="3777">
                  <c:v>1.9985619999999997</c:v>
                </c:pt>
                <c:pt idx="3778">
                  <c:v>1.9990909999999995</c:v>
                </c:pt>
                <c:pt idx="3779">
                  <c:v>1.9996199999999997</c:v>
                </c:pt>
                <c:pt idx="3780">
                  <c:v>2.000149</c:v>
                </c:pt>
                <c:pt idx="3781">
                  <c:v>2.0006779999999997</c:v>
                </c:pt>
                <c:pt idx="3782">
                  <c:v>2.001207</c:v>
                </c:pt>
                <c:pt idx="3783">
                  <c:v>2.0017359999999997</c:v>
                </c:pt>
                <c:pt idx="3784">
                  <c:v>2.002265</c:v>
                </c:pt>
                <c:pt idx="3785">
                  <c:v>2.0027939999999997</c:v>
                </c:pt>
                <c:pt idx="3786">
                  <c:v>2.003323</c:v>
                </c:pt>
                <c:pt idx="3787">
                  <c:v>2.0038519999999997</c:v>
                </c:pt>
                <c:pt idx="3788">
                  <c:v>2.004381</c:v>
                </c:pt>
                <c:pt idx="3789">
                  <c:v>2.0049099999999997</c:v>
                </c:pt>
                <c:pt idx="3790">
                  <c:v>2.0054389999999995</c:v>
                </c:pt>
                <c:pt idx="3791">
                  <c:v>2.0059679999999998</c:v>
                </c:pt>
                <c:pt idx="3792">
                  <c:v>2.0064969999999995</c:v>
                </c:pt>
                <c:pt idx="3793">
                  <c:v>2.0070259999999998</c:v>
                </c:pt>
                <c:pt idx="3794">
                  <c:v>2.0075549999999995</c:v>
                </c:pt>
                <c:pt idx="3795">
                  <c:v>2.0080839999999998</c:v>
                </c:pt>
                <c:pt idx="3796">
                  <c:v>2.008613</c:v>
                </c:pt>
                <c:pt idx="3797">
                  <c:v>2.0091419999999998</c:v>
                </c:pt>
                <c:pt idx="3798">
                  <c:v>2.0096709999999995</c:v>
                </c:pt>
                <c:pt idx="3799">
                  <c:v>2.0101999999999998</c:v>
                </c:pt>
                <c:pt idx="3800">
                  <c:v>2.010729</c:v>
                </c:pt>
                <c:pt idx="3801">
                  <c:v>2.0112579999999998</c:v>
                </c:pt>
                <c:pt idx="3802">
                  <c:v>2.011787</c:v>
                </c:pt>
                <c:pt idx="3803">
                  <c:v>2.0123159999999998</c:v>
                </c:pt>
                <c:pt idx="3804">
                  <c:v>2.012845</c:v>
                </c:pt>
                <c:pt idx="3805">
                  <c:v>2.0133739999999998</c:v>
                </c:pt>
                <c:pt idx="3806">
                  <c:v>2.0139029999999996</c:v>
                </c:pt>
                <c:pt idx="3807">
                  <c:v>2.0144319999999998</c:v>
                </c:pt>
                <c:pt idx="3808">
                  <c:v>2.0149609999999996</c:v>
                </c:pt>
                <c:pt idx="3809">
                  <c:v>2.0154899999999998</c:v>
                </c:pt>
                <c:pt idx="3810">
                  <c:v>2.0160189999999996</c:v>
                </c:pt>
                <c:pt idx="3811">
                  <c:v>2.0165479999999998</c:v>
                </c:pt>
                <c:pt idx="3812">
                  <c:v>2.0170769999999996</c:v>
                </c:pt>
                <c:pt idx="3813">
                  <c:v>2.0176059999999998</c:v>
                </c:pt>
                <c:pt idx="3814">
                  <c:v>2.0181349999999996</c:v>
                </c:pt>
                <c:pt idx="3815">
                  <c:v>2.0186639999999998</c:v>
                </c:pt>
                <c:pt idx="3816">
                  <c:v>2.0191929999999996</c:v>
                </c:pt>
                <c:pt idx="3817">
                  <c:v>2.0197219999999994</c:v>
                </c:pt>
                <c:pt idx="3818">
                  <c:v>2.020251</c:v>
                </c:pt>
                <c:pt idx="3819">
                  <c:v>2.0207799999999998</c:v>
                </c:pt>
                <c:pt idx="3820">
                  <c:v>2.021309</c:v>
                </c:pt>
                <c:pt idx="3821">
                  <c:v>2.0218379999999998</c:v>
                </c:pt>
                <c:pt idx="3822">
                  <c:v>2.0223669999999996</c:v>
                </c:pt>
                <c:pt idx="3823">
                  <c:v>2.0228959999999998</c:v>
                </c:pt>
                <c:pt idx="3824">
                  <c:v>2.0234249999999996</c:v>
                </c:pt>
                <c:pt idx="3825">
                  <c:v>2.0239539999999998</c:v>
                </c:pt>
                <c:pt idx="3826">
                  <c:v>2.0244829999999996</c:v>
                </c:pt>
                <c:pt idx="3827">
                  <c:v>2.0250119999999998</c:v>
                </c:pt>
                <c:pt idx="3828">
                  <c:v>2.0255409999999996</c:v>
                </c:pt>
                <c:pt idx="3829">
                  <c:v>2.0260699999999998</c:v>
                </c:pt>
                <c:pt idx="3830">
                  <c:v>2.0265989999999996</c:v>
                </c:pt>
                <c:pt idx="3831">
                  <c:v>2.0271279999999998</c:v>
                </c:pt>
                <c:pt idx="3832">
                  <c:v>2.0276569999999996</c:v>
                </c:pt>
                <c:pt idx="3833">
                  <c:v>2.0281859999999994</c:v>
                </c:pt>
                <c:pt idx="3834">
                  <c:v>2.0287149999999996</c:v>
                </c:pt>
                <c:pt idx="3835">
                  <c:v>2.0292439999999994</c:v>
                </c:pt>
                <c:pt idx="3836">
                  <c:v>2.029773</c:v>
                </c:pt>
                <c:pt idx="3837">
                  <c:v>2.0303019999999998</c:v>
                </c:pt>
                <c:pt idx="3838">
                  <c:v>2.0308309999999996</c:v>
                </c:pt>
                <c:pt idx="3839">
                  <c:v>2.0313599999999998</c:v>
                </c:pt>
                <c:pt idx="3840">
                  <c:v>2.0318889999999996</c:v>
                </c:pt>
                <c:pt idx="3841">
                  <c:v>2.0324179999999998</c:v>
                </c:pt>
                <c:pt idx="3842">
                  <c:v>2.0329469999999996</c:v>
                </c:pt>
                <c:pt idx="3843">
                  <c:v>2.0334759999999998</c:v>
                </c:pt>
                <c:pt idx="3844">
                  <c:v>2.0340049999999996</c:v>
                </c:pt>
                <c:pt idx="3845">
                  <c:v>2.0345339999999998</c:v>
                </c:pt>
                <c:pt idx="3846">
                  <c:v>2.0350629999999996</c:v>
                </c:pt>
                <c:pt idx="3847">
                  <c:v>2.0355919999999998</c:v>
                </c:pt>
                <c:pt idx="3848">
                  <c:v>2.0361209999999996</c:v>
                </c:pt>
                <c:pt idx="3849">
                  <c:v>2.0366499999999998</c:v>
                </c:pt>
                <c:pt idx="3850">
                  <c:v>2.0371789999999996</c:v>
                </c:pt>
                <c:pt idx="3851">
                  <c:v>2.0377079999999994</c:v>
                </c:pt>
                <c:pt idx="3852">
                  <c:v>2.0382369999999996</c:v>
                </c:pt>
                <c:pt idx="3853">
                  <c:v>2.0387659999999994</c:v>
                </c:pt>
                <c:pt idx="3854">
                  <c:v>2.0392950000000001</c:v>
                </c:pt>
                <c:pt idx="3855">
                  <c:v>2.0398239999999999</c:v>
                </c:pt>
                <c:pt idx="3856">
                  <c:v>2.0403529999999996</c:v>
                </c:pt>
                <c:pt idx="3857">
                  <c:v>2.0408819999999999</c:v>
                </c:pt>
                <c:pt idx="3858">
                  <c:v>2.0414109999999996</c:v>
                </c:pt>
                <c:pt idx="3859">
                  <c:v>2.0419399999999999</c:v>
                </c:pt>
                <c:pt idx="3860">
                  <c:v>2.0424689999999996</c:v>
                </c:pt>
                <c:pt idx="3861">
                  <c:v>2.0429979999999999</c:v>
                </c:pt>
                <c:pt idx="3862">
                  <c:v>2.0435269999999996</c:v>
                </c:pt>
                <c:pt idx="3863">
                  <c:v>2.0440559999999999</c:v>
                </c:pt>
                <c:pt idx="3864">
                  <c:v>2.0445849999999997</c:v>
                </c:pt>
                <c:pt idx="3865">
                  <c:v>2.0451139999999999</c:v>
                </c:pt>
                <c:pt idx="3866">
                  <c:v>2.0456429999999997</c:v>
                </c:pt>
                <c:pt idx="3867">
                  <c:v>2.0461719999999994</c:v>
                </c:pt>
                <c:pt idx="3868">
                  <c:v>2.0467009999999997</c:v>
                </c:pt>
                <c:pt idx="3869">
                  <c:v>2.0472299999999994</c:v>
                </c:pt>
                <c:pt idx="3870">
                  <c:v>2.0477589999999997</c:v>
                </c:pt>
                <c:pt idx="3871">
                  <c:v>2.0482879999999994</c:v>
                </c:pt>
                <c:pt idx="3872">
                  <c:v>2.0488169999999997</c:v>
                </c:pt>
                <c:pt idx="3873">
                  <c:v>2.0493459999999999</c:v>
                </c:pt>
                <c:pt idx="3874">
                  <c:v>2.0498749999999997</c:v>
                </c:pt>
                <c:pt idx="3875">
                  <c:v>2.0504039999999999</c:v>
                </c:pt>
                <c:pt idx="3876">
                  <c:v>2.0509329999999997</c:v>
                </c:pt>
                <c:pt idx="3877">
                  <c:v>2.0514619999999999</c:v>
                </c:pt>
                <c:pt idx="3878">
                  <c:v>2.0519909999999997</c:v>
                </c:pt>
                <c:pt idx="3879">
                  <c:v>2.0525199999999999</c:v>
                </c:pt>
                <c:pt idx="3880">
                  <c:v>2.0530489999999997</c:v>
                </c:pt>
                <c:pt idx="3881">
                  <c:v>2.0535779999999999</c:v>
                </c:pt>
                <c:pt idx="3882">
                  <c:v>2.0541069999999997</c:v>
                </c:pt>
                <c:pt idx="3883">
                  <c:v>2.0546359999999995</c:v>
                </c:pt>
                <c:pt idx="3884">
                  <c:v>2.0551649999999997</c:v>
                </c:pt>
                <c:pt idx="3885">
                  <c:v>2.0556939999999995</c:v>
                </c:pt>
                <c:pt idx="3886">
                  <c:v>2.0562229999999997</c:v>
                </c:pt>
                <c:pt idx="3887">
                  <c:v>2.0567519999999995</c:v>
                </c:pt>
                <c:pt idx="3888">
                  <c:v>2.0572809999999997</c:v>
                </c:pt>
                <c:pt idx="3889">
                  <c:v>2.0578099999999995</c:v>
                </c:pt>
                <c:pt idx="3890">
                  <c:v>2.0583389999999997</c:v>
                </c:pt>
                <c:pt idx="3891">
                  <c:v>2.0588679999999999</c:v>
                </c:pt>
                <c:pt idx="3892">
                  <c:v>2.0593969999999997</c:v>
                </c:pt>
                <c:pt idx="3893">
                  <c:v>2.0599259999999999</c:v>
                </c:pt>
                <c:pt idx="3894">
                  <c:v>2.0604549999999997</c:v>
                </c:pt>
                <c:pt idx="3895">
                  <c:v>2.0609839999999999</c:v>
                </c:pt>
                <c:pt idx="3896">
                  <c:v>2.0615129999999997</c:v>
                </c:pt>
                <c:pt idx="3897">
                  <c:v>2.0620419999999999</c:v>
                </c:pt>
                <c:pt idx="3898">
                  <c:v>2.0625709999999997</c:v>
                </c:pt>
                <c:pt idx="3899">
                  <c:v>2.0630999999999995</c:v>
                </c:pt>
                <c:pt idx="3900">
                  <c:v>2.0636289999999997</c:v>
                </c:pt>
                <c:pt idx="3901">
                  <c:v>2.0641579999999995</c:v>
                </c:pt>
                <c:pt idx="3902">
                  <c:v>2.0646869999999997</c:v>
                </c:pt>
                <c:pt idx="3903">
                  <c:v>2.0652159999999995</c:v>
                </c:pt>
                <c:pt idx="3904">
                  <c:v>2.0657449999999997</c:v>
                </c:pt>
                <c:pt idx="3905">
                  <c:v>2.0662739999999995</c:v>
                </c:pt>
                <c:pt idx="3906">
                  <c:v>2.0668029999999997</c:v>
                </c:pt>
                <c:pt idx="3907">
                  <c:v>2.0673319999999995</c:v>
                </c:pt>
                <c:pt idx="3908">
                  <c:v>2.0678609999999997</c:v>
                </c:pt>
                <c:pt idx="3909">
                  <c:v>2.06839</c:v>
                </c:pt>
                <c:pt idx="3910">
                  <c:v>2.0689189999999997</c:v>
                </c:pt>
                <c:pt idx="3911">
                  <c:v>2.069448</c:v>
                </c:pt>
                <c:pt idx="3912">
                  <c:v>2.0699769999999997</c:v>
                </c:pt>
                <c:pt idx="3913">
                  <c:v>2.070506</c:v>
                </c:pt>
                <c:pt idx="3914">
                  <c:v>2.0710349999999997</c:v>
                </c:pt>
                <c:pt idx="3915">
                  <c:v>2.071564</c:v>
                </c:pt>
                <c:pt idx="3916">
                  <c:v>2.0720929999999997</c:v>
                </c:pt>
                <c:pt idx="3917">
                  <c:v>2.0726219999999995</c:v>
                </c:pt>
                <c:pt idx="3918">
                  <c:v>2.0731509999999997</c:v>
                </c:pt>
                <c:pt idx="3919">
                  <c:v>2.0736799999999995</c:v>
                </c:pt>
                <c:pt idx="3920">
                  <c:v>2.0742089999999997</c:v>
                </c:pt>
                <c:pt idx="3921">
                  <c:v>2.0747379999999995</c:v>
                </c:pt>
                <c:pt idx="3922">
                  <c:v>2.0752669999999998</c:v>
                </c:pt>
                <c:pt idx="3923">
                  <c:v>2.0757959999999995</c:v>
                </c:pt>
                <c:pt idx="3924">
                  <c:v>2.0763249999999998</c:v>
                </c:pt>
                <c:pt idx="3925">
                  <c:v>2.0768539999999995</c:v>
                </c:pt>
                <c:pt idx="3926">
                  <c:v>2.0773829999999998</c:v>
                </c:pt>
                <c:pt idx="3927">
                  <c:v>2.077912</c:v>
                </c:pt>
                <c:pt idx="3928">
                  <c:v>2.0784409999999998</c:v>
                </c:pt>
                <c:pt idx="3929">
                  <c:v>2.07897</c:v>
                </c:pt>
                <c:pt idx="3930">
                  <c:v>2.0794989999999998</c:v>
                </c:pt>
                <c:pt idx="3931">
                  <c:v>2.080028</c:v>
                </c:pt>
                <c:pt idx="3932">
                  <c:v>2.0805569999999998</c:v>
                </c:pt>
                <c:pt idx="3933">
                  <c:v>2.0810859999999995</c:v>
                </c:pt>
                <c:pt idx="3934">
                  <c:v>2.0816149999999998</c:v>
                </c:pt>
                <c:pt idx="3935">
                  <c:v>2.0821439999999996</c:v>
                </c:pt>
                <c:pt idx="3936">
                  <c:v>2.0826729999999998</c:v>
                </c:pt>
                <c:pt idx="3937">
                  <c:v>2.0832019999999996</c:v>
                </c:pt>
                <c:pt idx="3938">
                  <c:v>2.0837309999999998</c:v>
                </c:pt>
                <c:pt idx="3939">
                  <c:v>2.0842599999999996</c:v>
                </c:pt>
                <c:pt idx="3940">
                  <c:v>2.0847889999999998</c:v>
                </c:pt>
                <c:pt idx="3941">
                  <c:v>2.0853179999999996</c:v>
                </c:pt>
                <c:pt idx="3942">
                  <c:v>2.0858469999999998</c:v>
                </c:pt>
                <c:pt idx="3943">
                  <c:v>2.086376</c:v>
                </c:pt>
                <c:pt idx="3944">
                  <c:v>2.0869049999999998</c:v>
                </c:pt>
                <c:pt idx="3945">
                  <c:v>2.087434</c:v>
                </c:pt>
                <c:pt idx="3946">
                  <c:v>2.0879629999999998</c:v>
                </c:pt>
                <c:pt idx="3947">
                  <c:v>2.088492</c:v>
                </c:pt>
                <c:pt idx="3948">
                  <c:v>2.0890209999999998</c:v>
                </c:pt>
                <c:pt idx="3949">
                  <c:v>2.0895499999999996</c:v>
                </c:pt>
                <c:pt idx="3950">
                  <c:v>2.0900789999999998</c:v>
                </c:pt>
                <c:pt idx="3951">
                  <c:v>2.0906079999999996</c:v>
                </c:pt>
                <c:pt idx="3952">
                  <c:v>2.0911369999999998</c:v>
                </c:pt>
                <c:pt idx="3953">
                  <c:v>2.0916659999999996</c:v>
                </c:pt>
                <c:pt idx="3954">
                  <c:v>2.0921949999999998</c:v>
                </c:pt>
                <c:pt idx="3955">
                  <c:v>2.0927239999999996</c:v>
                </c:pt>
                <c:pt idx="3956">
                  <c:v>2.0932529999999998</c:v>
                </c:pt>
                <c:pt idx="3957">
                  <c:v>2.0937819999999996</c:v>
                </c:pt>
                <c:pt idx="3958">
                  <c:v>2.0943109999999998</c:v>
                </c:pt>
                <c:pt idx="3959">
                  <c:v>2.0948399999999996</c:v>
                </c:pt>
                <c:pt idx="3960">
                  <c:v>2.0953689999999994</c:v>
                </c:pt>
                <c:pt idx="3961">
                  <c:v>2.095898</c:v>
                </c:pt>
                <c:pt idx="3962">
                  <c:v>2.0964269999999998</c:v>
                </c:pt>
                <c:pt idx="3963">
                  <c:v>2.096956</c:v>
                </c:pt>
                <c:pt idx="3964">
                  <c:v>2.0974849999999998</c:v>
                </c:pt>
                <c:pt idx="3965">
                  <c:v>2.0980139999999996</c:v>
                </c:pt>
                <c:pt idx="3966">
                  <c:v>2.0985429999999998</c:v>
                </c:pt>
                <c:pt idx="3967">
                  <c:v>2.0990719999999996</c:v>
                </c:pt>
                <c:pt idx="3968">
                  <c:v>2.0996009999999998</c:v>
                </c:pt>
                <c:pt idx="3969">
                  <c:v>2.1001299999999996</c:v>
                </c:pt>
                <c:pt idx="3970">
                  <c:v>2.1006589999999998</c:v>
                </c:pt>
                <c:pt idx="3971">
                  <c:v>2.1011879999999996</c:v>
                </c:pt>
                <c:pt idx="3972">
                  <c:v>2.1017169999999998</c:v>
                </c:pt>
                <c:pt idx="3973">
                  <c:v>2.1022459999999996</c:v>
                </c:pt>
                <c:pt idx="3974">
                  <c:v>2.1027749999999998</c:v>
                </c:pt>
                <c:pt idx="3975">
                  <c:v>2.1033039999999996</c:v>
                </c:pt>
                <c:pt idx="3976">
                  <c:v>2.1038329999999998</c:v>
                </c:pt>
                <c:pt idx="3977">
                  <c:v>2.1043619999999996</c:v>
                </c:pt>
                <c:pt idx="3978">
                  <c:v>2.1048909999999994</c:v>
                </c:pt>
                <c:pt idx="3979">
                  <c:v>2.1054200000000001</c:v>
                </c:pt>
                <c:pt idx="3980">
                  <c:v>2.1059489999999998</c:v>
                </c:pt>
                <c:pt idx="3981">
                  <c:v>2.1064780000000001</c:v>
                </c:pt>
                <c:pt idx="3982">
                  <c:v>2.1070069999999999</c:v>
                </c:pt>
                <c:pt idx="3983">
                  <c:v>2.1075359999999996</c:v>
                </c:pt>
                <c:pt idx="3984">
                  <c:v>2.1080649999999999</c:v>
                </c:pt>
                <c:pt idx="3985">
                  <c:v>2.1085939999999996</c:v>
                </c:pt>
                <c:pt idx="3986">
                  <c:v>2.1091229999999999</c:v>
                </c:pt>
                <c:pt idx="3987">
                  <c:v>2.1096519999999996</c:v>
                </c:pt>
                <c:pt idx="3988">
                  <c:v>2.1101809999999999</c:v>
                </c:pt>
                <c:pt idx="3989">
                  <c:v>2.1107099999999996</c:v>
                </c:pt>
                <c:pt idx="3990">
                  <c:v>2.1112389999999999</c:v>
                </c:pt>
                <c:pt idx="3991">
                  <c:v>2.1117679999999996</c:v>
                </c:pt>
                <c:pt idx="3992">
                  <c:v>2.1122969999999999</c:v>
                </c:pt>
                <c:pt idx="3993">
                  <c:v>2.1128259999999996</c:v>
                </c:pt>
                <c:pt idx="3994">
                  <c:v>2.1133549999999994</c:v>
                </c:pt>
                <c:pt idx="3995">
                  <c:v>2.1138839999999997</c:v>
                </c:pt>
                <c:pt idx="3996">
                  <c:v>2.1144129999999994</c:v>
                </c:pt>
                <c:pt idx="3997">
                  <c:v>2.1149420000000001</c:v>
                </c:pt>
                <c:pt idx="3998">
                  <c:v>2.1154709999999999</c:v>
                </c:pt>
              </c:numCache>
            </c:numRef>
          </c:xVal>
          <c:yVal>
            <c:numRef>
              <c:f>Sheet2!$D$2:$D$4000</c:f>
              <c:numCache>
                <c:formatCode>General</c:formatCode>
                <c:ptCount val="3999"/>
                <c:pt idx="0">
                  <c:v>4.0467399999999998</c:v>
                </c:pt>
                <c:pt idx="1">
                  <c:v>4.0515100000000004</c:v>
                </c:pt>
                <c:pt idx="2">
                  <c:v>4.0515699999999999</c:v>
                </c:pt>
                <c:pt idx="3">
                  <c:v>4.0516500000000004</c:v>
                </c:pt>
                <c:pt idx="4">
                  <c:v>4.0517200000000004</c:v>
                </c:pt>
                <c:pt idx="5">
                  <c:v>4.0517899999999996</c:v>
                </c:pt>
                <c:pt idx="6">
                  <c:v>4.0518599999999996</c:v>
                </c:pt>
                <c:pt idx="7">
                  <c:v>4.0519299999999996</c:v>
                </c:pt>
                <c:pt idx="8">
                  <c:v>4.0519999999999996</c:v>
                </c:pt>
                <c:pt idx="9">
                  <c:v>4.0520699999999996</c:v>
                </c:pt>
                <c:pt idx="10">
                  <c:v>4.05213</c:v>
                </c:pt>
                <c:pt idx="11">
                  <c:v>4.0522</c:v>
                </c:pt>
                <c:pt idx="12">
                  <c:v>4.0522600000000004</c:v>
                </c:pt>
                <c:pt idx="13">
                  <c:v>4.0523300000000004</c:v>
                </c:pt>
                <c:pt idx="14">
                  <c:v>4.0523899999999999</c:v>
                </c:pt>
                <c:pt idx="15">
                  <c:v>4.05246</c:v>
                </c:pt>
                <c:pt idx="16">
                  <c:v>4.0525200000000003</c:v>
                </c:pt>
                <c:pt idx="17">
                  <c:v>4.0525799999999998</c:v>
                </c:pt>
                <c:pt idx="18">
                  <c:v>4.0526400000000002</c:v>
                </c:pt>
                <c:pt idx="19">
                  <c:v>4.0526999999999997</c:v>
                </c:pt>
                <c:pt idx="20">
                  <c:v>4.0527600000000001</c:v>
                </c:pt>
                <c:pt idx="21">
                  <c:v>4.0528199999999996</c:v>
                </c:pt>
                <c:pt idx="22">
                  <c:v>4.05288</c:v>
                </c:pt>
                <c:pt idx="23">
                  <c:v>4.0529299999999999</c:v>
                </c:pt>
                <c:pt idx="24">
                  <c:v>4.0529799999999998</c:v>
                </c:pt>
                <c:pt idx="25">
                  <c:v>4.0530400000000002</c:v>
                </c:pt>
                <c:pt idx="26">
                  <c:v>4.0530900000000001</c:v>
                </c:pt>
                <c:pt idx="27">
                  <c:v>4.05314</c:v>
                </c:pt>
                <c:pt idx="28">
                  <c:v>4.0531899999999998</c:v>
                </c:pt>
                <c:pt idx="29">
                  <c:v>4.0532399999999997</c:v>
                </c:pt>
                <c:pt idx="30">
                  <c:v>4.05328</c:v>
                </c:pt>
                <c:pt idx="31">
                  <c:v>4.0533299999999999</c:v>
                </c:pt>
                <c:pt idx="32">
                  <c:v>4.0533700000000001</c:v>
                </c:pt>
                <c:pt idx="33">
                  <c:v>4.0534100000000004</c:v>
                </c:pt>
                <c:pt idx="34">
                  <c:v>4.0534400000000002</c:v>
                </c:pt>
                <c:pt idx="35">
                  <c:v>4.05349</c:v>
                </c:pt>
                <c:pt idx="36">
                  <c:v>4.0535199999999998</c:v>
                </c:pt>
                <c:pt idx="37">
                  <c:v>4.0535500000000004</c:v>
                </c:pt>
                <c:pt idx="38">
                  <c:v>4.0535800000000002</c:v>
                </c:pt>
                <c:pt idx="39">
                  <c:v>4.0536199999999996</c:v>
                </c:pt>
                <c:pt idx="40">
                  <c:v>4.0536399999999997</c:v>
                </c:pt>
                <c:pt idx="41">
                  <c:v>4.0536700000000003</c:v>
                </c:pt>
                <c:pt idx="42">
                  <c:v>4.0536899999999996</c:v>
                </c:pt>
                <c:pt idx="43">
                  <c:v>4.0537200000000002</c:v>
                </c:pt>
                <c:pt idx="44">
                  <c:v>4.0537400000000003</c:v>
                </c:pt>
                <c:pt idx="45">
                  <c:v>4.05375</c:v>
                </c:pt>
                <c:pt idx="46">
                  <c:v>4.0537700000000001</c:v>
                </c:pt>
                <c:pt idx="47">
                  <c:v>4.0537700000000001</c:v>
                </c:pt>
                <c:pt idx="48">
                  <c:v>4.0537900000000002</c:v>
                </c:pt>
                <c:pt idx="49">
                  <c:v>4.0537999999999998</c:v>
                </c:pt>
                <c:pt idx="50">
                  <c:v>4.0537999999999998</c:v>
                </c:pt>
                <c:pt idx="51">
                  <c:v>4.0538100000000004</c:v>
                </c:pt>
                <c:pt idx="52">
                  <c:v>4.05382</c:v>
                </c:pt>
                <c:pt idx="53">
                  <c:v>4.0537999999999998</c:v>
                </c:pt>
                <c:pt idx="54">
                  <c:v>4.0537999999999998</c:v>
                </c:pt>
                <c:pt idx="55">
                  <c:v>4.0537999999999998</c:v>
                </c:pt>
                <c:pt idx="56">
                  <c:v>4.0537900000000002</c:v>
                </c:pt>
                <c:pt idx="57">
                  <c:v>4.0537799999999997</c:v>
                </c:pt>
                <c:pt idx="58">
                  <c:v>4.0537599999999996</c:v>
                </c:pt>
                <c:pt idx="59">
                  <c:v>4.0537400000000003</c:v>
                </c:pt>
                <c:pt idx="60">
                  <c:v>4.0537200000000002</c:v>
                </c:pt>
                <c:pt idx="61">
                  <c:v>4.0537099999999997</c:v>
                </c:pt>
                <c:pt idx="62">
                  <c:v>4.0536700000000003</c:v>
                </c:pt>
                <c:pt idx="63">
                  <c:v>4.0536500000000002</c:v>
                </c:pt>
                <c:pt idx="64">
                  <c:v>4.0536099999999999</c:v>
                </c:pt>
                <c:pt idx="65">
                  <c:v>4.0535899999999998</c:v>
                </c:pt>
                <c:pt idx="66">
                  <c:v>4.0535500000000004</c:v>
                </c:pt>
                <c:pt idx="67">
                  <c:v>4.0534999999999997</c:v>
                </c:pt>
                <c:pt idx="68">
                  <c:v>4.0534600000000003</c:v>
                </c:pt>
                <c:pt idx="69">
                  <c:v>4.05342</c:v>
                </c:pt>
                <c:pt idx="70">
                  <c:v>4.0533700000000001</c:v>
                </c:pt>
                <c:pt idx="71">
                  <c:v>4.0533099999999997</c:v>
                </c:pt>
                <c:pt idx="72">
                  <c:v>4.0532599999999999</c:v>
                </c:pt>
                <c:pt idx="73">
                  <c:v>4.05321</c:v>
                </c:pt>
                <c:pt idx="74">
                  <c:v>4.05314</c:v>
                </c:pt>
                <c:pt idx="75">
                  <c:v>4.05307</c:v>
                </c:pt>
                <c:pt idx="76">
                  <c:v>4.0530099999999996</c:v>
                </c:pt>
                <c:pt idx="77">
                  <c:v>4.0529500000000001</c:v>
                </c:pt>
                <c:pt idx="78">
                  <c:v>4.0528700000000004</c:v>
                </c:pt>
                <c:pt idx="79">
                  <c:v>4.0527899999999999</c:v>
                </c:pt>
                <c:pt idx="80">
                  <c:v>4.0527100000000003</c:v>
                </c:pt>
                <c:pt idx="81">
                  <c:v>4.0526299999999997</c:v>
                </c:pt>
                <c:pt idx="82">
                  <c:v>4.0525500000000001</c:v>
                </c:pt>
                <c:pt idx="83">
                  <c:v>4.0524500000000003</c:v>
                </c:pt>
                <c:pt idx="84">
                  <c:v>4.0523600000000002</c:v>
                </c:pt>
                <c:pt idx="85">
                  <c:v>4.0522499999999999</c:v>
                </c:pt>
                <c:pt idx="86">
                  <c:v>4.0521500000000001</c:v>
                </c:pt>
                <c:pt idx="87">
                  <c:v>4.05206</c:v>
                </c:pt>
                <c:pt idx="88">
                  <c:v>4.0519499999999997</c:v>
                </c:pt>
                <c:pt idx="89">
                  <c:v>4.0518299999999998</c:v>
                </c:pt>
                <c:pt idx="90">
                  <c:v>4.0517200000000004</c:v>
                </c:pt>
                <c:pt idx="91">
                  <c:v>4.0516100000000002</c:v>
                </c:pt>
                <c:pt idx="92">
                  <c:v>4.0514700000000001</c:v>
                </c:pt>
                <c:pt idx="93">
                  <c:v>4.0513500000000002</c:v>
                </c:pt>
                <c:pt idx="94">
                  <c:v>4.0512199999999998</c:v>
                </c:pt>
                <c:pt idx="95">
                  <c:v>4.0510999999999999</c:v>
                </c:pt>
                <c:pt idx="96">
                  <c:v>4.0509599999999999</c:v>
                </c:pt>
                <c:pt idx="97">
                  <c:v>4.0508199999999999</c:v>
                </c:pt>
                <c:pt idx="98">
                  <c:v>4.0506700000000002</c:v>
                </c:pt>
                <c:pt idx="99">
                  <c:v>4.0505399999999998</c:v>
                </c:pt>
                <c:pt idx="100">
                  <c:v>4.0503900000000002</c:v>
                </c:pt>
                <c:pt idx="101">
                  <c:v>4.0502200000000004</c:v>
                </c:pt>
                <c:pt idx="102">
                  <c:v>4.0500699999999998</c:v>
                </c:pt>
                <c:pt idx="103">
                  <c:v>4.0499200000000002</c:v>
                </c:pt>
                <c:pt idx="104">
                  <c:v>4.0497500000000004</c:v>
                </c:pt>
                <c:pt idx="105">
                  <c:v>4.0495900000000002</c:v>
                </c:pt>
                <c:pt idx="106">
                  <c:v>4.0494199999999996</c:v>
                </c:pt>
                <c:pt idx="107">
                  <c:v>4.0492499999999998</c:v>
                </c:pt>
                <c:pt idx="108">
                  <c:v>4.0490700000000004</c:v>
                </c:pt>
                <c:pt idx="109">
                  <c:v>4.0488900000000001</c:v>
                </c:pt>
                <c:pt idx="110">
                  <c:v>4.0487099999999998</c:v>
                </c:pt>
                <c:pt idx="111">
                  <c:v>4.0485100000000003</c:v>
                </c:pt>
                <c:pt idx="112">
                  <c:v>4.0483200000000004</c:v>
                </c:pt>
                <c:pt idx="113">
                  <c:v>4.0481299999999996</c:v>
                </c:pt>
                <c:pt idx="114">
                  <c:v>4.04793</c:v>
                </c:pt>
                <c:pt idx="115">
                  <c:v>4.0477400000000001</c:v>
                </c:pt>
                <c:pt idx="116">
                  <c:v>4.0475199999999996</c:v>
                </c:pt>
                <c:pt idx="117">
                  <c:v>4.04732</c:v>
                </c:pt>
                <c:pt idx="118">
                  <c:v>4.04711</c:v>
                </c:pt>
                <c:pt idx="119">
                  <c:v>4.0468999999999999</c:v>
                </c:pt>
                <c:pt idx="120">
                  <c:v>4.0466600000000001</c:v>
                </c:pt>
                <c:pt idx="121">
                  <c:v>4.0464399999999996</c:v>
                </c:pt>
                <c:pt idx="122">
                  <c:v>4.0462100000000003</c:v>
                </c:pt>
                <c:pt idx="123">
                  <c:v>4.0460000000000003</c:v>
                </c:pt>
                <c:pt idx="124">
                  <c:v>4.0457700000000001</c:v>
                </c:pt>
                <c:pt idx="125">
                  <c:v>4.0455300000000003</c:v>
                </c:pt>
                <c:pt idx="126">
                  <c:v>4.04528</c:v>
                </c:pt>
                <c:pt idx="127">
                  <c:v>4.0450400000000002</c:v>
                </c:pt>
                <c:pt idx="128">
                  <c:v>4.0447899999999999</c:v>
                </c:pt>
                <c:pt idx="129">
                  <c:v>4.0445500000000001</c:v>
                </c:pt>
                <c:pt idx="130">
                  <c:v>4.0443100000000003</c:v>
                </c:pt>
                <c:pt idx="131">
                  <c:v>4.0440399999999999</c:v>
                </c:pt>
                <c:pt idx="132">
                  <c:v>4.0437799999999999</c:v>
                </c:pt>
                <c:pt idx="133">
                  <c:v>4.04352</c:v>
                </c:pt>
                <c:pt idx="134">
                  <c:v>4.0432600000000001</c:v>
                </c:pt>
                <c:pt idx="135">
                  <c:v>4.0429899999999996</c:v>
                </c:pt>
                <c:pt idx="136">
                  <c:v>4.0427099999999996</c:v>
                </c:pt>
                <c:pt idx="137">
                  <c:v>4.0424499999999997</c:v>
                </c:pt>
                <c:pt idx="138">
                  <c:v>4.0421699999999996</c:v>
                </c:pt>
                <c:pt idx="139">
                  <c:v>4.0418799999999999</c:v>
                </c:pt>
                <c:pt idx="140">
                  <c:v>4.0416100000000004</c:v>
                </c:pt>
                <c:pt idx="141">
                  <c:v>4.0413100000000002</c:v>
                </c:pt>
                <c:pt idx="142">
                  <c:v>4.0410300000000001</c:v>
                </c:pt>
                <c:pt idx="143">
                  <c:v>4.0407400000000004</c:v>
                </c:pt>
                <c:pt idx="144">
                  <c:v>4.0404299999999997</c:v>
                </c:pt>
                <c:pt idx="145">
                  <c:v>4.0401400000000001</c:v>
                </c:pt>
                <c:pt idx="146">
                  <c:v>4.0398399999999999</c:v>
                </c:pt>
                <c:pt idx="147">
                  <c:v>4.0395399999999997</c:v>
                </c:pt>
                <c:pt idx="148">
                  <c:v>4.0392299999999999</c:v>
                </c:pt>
                <c:pt idx="149">
                  <c:v>4.0389200000000001</c:v>
                </c:pt>
                <c:pt idx="150">
                  <c:v>4.0386199999999999</c:v>
                </c:pt>
                <c:pt idx="151">
                  <c:v>4.0382999999999996</c:v>
                </c:pt>
                <c:pt idx="152">
                  <c:v>4.0379699999999996</c:v>
                </c:pt>
                <c:pt idx="153">
                  <c:v>4.0376599999999998</c:v>
                </c:pt>
                <c:pt idx="154">
                  <c:v>4.0373299999999999</c:v>
                </c:pt>
                <c:pt idx="155">
                  <c:v>4.0370100000000004</c:v>
                </c:pt>
                <c:pt idx="156">
                  <c:v>4.0366799999999996</c:v>
                </c:pt>
                <c:pt idx="157">
                  <c:v>4.03634</c:v>
                </c:pt>
                <c:pt idx="158">
                  <c:v>4.0360100000000001</c:v>
                </c:pt>
                <c:pt idx="159">
                  <c:v>4.0356699999999996</c:v>
                </c:pt>
                <c:pt idx="160">
                  <c:v>4.0353300000000001</c:v>
                </c:pt>
                <c:pt idx="161">
                  <c:v>4.0349899999999996</c:v>
                </c:pt>
                <c:pt idx="162">
                  <c:v>4.0346399999999996</c:v>
                </c:pt>
                <c:pt idx="163">
                  <c:v>4.0343099999999996</c:v>
                </c:pt>
                <c:pt idx="164">
                  <c:v>4.0339600000000004</c:v>
                </c:pt>
                <c:pt idx="165">
                  <c:v>4.0335999999999999</c:v>
                </c:pt>
                <c:pt idx="166">
                  <c:v>4.0332499999999998</c:v>
                </c:pt>
                <c:pt idx="167">
                  <c:v>4.0328900000000001</c:v>
                </c:pt>
                <c:pt idx="168">
                  <c:v>4.03254</c:v>
                </c:pt>
                <c:pt idx="169">
                  <c:v>4.0321800000000003</c:v>
                </c:pt>
                <c:pt idx="170">
                  <c:v>4.0318100000000001</c:v>
                </c:pt>
                <c:pt idx="171">
                  <c:v>4.0314399999999999</c:v>
                </c:pt>
                <c:pt idx="172">
                  <c:v>4.0310800000000002</c:v>
                </c:pt>
                <c:pt idx="173">
                  <c:v>4.03071</c:v>
                </c:pt>
                <c:pt idx="174">
                  <c:v>4.0303399999999998</c:v>
                </c:pt>
                <c:pt idx="175">
                  <c:v>4.0299800000000001</c:v>
                </c:pt>
                <c:pt idx="176">
                  <c:v>4.0296000000000003</c:v>
                </c:pt>
                <c:pt idx="177">
                  <c:v>4.0292199999999996</c:v>
                </c:pt>
                <c:pt idx="178">
                  <c:v>4.0288300000000001</c:v>
                </c:pt>
                <c:pt idx="179">
                  <c:v>4.0284599999999999</c:v>
                </c:pt>
                <c:pt idx="180">
                  <c:v>4.0280800000000001</c:v>
                </c:pt>
                <c:pt idx="181">
                  <c:v>4.0276899999999998</c:v>
                </c:pt>
                <c:pt idx="182">
                  <c:v>4.0273099999999999</c:v>
                </c:pt>
                <c:pt idx="183">
                  <c:v>4.0269199999999996</c:v>
                </c:pt>
                <c:pt idx="184">
                  <c:v>4.0265399999999998</c:v>
                </c:pt>
                <c:pt idx="185">
                  <c:v>4.0261500000000003</c:v>
                </c:pt>
                <c:pt idx="186">
                  <c:v>4.0257500000000004</c:v>
                </c:pt>
                <c:pt idx="187">
                  <c:v>4.02536</c:v>
                </c:pt>
                <c:pt idx="188">
                  <c:v>4.0249600000000001</c:v>
                </c:pt>
                <c:pt idx="189">
                  <c:v>4.0245600000000001</c:v>
                </c:pt>
                <c:pt idx="190">
                  <c:v>4.0241600000000002</c:v>
                </c:pt>
                <c:pt idx="191">
                  <c:v>4.0237600000000002</c:v>
                </c:pt>
                <c:pt idx="192">
                  <c:v>4.0233499999999998</c:v>
                </c:pt>
                <c:pt idx="193">
                  <c:v>4.0229600000000003</c:v>
                </c:pt>
                <c:pt idx="194">
                  <c:v>4.0225600000000004</c:v>
                </c:pt>
                <c:pt idx="195">
                  <c:v>4.0221400000000003</c:v>
                </c:pt>
                <c:pt idx="196">
                  <c:v>4.0217400000000003</c:v>
                </c:pt>
                <c:pt idx="197">
                  <c:v>4.0213299999999998</c:v>
                </c:pt>
                <c:pt idx="198">
                  <c:v>4.0209200000000003</c:v>
                </c:pt>
                <c:pt idx="199">
                  <c:v>4.0205099999999998</c:v>
                </c:pt>
                <c:pt idx="200">
                  <c:v>4.0201000000000002</c:v>
                </c:pt>
                <c:pt idx="201">
                  <c:v>4.0196800000000001</c:v>
                </c:pt>
                <c:pt idx="202">
                  <c:v>4.0192699999999997</c:v>
                </c:pt>
                <c:pt idx="203">
                  <c:v>4.0188600000000001</c:v>
                </c:pt>
                <c:pt idx="204">
                  <c:v>4.01844</c:v>
                </c:pt>
                <c:pt idx="205">
                  <c:v>4.0180300000000004</c:v>
                </c:pt>
                <c:pt idx="206">
                  <c:v>4.0175999999999998</c:v>
                </c:pt>
                <c:pt idx="207">
                  <c:v>4.0171900000000003</c:v>
                </c:pt>
                <c:pt idx="208">
                  <c:v>4.0167700000000002</c:v>
                </c:pt>
                <c:pt idx="209">
                  <c:v>4.0163399999999996</c:v>
                </c:pt>
                <c:pt idx="210">
                  <c:v>4.0159200000000004</c:v>
                </c:pt>
                <c:pt idx="211">
                  <c:v>4.0155000000000003</c:v>
                </c:pt>
                <c:pt idx="212">
                  <c:v>4.0150800000000002</c:v>
                </c:pt>
                <c:pt idx="213">
                  <c:v>4.0146600000000001</c:v>
                </c:pt>
                <c:pt idx="214">
                  <c:v>4.01424</c:v>
                </c:pt>
                <c:pt idx="215">
                  <c:v>4.0138100000000003</c:v>
                </c:pt>
                <c:pt idx="216">
                  <c:v>4.0133799999999997</c:v>
                </c:pt>
                <c:pt idx="217">
                  <c:v>4.0129700000000001</c:v>
                </c:pt>
                <c:pt idx="218">
                  <c:v>4.0125299999999999</c:v>
                </c:pt>
                <c:pt idx="219">
                  <c:v>4.0121099999999998</c:v>
                </c:pt>
                <c:pt idx="220">
                  <c:v>4.0116800000000001</c:v>
                </c:pt>
                <c:pt idx="221">
                  <c:v>4.0112500000000004</c:v>
                </c:pt>
                <c:pt idx="222">
                  <c:v>4.0108300000000003</c:v>
                </c:pt>
                <c:pt idx="223">
                  <c:v>4.0103999999999997</c:v>
                </c:pt>
                <c:pt idx="224">
                  <c:v>4.00997</c:v>
                </c:pt>
                <c:pt idx="225">
                  <c:v>4.0095400000000003</c:v>
                </c:pt>
                <c:pt idx="226">
                  <c:v>4.0091099999999997</c:v>
                </c:pt>
                <c:pt idx="227">
                  <c:v>4.00868</c:v>
                </c:pt>
                <c:pt idx="228">
                  <c:v>4.0082599999999999</c:v>
                </c:pt>
                <c:pt idx="229">
                  <c:v>4.0078300000000002</c:v>
                </c:pt>
                <c:pt idx="230">
                  <c:v>4.00739</c:v>
                </c:pt>
                <c:pt idx="231">
                  <c:v>4.0069699999999999</c:v>
                </c:pt>
                <c:pt idx="232">
                  <c:v>4.0065400000000002</c:v>
                </c:pt>
                <c:pt idx="233">
                  <c:v>4.0061099999999996</c:v>
                </c:pt>
                <c:pt idx="234">
                  <c:v>4.0056799999999999</c:v>
                </c:pt>
                <c:pt idx="235">
                  <c:v>4.0052500000000002</c:v>
                </c:pt>
                <c:pt idx="236">
                  <c:v>4.0048199999999996</c:v>
                </c:pt>
                <c:pt idx="237">
                  <c:v>4.0043899999999999</c:v>
                </c:pt>
                <c:pt idx="238">
                  <c:v>4.0039699999999998</c:v>
                </c:pt>
                <c:pt idx="239">
                  <c:v>4.0035400000000001</c:v>
                </c:pt>
                <c:pt idx="240">
                  <c:v>4.0031100000000004</c:v>
                </c:pt>
                <c:pt idx="241">
                  <c:v>4.0026799999999998</c:v>
                </c:pt>
                <c:pt idx="242">
                  <c:v>4.0022500000000001</c:v>
                </c:pt>
                <c:pt idx="243">
                  <c:v>4.0018200000000004</c:v>
                </c:pt>
                <c:pt idx="244">
                  <c:v>4.0013899999999998</c:v>
                </c:pt>
                <c:pt idx="245">
                  <c:v>4.0009699999999997</c:v>
                </c:pt>
                <c:pt idx="246">
                  <c:v>4.0005499999999996</c:v>
                </c:pt>
                <c:pt idx="247">
                  <c:v>4.0001100000000003</c:v>
                </c:pt>
                <c:pt idx="248">
                  <c:v>3.9996900000000002</c:v>
                </c:pt>
                <c:pt idx="249">
                  <c:v>3.99926</c:v>
                </c:pt>
                <c:pt idx="250">
                  <c:v>3.99884</c:v>
                </c:pt>
                <c:pt idx="251">
                  <c:v>3.9984199999999999</c:v>
                </c:pt>
                <c:pt idx="252">
                  <c:v>3.9979900000000002</c:v>
                </c:pt>
                <c:pt idx="253">
                  <c:v>3.9975700000000001</c:v>
                </c:pt>
                <c:pt idx="254">
                  <c:v>3.99715</c:v>
                </c:pt>
                <c:pt idx="255">
                  <c:v>3.9967199999999998</c:v>
                </c:pt>
                <c:pt idx="256">
                  <c:v>3.9963099999999998</c:v>
                </c:pt>
                <c:pt idx="257">
                  <c:v>3.9958800000000001</c:v>
                </c:pt>
                <c:pt idx="258">
                  <c:v>3.9954700000000001</c:v>
                </c:pt>
                <c:pt idx="259">
                  <c:v>3.9950399999999999</c:v>
                </c:pt>
                <c:pt idx="260">
                  <c:v>3.9946199999999998</c:v>
                </c:pt>
                <c:pt idx="261">
                  <c:v>3.9942099999999998</c:v>
                </c:pt>
                <c:pt idx="262">
                  <c:v>3.9937900000000002</c:v>
                </c:pt>
                <c:pt idx="263">
                  <c:v>3.9933800000000002</c:v>
                </c:pt>
                <c:pt idx="264">
                  <c:v>3.9929600000000001</c:v>
                </c:pt>
                <c:pt idx="265">
                  <c:v>3.99254</c:v>
                </c:pt>
                <c:pt idx="266">
                  <c:v>3.99213</c:v>
                </c:pt>
                <c:pt idx="267">
                  <c:v>3.9917199999999999</c:v>
                </c:pt>
                <c:pt idx="268">
                  <c:v>3.9913099999999999</c:v>
                </c:pt>
                <c:pt idx="269">
                  <c:v>3.9908999999999999</c:v>
                </c:pt>
                <c:pt idx="270">
                  <c:v>3.9904799999999998</c:v>
                </c:pt>
                <c:pt idx="271">
                  <c:v>3.9900799999999998</c:v>
                </c:pt>
                <c:pt idx="272">
                  <c:v>3.9896699999999998</c:v>
                </c:pt>
                <c:pt idx="273">
                  <c:v>3.9892599999999998</c:v>
                </c:pt>
                <c:pt idx="274">
                  <c:v>3.9888499999999998</c:v>
                </c:pt>
                <c:pt idx="275">
                  <c:v>3.9884499999999998</c:v>
                </c:pt>
                <c:pt idx="276">
                  <c:v>3.9880399999999998</c:v>
                </c:pt>
                <c:pt idx="277">
                  <c:v>3.9876399999999999</c:v>
                </c:pt>
                <c:pt idx="278">
                  <c:v>3.9872399999999999</c:v>
                </c:pt>
                <c:pt idx="279">
                  <c:v>3.9868399999999999</c:v>
                </c:pt>
                <c:pt idx="280">
                  <c:v>3.98644</c:v>
                </c:pt>
                <c:pt idx="281">
                  <c:v>3.98604</c:v>
                </c:pt>
                <c:pt idx="282">
                  <c:v>3.9856400000000001</c:v>
                </c:pt>
                <c:pt idx="283">
                  <c:v>3.9852400000000001</c:v>
                </c:pt>
                <c:pt idx="284">
                  <c:v>3.9848499999999998</c:v>
                </c:pt>
                <c:pt idx="285">
                  <c:v>3.9844499999999998</c:v>
                </c:pt>
                <c:pt idx="286">
                  <c:v>3.9840599999999999</c:v>
                </c:pt>
                <c:pt idx="287">
                  <c:v>3.98367</c:v>
                </c:pt>
                <c:pt idx="288">
                  <c:v>3.9832800000000002</c:v>
                </c:pt>
                <c:pt idx="289">
                  <c:v>3.9828899999999998</c:v>
                </c:pt>
                <c:pt idx="290">
                  <c:v>3.9824999999999999</c:v>
                </c:pt>
                <c:pt idx="291">
                  <c:v>3.98211</c:v>
                </c:pt>
                <c:pt idx="292">
                  <c:v>3.9817300000000002</c:v>
                </c:pt>
                <c:pt idx="293">
                  <c:v>3.9813399999999999</c:v>
                </c:pt>
                <c:pt idx="294">
                  <c:v>3.98095</c:v>
                </c:pt>
                <c:pt idx="295">
                  <c:v>3.9805799999999998</c:v>
                </c:pt>
                <c:pt idx="296">
                  <c:v>3.9801899999999999</c:v>
                </c:pt>
                <c:pt idx="297">
                  <c:v>3.9798100000000001</c:v>
                </c:pt>
                <c:pt idx="298">
                  <c:v>3.9794399999999999</c:v>
                </c:pt>
                <c:pt idx="299">
                  <c:v>3.97905</c:v>
                </c:pt>
                <c:pt idx="300">
                  <c:v>3.9786800000000002</c:v>
                </c:pt>
                <c:pt idx="301">
                  <c:v>3.9782999999999999</c:v>
                </c:pt>
                <c:pt idx="302">
                  <c:v>3.9779300000000002</c:v>
                </c:pt>
                <c:pt idx="303">
                  <c:v>3.97756</c:v>
                </c:pt>
                <c:pt idx="304">
                  <c:v>3.9771899999999998</c:v>
                </c:pt>
                <c:pt idx="305">
                  <c:v>3.97682</c:v>
                </c:pt>
                <c:pt idx="306">
                  <c:v>3.9764499999999998</c:v>
                </c:pt>
                <c:pt idx="307">
                  <c:v>3.9760800000000001</c:v>
                </c:pt>
                <c:pt idx="308">
                  <c:v>3.9757199999999999</c:v>
                </c:pt>
                <c:pt idx="309">
                  <c:v>3.9753500000000002</c:v>
                </c:pt>
                <c:pt idx="310">
                  <c:v>3.97499</c:v>
                </c:pt>
                <c:pt idx="311">
                  <c:v>3.9746299999999999</c:v>
                </c:pt>
                <c:pt idx="312">
                  <c:v>3.9742700000000002</c:v>
                </c:pt>
                <c:pt idx="313">
                  <c:v>3.9739100000000001</c:v>
                </c:pt>
                <c:pt idx="314">
                  <c:v>3.9735499999999999</c:v>
                </c:pt>
                <c:pt idx="315">
                  <c:v>3.9731999999999998</c:v>
                </c:pt>
                <c:pt idx="316">
                  <c:v>3.9728400000000001</c:v>
                </c:pt>
                <c:pt idx="317">
                  <c:v>3.9724900000000001</c:v>
                </c:pt>
                <c:pt idx="318">
                  <c:v>3.9721299999999999</c:v>
                </c:pt>
                <c:pt idx="319">
                  <c:v>3.9717799999999999</c:v>
                </c:pt>
                <c:pt idx="320">
                  <c:v>3.9714299999999998</c:v>
                </c:pt>
                <c:pt idx="321">
                  <c:v>3.9710800000000002</c:v>
                </c:pt>
                <c:pt idx="322">
                  <c:v>3.9707400000000002</c:v>
                </c:pt>
                <c:pt idx="323">
                  <c:v>3.9703900000000001</c:v>
                </c:pt>
                <c:pt idx="324">
                  <c:v>3.9700500000000001</c:v>
                </c:pt>
                <c:pt idx="325">
                  <c:v>3.9697</c:v>
                </c:pt>
                <c:pt idx="326">
                  <c:v>3.96936</c:v>
                </c:pt>
                <c:pt idx="327">
                  <c:v>3.96902</c:v>
                </c:pt>
                <c:pt idx="328">
                  <c:v>3.96868</c:v>
                </c:pt>
                <c:pt idx="329">
                  <c:v>3.96835</c:v>
                </c:pt>
                <c:pt idx="330">
                  <c:v>3.96801</c:v>
                </c:pt>
                <c:pt idx="331">
                  <c:v>3.9676800000000001</c:v>
                </c:pt>
                <c:pt idx="332">
                  <c:v>3.9673400000000001</c:v>
                </c:pt>
                <c:pt idx="333">
                  <c:v>3.9670100000000001</c:v>
                </c:pt>
                <c:pt idx="334">
                  <c:v>3.9666800000000002</c:v>
                </c:pt>
                <c:pt idx="335">
                  <c:v>3.9663499999999998</c:v>
                </c:pt>
                <c:pt idx="336">
                  <c:v>3.9660199999999999</c:v>
                </c:pt>
                <c:pt idx="337">
                  <c:v>3.9657</c:v>
                </c:pt>
                <c:pt idx="338">
                  <c:v>3.9653700000000001</c:v>
                </c:pt>
                <c:pt idx="339">
                  <c:v>3.9650500000000002</c:v>
                </c:pt>
                <c:pt idx="340">
                  <c:v>3.9647199999999998</c:v>
                </c:pt>
                <c:pt idx="341">
                  <c:v>3.9643999999999999</c:v>
                </c:pt>
                <c:pt idx="342">
                  <c:v>3.9640900000000001</c:v>
                </c:pt>
                <c:pt idx="343">
                  <c:v>3.9637699999999998</c:v>
                </c:pt>
                <c:pt idx="344">
                  <c:v>3.9634499999999999</c:v>
                </c:pt>
                <c:pt idx="345">
                  <c:v>3.96313</c:v>
                </c:pt>
                <c:pt idx="346">
                  <c:v>3.9628199999999998</c:v>
                </c:pt>
                <c:pt idx="347">
                  <c:v>3.9624999999999999</c:v>
                </c:pt>
                <c:pt idx="348">
                  <c:v>3.9621900000000001</c:v>
                </c:pt>
                <c:pt idx="349">
                  <c:v>3.9618799999999998</c:v>
                </c:pt>
                <c:pt idx="350">
                  <c:v>3.96157</c:v>
                </c:pt>
                <c:pt idx="351">
                  <c:v>3.9612699999999998</c:v>
                </c:pt>
                <c:pt idx="352">
                  <c:v>3.96096</c:v>
                </c:pt>
                <c:pt idx="353">
                  <c:v>3.9606499999999998</c:v>
                </c:pt>
                <c:pt idx="354">
                  <c:v>3.96035</c:v>
                </c:pt>
                <c:pt idx="355">
                  <c:v>3.9600499999999998</c:v>
                </c:pt>
                <c:pt idx="356">
                  <c:v>3.9597500000000001</c:v>
                </c:pt>
                <c:pt idx="357">
                  <c:v>3.9594499999999999</c:v>
                </c:pt>
                <c:pt idx="358">
                  <c:v>3.9591500000000002</c:v>
                </c:pt>
                <c:pt idx="359">
                  <c:v>3.95885</c:v>
                </c:pt>
                <c:pt idx="360">
                  <c:v>3.9585499999999998</c:v>
                </c:pt>
                <c:pt idx="361">
                  <c:v>3.9582600000000001</c:v>
                </c:pt>
                <c:pt idx="362">
                  <c:v>3.9579599999999999</c:v>
                </c:pt>
                <c:pt idx="363">
                  <c:v>3.9576699999999998</c:v>
                </c:pt>
                <c:pt idx="364">
                  <c:v>3.9573800000000001</c:v>
                </c:pt>
                <c:pt idx="365">
                  <c:v>3.95709</c:v>
                </c:pt>
                <c:pt idx="366">
                  <c:v>3.9567999999999999</c:v>
                </c:pt>
                <c:pt idx="367">
                  <c:v>3.9565100000000002</c:v>
                </c:pt>
                <c:pt idx="368">
                  <c:v>3.9562300000000001</c:v>
                </c:pt>
                <c:pt idx="369">
                  <c:v>3.95594</c:v>
                </c:pt>
                <c:pt idx="370">
                  <c:v>3.95566</c:v>
                </c:pt>
                <c:pt idx="371">
                  <c:v>3.9553799999999999</c:v>
                </c:pt>
                <c:pt idx="372">
                  <c:v>3.9550900000000002</c:v>
                </c:pt>
                <c:pt idx="373">
                  <c:v>3.9548100000000002</c:v>
                </c:pt>
                <c:pt idx="374">
                  <c:v>3.9545400000000002</c:v>
                </c:pt>
                <c:pt idx="375">
                  <c:v>3.9542600000000001</c:v>
                </c:pt>
                <c:pt idx="376">
                  <c:v>3.9539800000000001</c:v>
                </c:pt>
                <c:pt idx="377">
                  <c:v>3.9537100000000001</c:v>
                </c:pt>
                <c:pt idx="378">
                  <c:v>3.95343</c:v>
                </c:pt>
                <c:pt idx="379">
                  <c:v>3.95316</c:v>
                </c:pt>
                <c:pt idx="380">
                  <c:v>3.95289</c:v>
                </c:pt>
                <c:pt idx="381">
                  <c:v>3.95262</c:v>
                </c:pt>
                <c:pt idx="382">
                  <c:v>3.95235</c:v>
                </c:pt>
                <c:pt idx="383">
                  <c:v>3.95208</c:v>
                </c:pt>
                <c:pt idx="384">
                  <c:v>3.95181</c:v>
                </c:pt>
                <c:pt idx="385">
                  <c:v>3.9515400000000001</c:v>
                </c:pt>
                <c:pt idx="386">
                  <c:v>3.9512800000000001</c:v>
                </c:pt>
                <c:pt idx="387">
                  <c:v>3.9510100000000001</c:v>
                </c:pt>
                <c:pt idx="388">
                  <c:v>3.9507500000000002</c:v>
                </c:pt>
                <c:pt idx="389">
                  <c:v>3.9504899999999998</c:v>
                </c:pt>
                <c:pt idx="390">
                  <c:v>3.9502299999999999</c:v>
                </c:pt>
                <c:pt idx="391">
                  <c:v>3.94997</c:v>
                </c:pt>
                <c:pt idx="392">
                  <c:v>3.9497100000000001</c:v>
                </c:pt>
                <c:pt idx="393">
                  <c:v>3.9494600000000002</c:v>
                </c:pt>
                <c:pt idx="394">
                  <c:v>3.9491999999999998</c:v>
                </c:pt>
                <c:pt idx="395">
                  <c:v>3.9489399999999999</c:v>
                </c:pt>
                <c:pt idx="396">
                  <c:v>3.94869</c:v>
                </c:pt>
                <c:pt idx="397">
                  <c:v>3.9484400000000002</c:v>
                </c:pt>
                <c:pt idx="398">
                  <c:v>3.9481799999999998</c:v>
                </c:pt>
                <c:pt idx="399">
                  <c:v>3.9479299999999999</c:v>
                </c:pt>
                <c:pt idx="400">
                  <c:v>3.9476800000000001</c:v>
                </c:pt>
                <c:pt idx="401">
                  <c:v>3.9474300000000002</c:v>
                </c:pt>
                <c:pt idx="402">
                  <c:v>3.94719</c:v>
                </c:pt>
                <c:pt idx="403">
                  <c:v>3.9469400000000001</c:v>
                </c:pt>
                <c:pt idx="404">
                  <c:v>3.9466999999999999</c:v>
                </c:pt>
                <c:pt idx="405">
                  <c:v>3.94645</c:v>
                </c:pt>
                <c:pt idx="406">
                  <c:v>3.9462100000000002</c:v>
                </c:pt>
                <c:pt idx="407">
                  <c:v>3.9459599999999999</c:v>
                </c:pt>
                <c:pt idx="408">
                  <c:v>3.9457200000000001</c:v>
                </c:pt>
                <c:pt idx="409">
                  <c:v>3.9454799999999999</c:v>
                </c:pt>
                <c:pt idx="410">
                  <c:v>3.9452400000000001</c:v>
                </c:pt>
                <c:pt idx="411">
                  <c:v>3.9449999999999998</c:v>
                </c:pt>
                <c:pt idx="412">
                  <c:v>3.9447700000000001</c:v>
                </c:pt>
                <c:pt idx="413">
                  <c:v>3.9445299999999999</c:v>
                </c:pt>
                <c:pt idx="414">
                  <c:v>3.9442900000000001</c:v>
                </c:pt>
                <c:pt idx="415">
                  <c:v>3.9440599999999999</c:v>
                </c:pt>
                <c:pt idx="416">
                  <c:v>3.9438200000000001</c:v>
                </c:pt>
                <c:pt idx="417">
                  <c:v>3.9435899999999999</c:v>
                </c:pt>
                <c:pt idx="418">
                  <c:v>3.9433600000000002</c:v>
                </c:pt>
                <c:pt idx="419">
                  <c:v>3.94313</c:v>
                </c:pt>
                <c:pt idx="420">
                  <c:v>3.9428999999999998</c:v>
                </c:pt>
                <c:pt idx="421">
                  <c:v>3.9426700000000001</c:v>
                </c:pt>
                <c:pt idx="422">
                  <c:v>3.9424399999999999</c:v>
                </c:pt>
                <c:pt idx="423">
                  <c:v>3.9422100000000002</c:v>
                </c:pt>
                <c:pt idx="424">
                  <c:v>3.9419900000000001</c:v>
                </c:pt>
                <c:pt idx="425">
                  <c:v>3.9417599999999999</c:v>
                </c:pt>
                <c:pt idx="426">
                  <c:v>3.9415399999999998</c:v>
                </c:pt>
                <c:pt idx="427">
                  <c:v>3.9413200000000002</c:v>
                </c:pt>
                <c:pt idx="428">
                  <c:v>3.94109</c:v>
                </c:pt>
                <c:pt idx="429">
                  <c:v>3.9408699999999999</c:v>
                </c:pt>
                <c:pt idx="430">
                  <c:v>3.9406500000000002</c:v>
                </c:pt>
                <c:pt idx="431">
                  <c:v>3.9404300000000001</c:v>
                </c:pt>
                <c:pt idx="432">
                  <c:v>3.94021</c:v>
                </c:pt>
                <c:pt idx="433">
                  <c:v>3.9399899999999999</c:v>
                </c:pt>
                <c:pt idx="434">
                  <c:v>3.9397700000000002</c:v>
                </c:pt>
                <c:pt idx="435">
                  <c:v>3.9395600000000002</c:v>
                </c:pt>
                <c:pt idx="436">
                  <c:v>3.9393400000000001</c:v>
                </c:pt>
                <c:pt idx="437">
                  <c:v>3.93913</c:v>
                </c:pt>
                <c:pt idx="438">
                  <c:v>3.9389099999999999</c:v>
                </c:pt>
                <c:pt idx="439">
                  <c:v>3.9386999999999999</c:v>
                </c:pt>
                <c:pt idx="440">
                  <c:v>3.9384899999999998</c:v>
                </c:pt>
                <c:pt idx="441">
                  <c:v>3.9382700000000002</c:v>
                </c:pt>
                <c:pt idx="442">
                  <c:v>3.9380600000000001</c:v>
                </c:pt>
                <c:pt idx="443">
                  <c:v>3.9378500000000001</c:v>
                </c:pt>
                <c:pt idx="444">
                  <c:v>3.93764</c:v>
                </c:pt>
                <c:pt idx="445">
                  <c:v>3.9374400000000001</c:v>
                </c:pt>
                <c:pt idx="446">
                  <c:v>3.93723</c:v>
                </c:pt>
                <c:pt idx="447">
                  <c:v>3.93702</c:v>
                </c:pt>
                <c:pt idx="448">
                  <c:v>3.9368099999999999</c:v>
                </c:pt>
                <c:pt idx="449">
                  <c:v>3.9366099999999999</c:v>
                </c:pt>
                <c:pt idx="450">
                  <c:v>3.9363999999999999</c:v>
                </c:pt>
                <c:pt idx="451">
                  <c:v>3.9361999999999999</c:v>
                </c:pt>
                <c:pt idx="452">
                  <c:v>3.9359999999999999</c:v>
                </c:pt>
                <c:pt idx="453">
                  <c:v>3.9358</c:v>
                </c:pt>
                <c:pt idx="454">
                  <c:v>3.9355899999999999</c:v>
                </c:pt>
                <c:pt idx="455">
                  <c:v>3.9353899999999999</c:v>
                </c:pt>
                <c:pt idx="456">
                  <c:v>3.93519</c:v>
                </c:pt>
                <c:pt idx="457">
                  <c:v>3.93499</c:v>
                </c:pt>
                <c:pt idx="458">
                  <c:v>3.93479</c:v>
                </c:pt>
                <c:pt idx="459">
                  <c:v>3.9346000000000001</c:v>
                </c:pt>
                <c:pt idx="460">
                  <c:v>3.9344000000000001</c:v>
                </c:pt>
                <c:pt idx="461">
                  <c:v>3.9342000000000001</c:v>
                </c:pt>
                <c:pt idx="462">
                  <c:v>3.9340099999999998</c:v>
                </c:pt>
                <c:pt idx="463">
                  <c:v>3.9338099999999998</c:v>
                </c:pt>
                <c:pt idx="464">
                  <c:v>3.9336199999999999</c:v>
                </c:pt>
                <c:pt idx="465">
                  <c:v>3.9334199999999999</c:v>
                </c:pt>
                <c:pt idx="466">
                  <c:v>3.93323</c:v>
                </c:pt>
                <c:pt idx="467">
                  <c:v>3.9330400000000001</c:v>
                </c:pt>
                <c:pt idx="468">
                  <c:v>3.9328500000000002</c:v>
                </c:pt>
                <c:pt idx="469">
                  <c:v>3.9326599999999998</c:v>
                </c:pt>
                <c:pt idx="470">
                  <c:v>3.9324699999999999</c:v>
                </c:pt>
                <c:pt idx="471">
                  <c:v>3.93228</c:v>
                </c:pt>
                <c:pt idx="472">
                  <c:v>3.9320900000000001</c:v>
                </c:pt>
                <c:pt idx="473">
                  <c:v>3.9319000000000002</c:v>
                </c:pt>
                <c:pt idx="474">
                  <c:v>3.9317099999999998</c:v>
                </c:pt>
                <c:pt idx="475">
                  <c:v>3.9315199999999999</c:v>
                </c:pt>
                <c:pt idx="476">
                  <c:v>3.9313400000000001</c:v>
                </c:pt>
                <c:pt idx="477">
                  <c:v>3.9311500000000001</c:v>
                </c:pt>
                <c:pt idx="478">
                  <c:v>3.9309699999999999</c:v>
                </c:pt>
                <c:pt idx="479">
                  <c:v>3.9307799999999999</c:v>
                </c:pt>
                <c:pt idx="480">
                  <c:v>3.9306000000000001</c:v>
                </c:pt>
                <c:pt idx="481">
                  <c:v>3.9304199999999998</c:v>
                </c:pt>
                <c:pt idx="482">
                  <c:v>3.9302299999999999</c:v>
                </c:pt>
                <c:pt idx="483">
                  <c:v>3.93005</c:v>
                </c:pt>
                <c:pt idx="484">
                  <c:v>3.9298700000000002</c:v>
                </c:pt>
                <c:pt idx="485">
                  <c:v>3.9296899999999999</c:v>
                </c:pt>
                <c:pt idx="486">
                  <c:v>3.9295100000000001</c:v>
                </c:pt>
                <c:pt idx="487">
                  <c:v>3.9293300000000002</c:v>
                </c:pt>
                <c:pt idx="488">
                  <c:v>3.9291499999999999</c:v>
                </c:pt>
                <c:pt idx="489">
                  <c:v>3.9289700000000001</c:v>
                </c:pt>
                <c:pt idx="490">
                  <c:v>3.9287899999999998</c:v>
                </c:pt>
                <c:pt idx="491">
                  <c:v>3.92862</c:v>
                </c:pt>
                <c:pt idx="492">
                  <c:v>3.9284400000000002</c:v>
                </c:pt>
                <c:pt idx="493">
                  <c:v>3.9282699999999999</c:v>
                </c:pt>
                <c:pt idx="494">
                  <c:v>3.9280900000000001</c:v>
                </c:pt>
                <c:pt idx="495">
                  <c:v>3.9279099999999998</c:v>
                </c:pt>
                <c:pt idx="496">
                  <c:v>3.92774</c:v>
                </c:pt>
                <c:pt idx="497">
                  <c:v>3.9275699999999998</c:v>
                </c:pt>
                <c:pt idx="498">
                  <c:v>3.9273899999999999</c:v>
                </c:pt>
                <c:pt idx="499">
                  <c:v>3.9272200000000002</c:v>
                </c:pt>
                <c:pt idx="500">
                  <c:v>3.9270499999999999</c:v>
                </c:pt>
                <c:pt idx="501">
                  <c:v>3.9268800000000001</c:v>
                </c:pt>
                <c:pt idx="502">
                  <c:v>3.9267099999999999</c:v>
                </c:pt>
                <c:pt idx="503">
                  <c:v>3.9265300000000001</c:v>
                </c:pt>
                <c:pt idx="504">
                  <c:v>3.9263599999999999</c:v>
                </c:pt>
                <c:pt idx="505">
                  <c:v>3.9262000000000001</c:v>
                </c:pt>
                <c:pt idx="506">
                  <c:v>3.9260299999999999</c:v>
                </c:pt>
                <c:pt idx="507">
                  <c:v>3.9258600000000001</c:v>
                </c:pt>
                <c:pt idx="508">
                  <c:v>3.9256899999999999</c:v>
                </c:pt>
                <c:pt idx="509">
                  <c:v>3.9255200000000001</c:v>
                </c:pt>
                <c:pt idx="510">
                  <c:v>3.9253499999999999</c:v>
                </c:pt>
                <c:pt idx="511">
                  <c:v>3.9251900000000002</c:v>
                </c:pt>
                <c:pt idx="512">
                  <c:v>3.92502</c:v>
                </c:pt>
                <c:pt idx="513">
                  <c:v>3.9248599999999998</c:v>
                </c:pt>
                <c:pt idx="514">
                  <c:v>3.92469</c:v>
                </c:pt>
                <c:pt idx="515">
                  <c:v>3.9245299999999999</c:v>
                </c:pt>
                <c:pt idx="516">
                  <c:v>3.9243600000000001</c:v>
                </c:pt>
                <c:pt idx="517">
                  <c:v>3.9241999999999999</c:v>
                </c:pt>
                <c:pt idx="518">
                  <c:v>3.9240400000000002</c:v>
                </c:pt>
                <c:pt idx="519">
                  <c:v>3.92387</c:v>
                </c:pt>
                <c:pt idx="520">
                  <c:v>3.9237099999999998</c:v>
                </c:pt>
                <c:pt idx="521">
                  <c:v>3.9235500000000001</c:v>
                </c:pt>
                <c:pt idx="522">
                  <c:v>3.9233899999999999</c:v>
                </c:pt>
                <c:pt idx="523">
                  <c:v>3.9232300000000002</c:v>
                </c:pt>
                <c:pt idx="524">
                  <c:v>3.9230700000000001</c:v>
                </c:pt>
                <c:pt idx="525">
                  <c:v>3.9229099999999999</c:v>
                </c:pt>
                <c:pt idx="526">
                  <c:v>3.9227500000000002</c:v>
                </c:pt>
                <c:pt idx="527">
                  <c:v>3.92259</c:v>
                </c:pt>
                <c:pt idx="528">
                  <c:v>3.9224299999999999</c:v>
                </c:pt>
                <c:pt idx="529">
                  <c:v>3.9222700000000001</c:v>
                </c:pt>
                <c:pt idx="530">
                  <c:v>3.9221200000000001</c:v>
                </c:pt>
                <c:pt idx="531">
                  <c:v>3.9219599999999999</c:v>
                </c:pt>
                <c:pt idx="532">
                  <c:v>3.9218000000000002</c:v>
                </c:pt>
                <c:pt idx="533">
                  <c:v>3.9216500000000001</c:v>
                </c:pt>
                <c:pt idx="534">
                  <c:v>3.9214899999999999</c:v>
                </c:pt>
                <c:pt idx="535">
                  <c:v>3.9213300000000002</c:v>
                </c:pt>
                <c:pt idx="536">
                  <c:v>3.9211800000000001</c:v>
                </c:pt>
                <c:pt idx="537">
                  <c:v>3.92103</c:v>
                </c:pt>
                <c:pt idx="538">
                  <c:v>3.9208699999999999</c:v>
                </c:pt>
                <c:pt idx="539">
                  <c:v>3.9207200000000002</c:v>
                </c:pt>
                <c:pt idx="540">
                  <c:v>3.92056</c:v>
                </c:pt>
                <c:pt idx="541">
                  <c:v>3.92041</c:v>
                </c:pt>
                <c:pt idx="542">
                  <c:v>3.9202599999999999</c:v>
                </c:pt>
                <c:pt idx="543">
                  <c:v>3.9201100000000002</c:v>
                </c:pt>
                <c:pt idx="544">
                  <c:v>3.91995</c:v>
                </c:pt>
                <c:pt idx="545">
                  <c:v>3.9198</c:v>
                </c:pt>
                <c:pt idx="546">
                  <c:v>3.9196499999999999</c:v>
                </c:pt>
                <c:pt idx="547">
                  <c:v>3.9195000000000002</c:v>
                </c:pt>
                <c:pt idx="548">
                  <c:v>3.9193500000000001</c:v>
                </c:pt>
                <c:pt idx="549">
                  <c:v>3.9192</c:v>
                </c:pt>
                <c:pt idx="550">
                  <c:v>3.9190499999999999</c:v>
                </c:pt>
                <c:pt idx="551">
                  <c:v>3.9188999999999998</c:v>
                </c:pt>
                <c:pt idx="552">
                  <c:v>3.9187500000000002</c:v>
                </c:pt>
                <c:pt idx="553">
                  <c:v>3.9186000000000001</c:v>
                </c:pt>
                <c:pt idx="554">
                  <c:v>3.9184600000000001</c:v>
                </c:pt>
                <c:pt idx="555">
                  <c:v>3.91831</c:v>
                </c:pt>
                <c:pt idx="556">
                  <c:v>3.9181599999999999</c:v>
                </c:pt>
                <c:pt idx="557">
                  <c:v>3.9180199999999998</c:v>
                </c:pt>
                <c:pt idx="558">
                  <c:v>3.9178700000000002</c:v>
                </c:pt>
                <c:pt idx="559">
                  <c:v>3.9177200000000001</c:v>
                </c:pt>
                <c:pt idx="560">
                  <c:v>3.9175800000000001</c:v>
                </c:pt>
                <c:pt idx="561">
                  <c:v>3.91743</c:v>
                </c:pt>
                <c:pt idx="562">
                  <c:v>3.9172799999999999</c:v>
                </c:pt>
                <c:pt idx="563">
                  <c:v>3.9171399999999998</c:v>
                </c:pt>
                <c:pt idx="564">
                  <c:v>3.9169999999999998</c:v>
                </c:pt>
                <c:pt idx="565">
                  <c:v>3.9168500000000002</c:v>
                </c:pt>
                <c:pt idx="566">
                  <c:v>3.9167100000000001</c:v>
                </c:pt>
                <c:pt idx="567">
                  <c:v>3.91656</c:v>
                </c:pt>
                <c:pt idx="568">
                  <c:v>3.91642</c:v>
                </c:pt>
                <c:pt idx="569">
                  <c:v>3.91628</c:v>
                </c:pt>
                <c:pt idx="570">
                  <c:v>3.9161299999999999</c:v>
                </c:pt>
                <c:pt idx="571">
                  <c:v>3.9159899999999999</c:v>
                </c:pt>
                <c:pt idx="572">
                  <c:v>3.9158499999999998</c:v>
                </c:pt>
                <c:pt idx="573">
                  <c:v>3.9157099999999998</c:v>
                </c:pt>
                <c:pt idx="574">
                  <c:v>3.9155700000000002</c:v>
                </c:pt>
                <c:pt idx="575">
                  <c:v>3.9154300000000002</c:v>
                </c:pt>
                <c:pt idx="576">
                  <c:v>3.9152900000000002</c:v>
                </c:pt>
                <c:pt idx="577">
                  <c:v>3.9151400000000001</c:v>
                </c:pt>
                <c:pt idx="578">
                  <c:v>3.915</c:v>
                </c:pt>
                <c:pt idx="579">
                  <c:v>3.9148700000000001</c:v>
                </c:pt>
                <c:pt idx="580">
                  <c:v>3.91473</c:v>
                </c:pt>
                <c:pt idx="581">
                  <c:v>3.91459</c:v>
                </c:pt>
                <c:pt idx="582">
                  <c:v>3.91445</c:v>
                </c:pt>
                <c:pt idx="583">
                  <c:v>3.91431</c:v>
                </c:pt>
                <c:pt idx="584">
                  <c:v>3.9141699999999999</c:v>
                </c:pt>
                <c:pt idx="585">
                  <c:v>3.9140299999999999</c:v>
                </c:pt>
                <c:pt idx="586">
                  <c:v>3.9138899999999999</c:v>
                </c:pt>
                <c:pt idx="587">
                  <c:v>3.9137599999999999</c:v>
                </c:pt>
                <c:pt idx="588">
                  <c:v>3.9136199999999999</c:v>
                </c:pt>
                <c:pt idx="589">
                  <c:v>3.9134799999999998</c:v>
                </c:pt>
                <c:pt idx="590">
                  <c:v>3.9133499999999999</c:v>
                </c:pt>
                <c:pt idx="591">
                  <c:v>3.9132099999999999</c:v>
                </c:pt>
                <c:pt idx="592">
                  <c:v>3.9130699999999998</c:v>
                </c:pt>
                <c:pt idx="593">
                  <c:v>3.9129399999999999</c:v>
                </c:pt>
                <c:pt idx="594">
                  <c:v>3.9127999999999998</c:v>
                </c:pt>
                <c:pt idx="595">
                  <c:v>3.9126699999999999</c:v>
                </c:pt>
                <c:pt idx="596">
                  <c:v>3.9125299999999998</c:v>
                </c:pt>
                <c:pt idx="597">
                  <c:v>3.9123999999999999</c:v>
                </c:pt>
                <c:pt idx="598">
                  <c:v>3.9122599999999998</c:v>
                </c:pt>
                <c:pt idx="599">
                  <c:v>3.9121299999999999</c:v>
                </c:pt>
                <c:pt idx="600">
                  <c:v>3.9119899999999999</c:v>
                </c:pt>
                <c:pt idx="601">
                  <c:v>3.9118599999999999</c:v>
                </c:pt>
                <c:pt idx="602">
                  <c:v>3.9117299999999999</c:v>
                </c:pt>
                <c:pt idx="603">
                  <c:v>3.9115899999999999</c:v>
                </c:pt>
                <c:pt idx="604">
                  <c:v>3.9114599999999999</c:v>
                </c:pt>
                <c:pt idx="605">
                  <c:v>3.9113199999999999</c:v>
                </c:pt>
                <c:pt idx="606">
                  <c:v>3.9111899999999999</c:v>
                </c:pt>
                <c:pt idx="607">
                  <c:v>3.91106</c:v>
                </c:pt>
                <c:pt idx="608">
                  <c:v>3.91093</c:v>
                </c:pt>
                <c:pt idx="609">
                  <c:v>3.9108000000000001</c:v>
                </c:pt>
                <c:pt idx="610">
                  <c:v>3.91066</c:v>
                </c:pt>
                <c:pt idx="611">
                  <c:v>3.9105300000000001</c:v>
                </c:pt>
                <c:pt idx="612">
                  <c:v>3.9104000000000001</c:v>
                </c:pt>
                <c:pt idx="613">
                  <c:v>3.9102700000000001</c:v>
                </c:pt>
                <c:pt idx="614">
                  <c:v>3.9101400000000002</c:v>
                </c:pt>
                <c:pt idx="615">
                  <c:v>3.9100100000000002</c:v>
                </c:pt>
                <c:pt idx="616">
                  <c:v>3.9098799999999998</c:v>
                </c:pt>
                <c:pt idx="617">
                  <c:v>3.9097499999999998</c:v>
                </c:pt>
                <c:pt idx="618">
                  <c:v>3.9096199999999999</c:v>
                </c:pt>
                <c:pt idx="619">
                  <c:v>3.9094899999999999</c:v>
                </c:pt>
                <c:pt idx="620">
                  <c:v>3.9093599999999999</c:v>
                </c:pt>
                <c:pt idx="621">
                  <c:v>3.90923</c:v>
                </c:pt>
                <c:pt idx="622">
                  <c:v>3.9091</c:v>
                </c:pt>
                <c:pt idx="623">
                  <c:v>3.9089700000000001</c:v>
                </c:pt>
                <c:pt idx="624">
                  <c:v>3.9088400000000001</c:v>
                </c:pt>
                <c:pt idx="625">
                  <c:v>3.9087100000000001</c:v>
                </c:pt>
                <c:pt idx="626">
                  <c:v>3.9085800000000002</c:v>
                </c:pt>
                <c:pt idx="627">
                  <c:v>3.9084599999999998</c:v>
                </c:pt>
                <c:pt idx="628">
                  <c:v>3.9083299999999999</c:v>
                </c:pt>
                <c:pt idx="629">
                  <c:v>3.9081999999999999</c:v>
                </c:pt>
                <c:pt idx="630">
                  <c:v>3.9080699999999999</c:v>
                </c:pt>
                <c:pt idx="631">
                  <c:v>3.90795</c:v>
                </c:pt>
                <c:pt idx="632">
                  <c:v>3.9078200000000001</c:v>
                </c:pt>
                <c:pt idx="633">
                  <c:v>3.9076900000000001</c:v>
                </c:pt>
                <c:pt idx="634">
                  <c:v>3.9075600000000001</c:v>
                </c:pt>
                <c:pt idx="635">
                  <c:v>3.9074399999999998</c:v>
                </c:pt>
                <c:pt idx="636">
                  <c:v>3.9073099999999998</c:v>
                </c:pt>
                <c:pt idx="637">
                  <c:v>3.9071799999999999</c:v>
                </c:pt>
                <c:pt idx="638">
                  <c:v>3.90706</c:v>
                </c:pt>
                <c:pt idx="639">
                  <c:v>3.90693</c:v>
                </c:pt>
                <c:pt idx="640">
                  <c:v>3.9068100000000001</c:v>
                </c:pt>
                <c:pt idx="641">
                  <c:v>3.9066800000000002</c:v>
                </c:pt>
                <c:pt idx="642">
                  <c:v>3.9065599999999998</c:v>
                </c:pt>
                <c:pt idx="643">
                  <c:v>3.9064299999999998</c:v>
                </c:pt>
                <c:pt idx="644">
                  <c:v>3.9063099999999999</c:v>
                </c:pt>
                <c:pt idx="645">
                  <c:v>3.90618</c:v>
                </c:pt>
                <c:pt idx="646">
                  <c:v>3.9060600000000001</c:v>
                </c:pt>
                <c:pt idx="647">
                  <c:v>3.9059300000000001</c:v>
                </c:pt>
                <c:pt idx="648">
                  <c:v>3.9058099999999998</c:v>
                </c:pt>
                <c:pt idx="649">
                  <c:v>3.9056799999999998</c:v>
                </c:pt>
                <c:pt idx="650">
                  <c:v>3.9055599999999999</c:v>
                </c:pt>
                <c:pt idx="651">
                  <c:v>3.90543</c:v>
                </c:pt>
                <c:pt idx="652">
                  <c:v>3.9053100000000001</c:v>
                </c:pt>
                <c:pt idx="653">
                  <c:v>3.9051900000000002</c:v>
                </c:pt>
                <c:pt idx="654">
                  <c:v>3.9050600000000002</c:v>
                </c:pt>
                <c:pt idx="655">
                  <c:v>3.9049399999999999</c:v>
                </c:pt>
                <c:pt idx="656">
                  <c:v>3.90482</c:v>
                </c:pt>
                <c:pt idx="657">
                  <c:v>3.90469</c:v>
                </c:pt>
                <c:pt idx="658">
                  <c:v>3.9045700000000001</c:v>
                </c:pt>
                <c:pt idx="659">
                  <c:v>3.9044500000000002</c:v>
                </c:pt>
                <c:pt idx="660">
                  <c:v>3.9043199999999998</c:v>
                </c:pt>
                <c:pt idx="661">
                  <c:v>3.9041999999999999</c:v>
                </c:pt>
                <c:pt idx="662">
                  <c:v>3.90408</c:v>
                </c:pt>
                <c:pt idx="663">
                  <c:v>3.9039600000000001</c:v>
                </c:pt>
                <c:pt idx="664">
                  <c:v>3.9038300000000001</c:v>
                </c:pt>
                <c:pt idx="665">
                  <c:v>3.9037099999999998</c:v>
                </c:pt>
                <c:pt idx="666">
                  <c:v>3.9035899999999999</c:v>
                </c:pt>
                <c:pt idx="667">
                  <c:v>3.90347</c:v>
                </c:pt>
                <c:pt idx="668">
                  <c:v>3.9033500000000001</c:v>
                </c:pt>
                <c:pt idx="669">
                  <c:v>3.9032300000000002</c:v>
                </c:pt>
                <c:pt idx="670">
                  <c:v>3.9030999999999998</c:v>
                </c:pt>
                <c:pt idx="671">
                  <c:v>3.9029799999999999</c:v>
                </c:pt>
                <c:pt idx="672">
                  <c:v>3.90286</c:v>
                </c:pt>
                <c:pt idx="673">
                  <c:v>3.9027400000000001</c:v>
                </c:pt>
                <c:pt idx="674">
                  <c:v>3.9026200000000002</c:v>
                </c:pt>
                <c:pt idx="675">
                  <c:v>3.9024999999999999</c:v>
                </c:pt>
                <c:pt idx="676">
                  <c:v>3.90238</c:v>
                </c:pt>
                <c:pt idx="677">
                  <c:v>3.9022600000000001</c:v>
                </c:pt>
                <c:pt idx="678">
                  <c:v>3.9021400000000002</c:v>
                </c:pt>
                <c:pt idx="679">
                  <c:v>3.9020199999999998</c:v>
                </c:pt>
                <c:pt idx="680">
                  <c:v>3.9018999999999999</c:v>
                </c:pt>
                <c:pt idx="681">
                  <c:v>3.90178</c:v>
                </c:pt>
                <c:pt idx="682">
                  <c:v>3.9016600000000001</c:v>
                </c:pt>
                <c:pt idx="683">
                  <c:v>3.9015399999999998</c:v>
                </c:pt>
                <c:pt idx="684">
                  <c:v>3.9014199999999999</c:v>
                </c:pt>
                <c:pt idx="685">
                  <c:v>3.9013</c:v>
                </c:pt>
                <c:pt idx="686">
                  <c:v>3.9011800000000001</c:v>
                </c:pt>
                <c:pt idx="687">
                  <c:v>3.9010600000000002</c:v>
                </c:pt>
                <c:pt idx="688">
                  <c:v>3.9009399999999999</c:v>
                </c:pt>
                <c:pt idx="689">
                  <c:v>3.90082</c:v>
                </c:pt>
                <c:pt idx="690">
                  <c:v>3.9007000000000001</c:v>
                </c:pt>
                <c:pt idx="691">
                  <c:v>3.9005800000000002</c:v>
                </c:pt>
                <c:pt idx="692">
                  <c:v>3.9004599999999998</c:v>
                </c:pt>
                <c:pt idx="693">
                  <c:v>3.9003399999999999</c:v>
                </c:pt>
                <c:pt idx="694">
                  <c:v>3.90022</c:v>
                </c:pt>
                <c:pt idx="695">
                  <c:v>3.9001000000000001</c:v>
                </c:pt>
                <c:pt idx="696">
                  <c:v>3.8999899999999998</c:v>
                </c:pt>
                <c:pt idx="697">
                  <c:v>3.8998699999999999</c:v>
                </c:pt>
                <c:pt idx="698">
                  <c:v>3.89975</c:v>
                </c:pt>
                <c:pt idx="699">
                  <c:v>3.8996300000000002</c:v>
                </c:pt>
                <c:pt idx="700">
                  <c:v>3.8995099999999998</c:v>
                </c:pt>
                <c:pt idx="701">
                  <c:v>3.8993899999999999</c:v>
                </c:pt>
                <c:pt idx="702">
                  <c:v>3.89927</c:v>
                </c:pt>
                <c:pt idx="703">
                  <c:v>3.8991600000000002</c:v>
                </c:pt>
                <c:pt idx="704">
                  <c:v>3.8990399999999998</c:v>
                </c:pt>
                <c:pt idx="705">
                  <c:v>3.8989199999999999</c:v>
                </c:pt>
                <c:pt idx="706">
                  <c:v>3.8988</c:v>
                </c:pt>
                <c:pt idx="707">
                  <c:v>3.8986800000000001</c:v>
                </c:pt>
                <c:pt idx="708">
                  <c:v>3.8985699999999999</c:v>
                </c:pt>
                <c:pt idx="709">
                  <c:v>3.89845</c:v>
                </c:pt>
                <c:pt idx="710">
                  <c:v>3.8983300000000001</c:v>
                </c:pt>
                <c:pt idx="711">
                  <c:v>3.8982100000000002</c:v>
                </c:pt>
                <c:pt idx="712">
                  <c:v>3.8980999999999999</c:v>
                </c:pt>
                <c:pt idx="713">
                  <c:v>3.89798</c:v>
                </c:pt>
                <c:pt idx="714">
                  <c:v>3.8978600000000001</c:v>
                </c:pt>
                <c:pt idx="715">
                  <c:v>3.8977400000000002</c:v>
                </c:pt>
                <c:pt idx="716">
                  <c:v>3.8976299999999999</c:v>
                </c:pt>
                <c:pt idx="717">
                  <c:v>3.89751</c:v>
                </c:pt>
                <c:pt idx="718">
                  <c:v>3.8973900000000001</c:v>
                </c:pt>
                <c:pt idx="719">
                  <c:v>3.8972699999999998</c:v>
                </c:pt>
                <c:pt idx="720">
                  <c:v>3.89716</c:v>
                </c:pt>
                <c:pt idx="721">
                  <c:v>3.8970400000000001</c:v>
                </c:pt>
                <c:pt idx="722">
                  <c:v>3.8969200000000002</c:v>
                </c:pt>
                <c:pt idx="723">
                  <c:v>3.8968099999999999</c:v>
                </c:pt>
                <c:pt idx="724">
                  <c:v>3.89669</c:v>
                </c:pt>
                <c:pt idx="725">
                  <c:v>3.8965700000000001</c:v>
                </c:pt>
                <c:pt idx="726">
                  <c:v>3.8964599999999998</c:v>
                </c:pt>
                <c:pt idx="727">
                  <c:v>3.8963399999999999</c:v>
                </c:pt>
                <c:pt idx="728">
                  <c:v>3.89622</c:v>
                </c:pt>
                <c:pt idx="729">
                  <c:v>3.8961100000000002</c:v>
                </c:pt>
                <c:pt idx="730">
                  <c:v>3.8959899999999998</c:v>
                </c:pt>
                <c:pt idx="731">
                  <c:v>3.8958699999999999</c:v>
                </c:pt>
                <c:pt idx="732">
                  <c:v>3.8957600000000001</c:v>
                </c:pt>
                <c:pt idx="733">
                  <c:v>3.8956400000000002</c:v>
                </c:pt>
                <c:pt idx="734">
                  <c:v>3.8955199999999999</c:v>
                </c:pt>
                <c:pt idx="735">
                  <c:v>3.89541</c:v>
                </c:pt>
                <c:pt idx="736">
                  <c:v>3.8952900000000001</c:v>
                </c:pt>
                <c:pt idx="737">
                  <c:v>3.8951799999999999</c:v>
                </c:pt>
                <c:pt idx="738">
                  <c:v>3.89506</c:v>
                </c:pt>
                <c:pt idx="739">
                  <c:v>3.8949400000000001</c:v>
                </c:pt>
                <c:pt idx="740">
                  <c:v>3.8948299999999998</c:v>
                </c:pt>
                <c:pt idx="741">
                  <c:v>3.8947099999999999</c:v>
                </c:pt>
                <c:pt idx="742">
                  <c:v>3.8946000000000001</c:v>
                </c:pt>
                <c:pt idx="743">
                  <c:v>3.8944800000000002</c:v>
                </c:pt>
                <c:pt idx="744">
                  <c:v>3.8943599999999998</c:v>
                </c:pt>
                <c:pt idx="745">
                  <c:v>3.89425</c:v>
                </c:pt>
                <c:pt idx="746">
                  <c:v>3.8941300000000001</c:v>
                </c:pt>
                <c:pt idx="747">
                  <c:v>3.8940199999999998</c:v>
                </c:pt>
                <c:pt idx="748">
                  <c:v>3.8938999999999999</c:v>
                </c:pt>
                <c:pt idx="749">
                  <c:v>3.89378</c:v>
                </c:pt>
                <c:pt idx="750">
                  <c:v>3.8936700000000002</c:v>
                </c:pt>
                <c:pt idx="751">
                  <c:v>3.8935499999999998</c:v>
                </c:pt>
                <c:pt idx="752">
                  <c:v>3.89344</c:v>
                </c:pt>
                <c:pt idx="753">
                  <c:v>3.8933200000000001</c:v>
                </c:pt>
                <c:pt idx="754">
                  <c:v>3.8932000000000002</c:v>
                </c:pt>
                <c:pt idx="755">
                  <c:v>3.8930899999999999</c:v>
                </c:pt>
                <c:pt idx="756">
                  <c:v>3.89297</c:v>
                </c:pt>
                <c:pt idx="757">
                  <c:v>3.8928600000000002</c:v>
                </c:pt>
                <c:pt idx="758">
                  <c:v>3.8927399999999999</c:v>
                </c:pt>
                <c:pt idx="759">
                  <c:v>3.89263</c:v>
                </c:pt>
                <c:pt idx="760">
                  <c:v>3.8925100000000001</c:v>
                </c:pt>
                <c:pt idx="761">
                  <c:v>3.8923899999999998</c:v>
                </c:pt>
                <c:pt idx="762">
                  <c:v>3.89228</c:v>
                </c:pt>
                <c:pt idx="763">
                  <c:v>3.8921600000000001</c:v>
                </c:pt>
                <c:pt idx="764">
                  <c:v>3.8920499999999998</c:v>
                </c:pt>
                <c:pt idx="765">
                  <c:v>3.8919299999999999</c:v>
                </c:pt>
                <c:pt idx="766">
                  <c:v>3.89181</c:v>
                </c:pt>
                <c:pt idx="767">
                  <c:v>3.8917000000000002</c:v>
                </c:pt>
                <c:pt idx="768">
                  <c:v>3.8915799999999998</c:v>
                </c:pt>
                <c:pt idx="769">
                  <c:v>3.89147</c:v>
                </c:pt>
                <c:pt idx="770">
                  <c:v>3.8913500000000001</c:v>
                </c:pt>
                <c:pt idx="771">
                  <c:v>3.8912399999999998</c:v>
                </c:pt>
                <c:pt idx="772">
                  <c:v>3.8911199999999999</c:v>
                </c:pt>
                <c:pt idx="773">
                  <c:v>3.891</c:v>
                </c:pt>
                <c:pt idx="774">
                  <c:v>3.8908900000000002</c:v>
                </c:pt>
                <c:pt idx="775">
                  <c:v>3.8907699999999998</c:v>
                </c:pt>
                <c:pt idx="776">
                  <c:v>3.89066</c:v>
                </c:pt>
                <c:pt idx="777">
                  <c:v>3.8905400000000001</c:v>
                </c:pt>
                <c:pt idx="778">
                  <c:v>3.8904299999999998</c:v>
                </c:pt>
                <c:pt idx="779">
                  <c:v>3.8903099999999999</c:v>
                </c:pt>
                <c:pt idx="780">
                  <c:v>3.8902000000000001</c:v>
                </c:pt>
                <c:pt idx="781">
                  <c:v>3.8900800000000002</c:v>
                </c:pt>
                <c:pt idx="782">
                  <c:v>3.8899599999999999</c:v>
                </c:pt>
                <c:pt idx="783">
                  <c:v>3.88985</c:v>
                </c:pt>
                <c:pt idx="784">
                  <c:v>3.8897300000000001</c:v>
                </c:pt>
                <c:pt idx="785">
                  <c:v>3.8896199999999999</c:v>
                </c:pt>
                <c:pt idx="786">
                  <c:v>3.8895</c:v>
                </c:pt>
                <c:pt idx="787">
                  <c:v>3.8893800000000001</c:v>
                </c:pt>
                <c:pt idx="788">
                  <c:v>3.8892699999999998</c:v>
                </c:pt>
                <c:pt idx="789">
                  <c:v>3.8891499999999999</c:v>
                </c:pt>
                <c:pt idx="790">
                  <c:v>3.8890400000000001</c:v>
                </c:pt>
                <c:pt idx="791">
                  <c:v>3.8889200000000002</c:v>
                </c:pt>
                <c:pt idx="792">
                  <c:v>3.8888099999999999</c:v>
                </c:pt>
                <c:pt idx="793">
                  <c:v>3.88869</c:v>
                </c:pt>
                <c:pt idx="794">
                  <c:v>3.8885700000000001</c:v>
                </c:pt>
                <c:pt idx="795">
                  <c:v>3.8884599999999998</c:v>
                </c:pt>
                <c:pt idx="796">
                  <c:v>3.8883399999999999</c:v>
                </c:pt>
                <c:pt idx="797">
                  <c:v>3.8882300000000001</c:v>
                </c:pt>
                <c:pt idx="798">
                  <c:v>3.8881100000000002</c:v>
                </c:pt>
                <c:pt idx="799">
                  <c:v>3.8879899999999998</c:v>
                </c:pt>
                <c:pt idx="800">
                  <c:v>3.88788</c:v>
                </c:pt>
                <c:pt idx="801">
                  <c:v>3.8877600000000001</c:v>
                </c:pt>
                <c:pt idx="802">
                  <c:v>3.8876400000000002</c:v>
                </c:pt>
                <c:pt idx="803">
                  <c:v>3.8875299999999999</c:v>
                </c:pt>
                <c:pt idx="804">
                  <c:v>3.88741</c:v>
                </c:pt>
                <c:pt idx="805">
                  <c:v>3.8873000000000002</c:v>
                </c:pt>
                <c:pt idx="806">
                  <c:v>3.8871799999999999</c:v>
                </c:pt>
                <c:pt idx="807">
                  <c:v>3.88706</c:v>
                </c:pt>
                <c:pt idx="808">
                  <c:v>3.8869500000000001</c:v>
                </c:pt>
                <c:pt idx="809">
                  <c:v>3.8868299999999998</c:v>
                </c:pt>
                <c:pt idx="810">
                  <c:v>3.8867099999999999</c:v>
                </c:pt>
                <c:pt idx="811">
                  <c:v>3.8866000000000001</c:v>
                </c:pt>
                <c:pt idx="812">
                  <c:v>3.8864800000000002</c:v>
                </c:pt>
                <c:pt idx="813">
                  <c:v>3.8863599999999998</c:v>
                </c:pt>
                <c:pt idx="814">
                  <c:v>3.88625</c:v>
                </c:pt>
                <c:pt idx="815">
                  <c:v>3.8861300000000001</c:v>
                </c:pt>
                <c:pt idx="816">
                  <c:v>3.8860100000000002</c:v>
                </c:pt>
                <c:pt idx="817">
                  <c:v>3.8858999999999999</c:v>
                </c:pt>
                <c:pt idx="818">
                  <c:v>3.88578</c:v>
                </c:pt>
                <c:pt idx="819">
                  <c:v>3.8856600000000001</c:v>
                </c:pt>
                <c:pt idx="820">
                  <c:v>3.8855499999999998</c:v>
                </c:pt>
                <c:pt idx="821">
                  <c:v>3.8854299999999999</c:v>
                </c:pt>
                <c:pt idx="822">
                  <c:v>3.88531</c:v>
                </c:pt>
                <c:pt idx="823">
                  <c:v>3.8852000000000002</c:v>
                </c:pt>
                <c:pt idx="824">
                  <c:v>3.8850799999999999</c:v>
                </c:pt>
                <c:pt idx="825">
                  <c:v>3.88496</c:v>
                </c:pt>
                <c:pt idx="826">
                  <c:v>3.8848400000000001</c:v>
                </c:pt>
                <c:pt idx="827">
                  <c:v>3.8847299999999998</c:v>
                </c:pt>
                <c:pt idx="828">
                  <c:v>3.8846099999999999</c:v>
                </c:pt>
                <c:pt idx="829">
                  <c:v>3.88449</c:v>
                </c:pt>
                <c:pt idx="830">
                  <c:v>3.8843800000000002</c:v>
                </c:pt>
                <c:pt idx="831">
                  <c:v>3.8842599999999998</c:v>
                </c:pt>
                <c:pt idx="832">
                  <c:v>3.8841399999999999</c:v>
                </c:pt>
                <c:pt idx="833">
                  <c:v>3.88402</c:v>
                </c:pt>
                <c:pt idx="834">
                  <c:v>3.8839000000000001</c:v>
                </c:pt>
                <c:pt idx="835">
                  <c:v>3.8837899999999999</c:v>
                </c:pt>
                <c:pt idx="836">
                  <c:v>3.88367</c:v>
                </c:pt>
                <c:pt idx="837">
                  <c:v>3.8835500000000001</c:v>
                </c:pt>
                <c:pt idx="838">
                  <c:v>3.8834300000000002</c:v>
                </c:pt>
                <c:pt idx="839">
                  <c:v>3.8833199999999999</c:v>
                </c:pt>
                <c:pt idx="840">
                  <c:v>3.8832</c:v>
                </c:pt>
                <c:pt idx="841">
                  <c:v>3.8830800000000001</c:v>
                </c:pt>
                <c:pt idx="842">
                  <c:v>3.8829600000000002</c:v>
                </c:pt>
                <c:pt idx="843">
                  <c:v>3.8828399999999998</c:v>
                </c:pt>
                <c:pt idx="844">
                  <c:v>3.88273</c:v>
                </c:pt>
                <c:pt idx="845">
                  <c:v>3.8826100000000001</c:v>
                </c:pt>
                <c:pt idx="846">
                  <c:v>3.8824900000000002</c:v>
                </c:pt>
                <c:pt idx="847">
                  <c:v>3.8823699999999999</c:v>
                </c:pt>
                <c:pt idx="848">
                  <c:v>3.88225</c:v>
                </c:pt>
                <c:pt idx="849">
                  <c:v>3.8821300000000001</c:v>
                </c:pt>
                <c:pt idx="850">
                  <c:v>3.8820100000000002</c:v>
                </c:pt>
                <c:pt idx="851">
                  <c:v>3.8818999999999999</c:v>
                </c:pt>
                <c:pt idx="852">
                  <c:v>3.88178</c:v>
                </c:pt>
                <c:pt idx="853">
                  <c:v>3.8816600000000001</c:v>
                </c:pt>
                <c:pt idx="854">
                  <c:v>3.8815400000000002</c:v>
                </c:pt>
                <c:pt idx="855">
                  <c:v>3.8814199999999999</c:v>
                </c:pt>
                <c:pt idx="856">
                  <c:v>3.8813</c:v>
                </c:pt>
                <c:pt idx="857">
                  <c:v>3.8811800000000001</c:v>
                </c:pt>
                <c:pt idx="858">
                  <c:v>3.8810600000000002</c:v>
                </c:pt>
                <c:pt idx="859">
                  <c:v>3.8809399999999998</c:v>
                </c:pt>
                <c:pt idx="860">
                  <c:v>3.8808199999999999</c:v>
                </c:pt>
                <c:pt idx="861">
                  <c:v>3.8807</c:v>
                </c:pt>
                <c:pt idx="862">
                  <c:v>3.8805800000000001</c:v>
                </c:pt>
                <c:pt idx="863">
                  <c:v>3.8804599999999998</c:v>
                </c:pt>
                <c:pt idx="864">
                  <c:v>3.88035</c:v>
                </c:pt>
                <c:pt idx="865">
                  <c:v>3.8802300000000001</c:v>
                </c:pt>
                <c:pt idx="866">
                  <c:v>3.8801100000000002</c:v>
                </c:pt>
                <c:pt idx="867">
                  <c:v>3.8799899999999998</c:v>
                </c:pt>
                <c:pt idx="868">
                  <c:v>3.8798699999999999</c:v>
                </c:pt>
                <c:pt idx="869">
                  <c:v>3.87975</c:v>
                </c:pt>
                <c:pt idx="870">
                  <c:v>3.8796300000000001</c:v>
                </c:pt>
                <c:pt idx="871">
                  <c:v>3.8795000000000002</c:v>
                </c:pt>
                <c:pt idx="872">
                  <c:v>3.8793799999999998</c:v>
                </c:pt>
                <c:pt idx="873">
                  <c:v>3.8792599999999999</c:v>
                </c:pt>
                <c:pt idx="874">
                  <c:v>3.87914</c:v>
                </c:pt>
                <c:pt idx="875">
                  <c:v>3.8790200000000001</c:v>
                </c:pt>
                <c:pt idx="876">
                  <c:v>3.8788999999999998</c:v>
                </c:pt>
                <c:pt idx="877">
                  <c:v>3.8787799999999999</c:v>
                </c:pt>
                <c:pt idx="878">
                  <c:v>3.87866</c:v>
                </c:pt>
                <c:pt idx="879">
                  <c:v>3.8785400000000001</c:v>
                </c:pt>
                <c:pt idx="880">
                  <c:v>3.8784200000000002</c:v>
                </c:pt>
                <c:pt idx="881">
                  <c:v>3.8782999999999999</c:v>
                </c:pt>
                <c:pt idx="882">
                  <c:v>3.87818</c:v>
                </c:pt>
                <c:pt idx="883">
                  <c:v>3.87805</c:v>
                </c:pt>
                <c:pt idx="884">
                  <c:v>3.8779300000000001</c:v>
                </c:pt>
                <c:pt idx="885">
                  <c:v>3.8778100000000002</c:v>
                </c:pt>
                <c:pt idx="886">
                  <c:v>3.8776899999999999</c:v>
                </c:pt>
                <c:pt idx="887">
                  <c:v>3.87757</c:v>
                </c:pt>
                <c:pt idx="888">
                  <c:v>3.87744</c:v>
                </c:pt>
                <c:pt idx="889">
                  <c:v>3.8773200000000001</c:v>
                </c:pt>
                <c:pt idx="890">
                  <c:v>3.8772000000000002</c:v>
                </c:pt>
                <c:pt idx="891">
                  <c:v>3.8770799999999999</c:v>
                </c:pt>
                <c:pt idx="892">
                  <c:v>3.87696</c:v>
                </c:pt>
                <c:pt idx="893">
                  <c:v>3.87683</c:v>
                </c:pt>
                <c:pt idx="894">
                  <c:v>3.8767100000000001</c:v>
                </c:pt>
                <c:pt idx="895">
                  <c:v>3.8765900000000002</c:v>
                </c:pt>
                <c:pt idx="896">
                  <c:v>3.8764699999999999</c:v>
                </c:pt>
                <c:pt idx="897">
                  <c:v>3.8763399999999999</c:v>
                </c:pt>
                <c:pt idx="898">
                  <c:v>3.87622</c:v>
                </c:pt>
                <c:pt idx="899">
                  <c:v>3.8761000000000001</c:v>
                </c:pt>
                <c:pt idx="900">
                  <c:v>3.8759700000000001</c:v>
                </c:pt>
                <c:pt idx="901">
                  <c:v>3.8758499999999998</c:v>
                </c:pt>
                <c:pt idx="902">
                  <c:v>3.8757299999999999</c:v>
                </c:pt>
                <c:pt idx="903">
                  <c:v>3.8755999999999999</c:v>
                </c:pt>
                <c:pt idx="904">
                  <c:v>3.87548</c:v>
                </c:pt>
                <c:pt idx="905">
                  <c:v>3.8753600000000001</c:v>
                </c:pt>
                <c:pt idx="906">
                  <c:v>3.8752300000000002</c:v>
                </c:pt>
                <c:pt idx="907">
                  <c:v>3.8751099999999998</c:v>
                </c:pt>
                <c:pt idx="908">
                  <c:v>3.8749799999999999</c:v>
                </c:pt>
                <c:pt idx="909">
                  <c:v>3.87486</c:v>
                </c:pt>
                <c:pt idx="910">
                  <c:v>3.8747400000000001</c:v>
                </c:pt>
                <c:pt idx="911">
                  <c:v>3.8746100000000001</c:v>
                </c:pt>
                <c:pt idx="912">
                  <c:v>3.8744900000000002</c:v>
                </c:pt>
                <c:pt idx="913">
                  <c:v>3.8743599999999998</c:v>
                </c:pt>
                <c:pt idx="914">
                  <c:v>3.8742399999999999</c:v>
                </c:pt>
                <c:pt idx="915">
                  <c:v>3.8741099999999999</c:v>
                </c:pt>
                <c:pt idx="916">
                  <c:v>3.87399</c:v>
                </c:pt>
                <c:pt idx="917">
                  <c:v>3.8738600000000001</c:v>
                </c:pt>
                <c:pt idx="918">
                  <c:v>3.8737400000000002</c:v>
                </c:pt>
                <c:pt idx="919">
                  <c:v>3.8736100000000002</c:v>
                </c:pt>
                <c:pt idx="920">
                  <c:v>3.8734899999999999</c:v>
                </c:pt>
                <c:pt idx="921">
                  <c:v>3.8733599999999999</c:v>
                </c:pt>
                <c:pt idx="922">
                  <c:v>3.87324</c:v>
                </c:pt>
                <c:pt idx="923">
                  <c:v>3.8731100000000001</c:v>
                </c:pt>
                <c:pt idx="924">
                  <c:v>3.8729800000000001</c:v>
                </c:pt>
                <c:pt idx="925">
                  <c:v>3.8728600000000002</c:v>
                </c:pt>
                <c:pt idx="926">
                  <c:v>3.8727299999999998</c:v>
                </c:pt>
                <c:pt idx="927">
                  <c:v>3.8725999999999998</c:v>
                </c:pt>
                <c:pt idx="928">
                  <c:v>3.8724799999999999</c:v>
                </c:pt>
                <c:pt idx="929">
                  <c:v>3.87235</c:v>
                </c:pt>
                <c:pt idx="930">
                  <c:v>3.8722300000000001</c:v>
                </c:pt>
                <c:pt idx="931">
                  <c:v>3.8721000000000001</c:v>
                </c:pt>
                <c:pt idx="932">
                  <c:v>3.8719700000000001</c:v>
                </c:pt>
                <c:pt idx="933">
                  <c:v>3.8718400000000002</c:v>
                </c:pt>
                <c:pt idx="934">
                  <c:v>3.8717199999999998</c:v>
                </c:pt>
                <c:pt idx="935">
                  <c:v>3.8715899999999999</c:v>
                </c:pt>
                <c:pt idx="936">
                  <c:v>3.8714599999999999</c:v>
                </c:pt>
                <c:pt idx="937">
                  <c:v>3.87134</c:v>
                </c:pt>
                <c:pt idx="938">
                  <c:v>3.87121</c:v>
                </c:pt>
                <c:pt idx="939">
                  <c:v>3.8710800000000001</c:v>
                </c:pt>
                <c:pt idx="940">
                  <c:v>3.8709500000000001</c:v>
                </c:pt>
                <c:pt idx="941">
                  <c:v>3.8708200000000001</c:v>
                </c:pt>
                <c:pt idx="942">
                  <c:v>3.8706999999999998</c:v>
                </c:pt>
                <c:pt idx="943">
                  <c:v>3.8705699999999998</c:v>
                </c:pt>
                <c:pt idx="944">
                  <c:v>3.8704399999999999</c:v>
                </c:pt>
                <c:pt idx="945">
                  <c:v>3.8703099999999999</c:v>
                </c:pt>
                <c:pt idx="946">
                  <c:v>3.87018</c:v>
                </c:pt>
                <c:pt idx="947">
                  <c:v>3.87005</c:v>
                </c:pt>
                <c:pt idx="948">
                  <c:v>3.86992</c:v>
                </c:pt>
                <c:pt idx="949">
                  <c:v>3.8697900000000001</c:v>
                </c:pt>
                <c:pt idx="950">
                  <c:v>3.8696600000000001</c:v>
                </c:pt>
                <c:pt idx="951">
                  <c:v>3.8695300000000001</c:v>
                </c:pt>
                <c:pt idx="952">
                  <c:v>3.8694099999999998</c:v>
                </c:pt>
                <c:pt idx="953">
                  <c:v>3.8692799999999998</c:v>
                </c:pt>
                <c:pt idx="954">
                  <c:v>3.8691499999999999</c:v>
                </c:pt>
                <c:pt idx="955">
                  <c:v>3.8690199999999999</c:v>
                </c:pt>
                <c:pt idx="956">
                  <c:v>3.8688899999999999</c:v>
                </c:pt>
                <c:pt idx="957">
                  <c:v>3.8687499999999999</c:v>
                </c:pt>
                <c:pt idx="958">
                  <c:v>3.8686199999999999</c:v>
                </c:pt>
                <c:pt idx="959">
                  <c:v>3.86849</c:v>
                </c:pt>
                <c:pt idx="960">
                  <c:v>3.86836</c:v>
                </c:pt>
                <c:pt idx="961">
                  <c:v>3.8682300000000001</c:v>
                </c:pt>
                <c:pt idx="962">
                  <c:v>3.8681000000000001</c:v>
                </c:pt>
                <c:pt idx="963">
                  <c:v>3.8679700000000001</c:v>
                </c:pt>
                <c:pt idx="964">
                  <c:v>3.8678400000000002</c:v>
                </c:pt>
                <c:pt idx="965">
                  <c:v>3.8677100000000002</c:v>
                </c:pt>
                <c:pt idx="966">
                  <c:v>3.8675799999999998</c:v>
                </c:pt>
                <c:pt idx="967">
                  <c:v>3.8674400000000002</c:v>
                </c:pt>
                <c:pt idx="968">
                  <c:v>3.8673099999999998</c:v>
                </c:pt>
                <c:pt idx="969">
                  <c:v>3.8671799999999998</c:v>
                </c:pt>
                <c:pt idx="970">
                  <c:v>3.8670499999999999</c:v>
                </c:pt>
                <c:pt idx="971">
                  <c:v>3.8669199999999999</c:v>
                </c:pt>
                <c:pt idx="972">
                  <c:v>3.8667799999999999</c:v>
                </c:pt>
                <c:pt idx="973">
                  <c:v>3.8666499999999999</c:v>
                </c:pt>
                <c:pt idx="974">
                  <c:v>3.86652</c:v>
                </c:pt>
                <c:pt idx="975">
                  <c:v>3.86639</c:v>
                </c:pt>
                <c:pt idx="976">
                  <c:v>3.86625</c:v>
                </c:pt>
                <c:pt idx="977">
                  <c:v>3.86612</c:v>
                </c:pt>
                <c:pt idx="978">
                  <c:v>3.86599</c:v>
                </c:pt>
                <c:pt idx="979">
                  <c:v>3.86585</c:v>
                </c:pt>
                <c:pt idx="980">
                  <c:v>3.86572</c:v>
                </c:pt>
                <c:pt idx="981">
                  <c:v>3.8655900000000001</c:v>
                </c:pt>
                <c:pt idx="982">
                  <c:v>3.8654500000000001</c:v>
                </c:pt>
                <c:pt idx="983">
                  <c:v>3.8653200000000001</c:v>
                </c:pt>
                <c:pt idx="984">
                  <c:v>3.8651800000000001</c:v>
                </c:pt>
                <c:pt idx="985">
                  <c:v>3.8650500000000001</c:v>
                </c:pt>
                <c:pt idx="986">
                  <c:v>3.8649100000000001</c:v>
                </c:pt>
                <c:pt idx="987">
                  <c:v>3.8647800000000001</c:v>
                </c:pt>
                <c:pt idx="988">
                  <c:v>3.8646500000000001</c:v>
                </c:pt>
                <c:pt idx="989">
                  <c:v>3.8645100000000001</c:v>
                </c:pt>
                <c:pt idx="990">
                  <c:v>3.8643700000000001</c:v>
                </c:pt>
                <c:pt idx="991">
                  <c:v>3.8642400000000001</c:v>
                </c:pt>
                <c:pt idx="992">
                  <c:v>3.8641000000000001</c:v>
                </c:pt>
                <c:pt idx="993">
                  <c:v>3.8639700000000001</c:v>
                </c:pt>
                <c:pt idx="994">
                  <c:v>3.8638300000000001</c:v>
                </c:pt>
                <c:pt idx="995">
                  <c:v>3.8637000000000001</c:v>
                </c:pt>
                <c:pt idx="996">
                  <c:v>3.8635600000000001</c:v>
                </c:pt>
                <c:pt idx="997">
                  <c:v>3.8634200000000001</c:v>
                </c:pt>
                <c:pt idx="998">
                  <c:v>3.8632900000000001</c:v>
                </c:pt>
                <c:pt idx="999">
                  <c:v>3.8631500000000001</c:v>
                </c:pt>
                <c:pt idx="1000">
                  <c:v>3.8630200000000001</c:v>
                </c:pt>
                <c:pt idx="1001">
                  <c:v>3.8628800000000001</c:v>
                </c:pt>
                <c:pt idx="1002">
                  <c:v>3.8627400000000001</c:v>
                </c:pt>
                <c:pt idx="1003">
                  <c:v>3.8626</c:v>
                </c:pt>
                <c:pt idx="1004">
                  <c:v>3.8624700000000001</c:v>
                </c:pt>
                <c:pt idx="1005">
                  <c:v>3.86233</c:v>
                </c:pt>
                <c:pt idx="1006">
                  <c:v>3.86219</c:v>
                </c:pt>
                <c:pt idx="1007">
                  <c:v>3.86205</c:v>
                </c:pt>
                <c:pt idx="1008">
                  <c:v>3.86192</c:v>
                </c:pt>
                <c:pt idx="1009">
                  <c:v>3.86178</c:v>
                </c:pt>
                <c:pt idx="1010">
                  <c:v>3.86164</c:v>
                </c:pt>
                <c:pt idx="1011">
                  <c:v>3.8614999999999999</c:v>
                </c:pt>
                <c:pt idx="1012">
                  <c:v>3.8613599999999999</c:v>
                </c:pt>
                <c:pt idx="1013">
                  <c:v>3.8612199999999999</c:v>
                </c:pt>
                <c:pt idx="1014">
                  <c:v>3.8610899999999999</c:v>
                </c:pt>
                <c:pt idx="1015">
                  <c:v>3.8609499999999999</c:v>
                </c:pt>
                <c:pt idx="1016">
                  <c:v>3.8608099999999999</c:v>
                </c:pt>
                <c:pt idx="1017">
                  <c:v>3.8606699999999998</c:v>
                </c:pt>
                <c:pt idx="1018">
                  <c:v>3.8605299999999998</c:v>
                </c:pt>
                <c:pt idx="1019">
                  <c:v>3.8603900000000002</c:v>
                </c:pt>
                <c:pt idx="1020">
                  <c:v>3.8602500000000002</c:v>
                </c:pt>
                <c:pt idx="1021">
                  <c:v>3.8601100000000002</c:v>
                </c:pt>
                <c:pt idx="1022">
                  <c:v>3.8599700000000001</c:v>
                </c:pt>
                <c:pt idx="1023">
                  <c:v>3.8598300000000001</c:v>
                </c:pt>
                <c:pt idx="1024">
                  <c:v>3.8596900000000001</c:v>
                </c:pt>
                <c:pt idx="1025">
                  <c:v>3.85955</c:v>
                </c:pt>
                <c:pt idx="1026">
                  <c:v>3.85941</c:v>
                </c:pt>
                <c:pt idx="1027">
                  <c:v>3.85927</c:v>
                </c:pt>
                <c:pt idx="1028">
                  <c:v>3.8591199999999999</c:v>
                </c:pt>
                <c:pt idx="1029">
                  <c:v>3.8589799999999999</c:v>
                </c:pt>
                <c:pt idx="1030">
                  <c:v>3.8588399999999998</c:v>
                </c:pt>
                <c:pt idx="1031">
                  <c:v>3.8586999999999998</c:v>
                </c:pt>
                <c:pt idx="1032">
                  <c:v>3.8585600000000002</c:v>
                </c:pt>
                <c:pt idx="1033">
                  <c:v>3.8584200000000002</c:v>
                </c:pt>
                <c:pt idx="1034">
                  <c:v>3.8582700000000001</c:v>
                </c:pt>
                <c:pt idx="1035">
                  <c:v>3.8581300000000001</c:v>
                </c:pt>
                <c:pt idx="1036">
                  <c:v>3.85799</c:v>
                </c:pt>
                <c:pt idx="1037">
                  <c:v>3.85785</c:v>
                </c:pt>
                <c:pt idx="1038">
                  <c:v>3.8576999999999999</c:v>
                </c:pt>
                <c:pt idx="1039">
                  <c:v>3.8575599999999999</c:v>
                </c:pt>
                <c:pt idx="1040">
                  <c:v>3.8574199999999998</c:v>
                </c:pt>
                <c:pt idx="1041">
                  <c:v>3.8572799999999998</c:v>
                </c:pt>
                <c:pt idx="1042">
                  <c:v>3.8571300000000002</c:v>
                </c:pt>
                <c:pt idx="1043">
                  <c:v>3.8569900000000001</c:v>
                </c:pt>
                <c:pt idx="1044">
                  <c:v>3.85684</c:v>
                </c:pt>
                <c:pt idx="1045">
                  <c:v>3.8567</c:v>
                </c:pt>
                <c:pt idx="1046">
                  <c:v>3.85656</c:v>
                </c:pt>
                <c:pt idx="1047">
                  <c:v>3.8564099999999999</c:v>
                </c:pt>
                <c:pt idx="1048">
                  <c:v>3.8562699999999999</c:v>
                </c:pt>
                <c:pt idx="1049">
                  <c:v>3.8561200000000002</c:v>
                </c:pt>
                <c:pt idx="1050">
                  <c:v>3.8559800000000002</c:v>
                </c:pt>
                <c:pt idx="1051">
                  <c:v>3.8558300000000001</c:v>
                </c:pt>
                <c:pt idx="1052">
                  <c:v>3.8556900000000001</c:v>
                </c:pt>
                <c:pt idx="1053">
                  <c:v>3.85554</c:v>
                </c:pt>
                <c:pt idx="1054">
                  <c:v>3.8553999999999999</c:v>
                </c:pt>
                <c:pt idx="1055">
                  <c:v>3.8552499999999998</c:v>
                </c:pt>
                <c:pt idx="1056">
                  <c:v>3.8551099999999998</c:v>
                </c:pt>
                <c:pt idx="1057">
                  <c:v>3.8549600000000002</c:v>
                </c:pt>
                <c:pt idx="1058">
                  <c:v>3.8548100000000001</c:v>
                </c:pt>
                <c:pt idx="1059">
                  <c:v>3.85467</c:v>
                </c:pt>
                <c:pt idx="1060">
                  <c:v>3.8545199999999999</c:v>
                </c:pt>
                <c:pt idx="1061">
                  <c:v>3.8543699999999999</c:v>
                </c:pt>
                <c:pt idx="1062">
                  <c:v>3.8542299999999998</c:v>
                </c:pt>
                <c:pt idx="1063">
                  <c:v>3.8540800000000002</c:v>
                </c:pt>
                <c:pt idx="1064">
                  <c:v>3.8539300000000001</c:v>
                </c:pt>
                <c:pt idx="1065">
                  <c:v>3.85379</c:v>
                </c:pt>
                <c:pt idx="1066">
                  <c:v>3.85364</c:v>
                </c:pt>
                <c:pt idx="1067">
                  <c:v>3.8534899999999999</c:v>
                </c:pt>
                <c:pt idx="1068">
                  <c:v>3.8533400000000002</c:v>
                </c:pt>
                <c:pt idx="1069">
                  <c:v>3.8532000000000002</c:v>
                </c:pt>
                <c:pt idx="1070">
                  <c:v>3.8530500000000001</c:v>
                </c:pt>
                <c:pt idx="1071">
                  <c:v>3.8529</c:v>
                </c:pt>
                <c:pt idx="1072">
                  <c:v>3.8527499999999999</c:v>
                </c:pt>
                <c:pt idx="1073">
                  <c:v>3.8525999999999998</c:v>
                </c:pt>
                <c:pt idx="1074">
                  <c:v>3.8524500000000002</c:v>
                </c:pt>
                <c:pt idx="1075">
                  <c:v>3.8523100000000001</c:v>
                </c:pt>
                <c:pt idx="1076">
                  <c:v>3.85216</c:v>
                </c:pt>
                <c:pt idx="1077">
                  <c:v>3.8520099999999999</c:v>
                </c:pt>
                <c:pt idx="1078">
                  <c:v>3.8518599999999998</c:v>
                </c:pt>
                <c:pt idx="1079">
                  <c:v>3.8517100000000002</c:v>
                </c:pt>
                <c:pt idx="1080">
                  <c:v>3.8515600000000001</c:v>
                </c:pt>
                <c:pt idx="1081">
                  <c:v>3.85141</c:v>
                </c:pt>
                <c:pt idx="1082">
                  <c:v>3.8512599999999999</c:v>
                </c:pt>
                <c:pt idx="1083">
                  <c:v>3.8511099999999998</c:v>
                </c:pt>
                <c:pt idx="1084">
                  <c:v>3.8509600000000002</c:v>
                </c:pt>
                <c:pt idx="1085">
                  <c:v>3.8508100000000001</c:v>
                </c:pt>
                <c:pt idx="1086">
                  <c:v>3.85066</c:v>
                </c:pt>
                <c:pt idx="1087">
                  <c:v>3.8505099999999999</c:v>
                </c:pt>
                <c:pt idx="1088">
                  <c:v>3.8503599999999998</c:v>
                </c:pt>
                <c:pt idx="1089">
                  <c:v>3.8502000000000001</c:v>
                </c:pt>
                <c:pt idx="1090">
                  <c:v>3.85005</c:v>
                </c:pt>
                <c:pt idx="1091">
                  <c:v>3.8498999999999999</c:v>
                </c:pt>
                <c:pt idx="1092">
                  <c:v>3.8497499999999998</c:v>
                </c:pt>
                <c:pt idx="1093">
                  <c:v>3.8496000000000001</c:v>
                </c:pt>
                <c:pt idx="1094">
                  <c:v>3.84945</c:v>
                </c:pt>
                <c:pt idx="1095">
                  <c:v>3.8492899999999999</c:v>
                </c:pt>
                <c:pt idx="1096">
                  <c:v>3.8491399999999998</c:v>
                </c:pt>
                <c:pt idx="1097">
                  <c:v>3.8489900000000001</c:v>
                </c:pt>
                <c:pt idx="1098">
                  <c:v>3.84884</c:v>
                </c:pt>
                <c:pt idx="1099">
                  <c:v>3.8486799999999999</c:v>
                </c:pt>
                <c:pt idx="1100">
                  <c:v>3.8485299999999998</c:v>
                </c:pt>
                <c:pt idx="1101">
                  <c:v>3.8483800000000001</c:v>
                </c:pt>
                <c:pt idx="1102">
                  <c:v>3.84822</c:v>
                </c:pt>
                <c:pt idx="1103">
                  <c:v>3.8480699999999999</c:v>
                </c:pt>
                <c:pt idx="1104">
                  <c:v>3.8479199999999998</c:v>
                </c:pt>
                <c:pt idx="1105">
                  <c:v>3.8477600000000001</c:v>
                </c:pt>
                <c:pt idx="1106">
                  <c:v>3.84761</c:v>
                </c:pt>
                <c:pt idx="1107">
                  <c:v>3.8474599999999999</c:v>
                </c:pt>
                <c:pt idx="1108">
                  <c:v>3.8473000000000002</c:v>
                </c:pt>
                <c:pt idx="1109">
                  <c:v>3.8471500000000001</c:v>
                </c:pt>
                <c:pt idx="1110">
                  <c:v>3.8469899999999999</c:v>
                </c:pt>
                <c:pt idx="1111">
                  <c:v>3.8468399999999998</c:v>
                </c:pt>
                <c:pt idx="1112">
                  <c:v>3.8466800000000001</c:v>
                </c:pt>
                <c:pt idx="1113">
                  <c:v>3.84653</c:v>
                </c:pt>
                <c:pt idx="1114">
                  <c:v>3.8463699999999998</c:v>
                </c:pt>
                <c:pt idx="1115">
                  <c:v>3.8462200000000002</c:v>
                </c:pt>
                <c:pt idx="1116">
                  <c:v>3.84606</c:v>
                </c:pt>
                <c:pt idx="1117">
                  <c:v>3.8459099999999999</c:v>
                </c:pt>
                <c:pt idx="1118">
                  <c:v>3.8457499999999998</c:v>
                </c:pt>
                <c:pt idx="1119">
                  <c:v>3.8456000000000001</c:v>
                </c:pt>
                <c:pt idx="1120">
                  <c:v>3.84544</c:v>
                </c:pt>
                <c:pt idx="1121">
                  <c:v>3.8452799999999998</c:v>
                </c:pt>
                <c:pt idx="1122">
                  <c:v>3.8451300000000002</c:v>
                </c:pt>
                <c:pt idx="1123">
                  <c:v>3.84497</c:v>
                </c:pt>
                <c:pt idx="1124">
                  <c:v>3.8448099999999998</c:v>
                </c:pt>
                <c:pt idx="1125">
                  <c:v>3.8446600000000002</c:v>
                </c:pt>
                <c:pt idx="1126">
                  <c:v>3.8445</c:v>
                </c:pt>
                <c:pt idx="1127">
                  <c:v>3.8443399999999999</c:v>
                </c:pt>
                <c:pt idx="1128">
                  <c:v>3.8441900000000002</c:v>
                </c:pt>
                <c:pt idx="1129">
                  <c:v>3.8440300000000001</c:v>
                </c:pt>
                <c:pt idx="1130">
                  <c:v>3.8438699999999999</c:v>
                </c:pt>
                <c:pt idx="1131">
                  <c:v>3.8437100000000002</c:v>
                </c:pt>
                <c:pt idx="1132">
                  <c:v>3.84355</c:v>
                </c:pt>
                <c:pt idx="1133">
                  <c:v>3.8433999999999999</c:v>
                </c:pt>
                <c:pt idx="1134">
                  <c:v>3.8432400000000002</c:v>
                </c:pt>
                <c:pt idx="1135">
                  <c:v>3.8430800000000001</c:v>
                </c:pt>
                <c:pt idx="1136">
                  <c:v>3.8429199999999999</c:v>
                </c:pt>
                <c:pt idx="1137">
                  <c:v>3.8427600000000002</c:v>
                </c:pt>
                <c:pt idx="1138">
                  <c:v>3.8426</c:v>
                </c:pt>
                <c:pt idx="1139">
                  <c:v>3.8424499999999999</c:v>
                </c:pt>
                <c:pt idx="1140">
                  <c:v>3.8422900000000002</c:v>
                </c:pt>
                <c:pt idx="1141">
                  <c:v>3.84213</c:v>
                </c:pt>
                <c:pt idx="1142">
                  <c:v>3.8419699999999999</c:v>
                </c:pt>
                <c:pt idx="1143">
                  <c:v>3.8418100000000002</c:v>
                </c:pt>
                <c:pt idx="1144">
                  <c:v>3.84165</c:v>
                </c:pt>
                <c:pt idx="1145">
                  <c:v>3.8414899999999998</c:v>
                </c:pt>
                <c:pt idx="1146">
                  <c:v>3.8413300000000001</c:v>
                </c:pt>
                <c:pt idx="1147">
                  <c:v>3.84117</c:v>
                </c:pt>
                <c:pt idx="1148">
                  <c:v>3.8410099999999998</c:v>
                </c:pt>
                <c:pt idx="1149">
                  <c:v>3.8408500000000001</c:v>
                </c:pt>
                <c:pt idx="1150">
                  <c:v>3.8406899999999999</c:v>
                </c:pt>
                <c:pt idx="1151">
                  <c:v>3.8405300000000002</c:v>
                </c:pt>
                <c:pt idx="1152">
                  <c:v>3.8403700000000001</c:v>
                </c:pt>
                <c:pt idx="1153">
                  <c:v>3.8402099999999999</c:v>
                </c:pt>
                <c:pt idx="1154">
                  <c:v>3.8400400000000001</c:v>
                </c:pt>
                <c:pt idx="1155">
                  <c:v>3.83988</c:v>
                </c:pt>
                <c:pt idx="1156">
                  <c:v>3.8397199999999998</c:v>
                </c:pt>
                <c:pt idx="1157">
                  <c:v>3.8395600000000001</c:v>
                </c:pt>
                <c:pt idx="1158">
                  <c:v>3.8393999999999999</c:v>
                </c:pt>
                <c:pt idx="1159">
                  <c:v>3.8392400000000002</c:v>
                </c:pt>
                <c:pt idx="1160">
                  <c:v>3.83908</c:v>
                </c:pt>
                <c:pt idx="1161">
                  <c:v>3.8389099999999998</c:v>
                </c:pt>
                <c:pt idx="1162">
                  <c:v>3.8387500000000001</c:v>
                </c:pt>
                <c:pt idx="1163">
                  <c:v>3.8385899999999999</c:v>
                </c:pt>
                <c:pt idx="1164">
                  <c:v>3.8384299999999998</c:v>
                </c:pt>
                <c:pt idx="1165">
                  <c:v>3.83826</c:v>
                </c:pt>
                <c:pt idx="1166">
                  <c:v>3.8380999999999998</c:v>
                </c:pt>
                <c:pt idx="1167">
                  <c:v>3.8379400000000001</c:v>
                </c:pt>
                <c:pt idx="1168">
                  <c:v>3.83778</c:v>
                </c:pt>
                <c:pt idx="1169">
                  <c:v>3.8376100000000002</c:v>
                </c:pt>
                <c:pt idx="1170">
                  <c:v>3.83745</c:v>
                </c:pt>
                <c:pt idx="1171">
                  <c:v>3.8372899999999999</c:v>
                </c:pt>
                <c:pt idx="1172">
                  <c:v>3.8371200000000001</c:v>
                </c:pt>
                <c:pt idx="1173">
                  <c:v>3.8369599999999999</c:v>
                </c:pt>
                <c:pt idx="1174">
                  <c:v>3.8368000000000002</c:v>
                </c:pt>
                <c:pt idx="1175">
                  <c:v>3.83663</c:v>
                </c:pt>
                <c:pt idx="1176">
                  <c:v>3.8364699999999998</c:v>
                </c:pt>
                <c:pt idx="1177">
                  <c:v>3.8363</c:v>
                </c:pt>
                <c:pt idx="1178">
                  <c:v>3.8361399999999999</c:v>
                </c:pt>
                <c:pt idx="1179">
                  <c:v>3.8359700000000001</c:v>
                </c:pt>
                <c:pt idx="1180">
                  <c:v>3.8358099999999999</c:v>
                </c:pt>
                <c:pt idx="1181">
                  <c:v>3.8356499999999998</c:v>
                </c:pt>
                <c:pt idx="1182">
                  <c:v>3.83548</c:v>
                </c:pt>
                <c:pt idx="1183">
                  <c:v>3.8353199999999998</c:v>
                </c:pt>
                <c:pt idx="1184">
                  <c:v>3.8351500000000001</c:v>
                </c:pt>
                <c:pt idx="1185">
                  <c:v>3.8349899999999999</c:v>
                </c:pt>
                <c:pt idx="1186">
                  <c:v>3.8348200000000001</c:v>
                </c:pt>
                <c:pt idx="1187">
                  <c:v>3.83466</c:v>
                </c:pt>
                <c:pt idx="1188">
                  <c:v>3.8344900000000002</c:v>
                </c:pt>
                <c:pt idx="1189">
                  <c:v>3.83433</c:v>
                </c:pt>
                <c:pt idx="1190">
                  <c:v>3.8341599999999998</c:v>
                </c:pt>
                <c:pt idx="1191">
                  <c:v>3.83399</c:v>
                </c:pt>
                <c:pt idx="1192">
                  <c:v>3.8338299999999998</c:v>
                </c:pt>
                <c:pt idx="1193">
                  <c:v>3.8336600000000001</c:v>
                </c:pt>
                <c:pt idx="1194">
                  <c:v>3.8334999999999999</c:v>
                </c:pt>
                <c:pt idx="1195">
                  <c:v>3.8333300000000001</c:v>
                </c:pt>
                <c:pt idx="1196">
                  <c:v>3.8331599999999999</c:v>
                </c:pt>
                <c:pt idx="1197">
                  <c:v>3.8330000000000002</c:v>
                </c:pt>
                <c:pt idx="1198">
                  <c:v>3.83283</c:v>
                </c:pt>
                <c:pt idx="1199">
                  <c:v>3.8326699999999998</c:v>
                </c:pt>
                <c:pt idx="1200">
                  <c:v>3.8325</c:v>
                </c:pt>
                <c:pt idx="1201">
                  <c:v>3.8323299999999998</c:v>
                </c:pt>
                <c:pt idx="1202">
                  <c:v>3.83216</c:v>
                </c:pt>
                <c:pt idx="1203">
                  <c:v>3.8319999999999999</c:v>
                </c:pt>
                <c:pt idx="1204">
                  <c:v>3.8318300000000001</c:v>
                </c:pt>
                <c:pt idx="1205">
                  <c:v>3.8316599999999998</c:v>
                </c:pt>
                <c:pt idx="1206">
                  <c:v>3.8315000000000001</c:v>
                </c:pt>
                <c:pt idx="1207">
                  <c:v>3.8313299999999999</c:v>
                </c:pt>
                <c:pt idx="1208">
                  <c:v>3.8311600000000001</c:v>
                </c:pt>
                <c:pt idx="1209">
                  <c:v>3.8309899999999999</c:v>
                </c:pt>
                <c:pt idx="1210">
                  <c:v>3.8308300000000002</c:v>
                </c:pt>
                <c:pt idx="1211">
                  <c:v>3.83066</c:v>
                </c:pt>
                <c:pt idx="1212">
                  <c:v>3.8304900000000002</c:v>
                </c:pt>
                <c:pt idx="1213">
                  <c:v>3.8303199999999999</c:v>
                </c:pt>
                <c:pt idx="1214">
                  <c:v>3.8301500000000002</c:v>
                </c:pt>
                <c:pt idx="1215">
                  <c:v>3.82999</c:v>
                </c:pt>
                <c:pt idx="1216">
                  <c:v>3.8298199999999998</c:v>
                </c:pt>
                <c:pt idx="1217">
                  <c:v>3.82965</c:v>
                </c:pt>
                <c:pt idx="1218">
                  <c:v>3.8294800000000002</c:v>
                </c:pt>
                <c:pt idx="1219">
                  <c:v>3.8293200000000001</c:v>
                </c:pt>
                <c:pt idx="1220">
                  <c:v>3.8291400000000002</c:v>
                </c:pt>
                <c:pt idx="1221">
                  <c:v>3.8289800000000001</c:v>
                </c:pt>
                <c:pt idx="1222">
                  <c:v>3.8288099999999998</c:v>
                </c:pt>
                <c:pt idx="1223">
                  <c:v>3.82864</c:v>
                </c:pt>
                <c:pt idx="1224">
                  <c:v>3.8284699999999998</c:v>
                </c:pt>
                <c:pt idx="1225">
                  <c:v>3.8283</c:v>
                </c:pt>
                <c:pt idx="1226">
                  <c:v>3.8281299999999998</c:v>
                </c:pt>
                <c:pt idx="1227">
                  <c:v>3.82796</c:v>
                </c:pt>
                <c:pt idx="1228">
                  <c:v>3.8277999999999999</c:v>
                </c:pt>
                <c:pt idx="1229">
                  <c:v>3.8276300000000001</c:v>
                </c:pt>
                <c:pt idx="1230">
                  <c:v>3.8274599999999999</c:v>
                </c:pt>
                <c:pt idx="1231">
                  <c:v>3.8272900000000001</c:v>
                </c:pt>
                <c:pt idx="1232">
                  <c:v>3.8271199999999999</c:v>
                </c:pt>
                <c:pt idx="1233">
                  <c:v>3.8269500000000001</c:v>
                </c:pt>
                <c:pt idx="1234">
                  <c:v>3.8267799999999998</c:v>
                </c:pt>
                <c:pt idx="1235">
                  <c:v>3.8266100000000001</c:v>
                </c:pt>
                <c:pt idx="1236">
                  <c:v>3.8264399999999998</c:v>
                </c:pt>
                <c:pt idx="1237">
                  <c:v>3.8262700000000001</c:v>
                </c:pt>
                <c:pt idx="1238">
                  <c:v>3.8260999999999998</c:v>
                </c:pt>
                <c:pt idx="1239">
                  <c:v>3.8259300000000001</c:v>
                </c:pt>
                <c:pt idx="1240">
                  <c:v>3.8257599999999998</c:v>
                </c:pt>
                <c:pt idx="1241">
                  <c:v>3.82559</c:v>
                </c:pt>
                <c:pt idx="1242">
                  <c:v>3.8254199999999998</c:v>
                </c:pt>
                <c:pt idx="1243">
                  <c:v>3.82525</c:v>
                </c:pt>
                <c:pt idx="1244">
                  <c:v>3.8250799999999998</c:v>
                </c:pt>
                <c:pt idx="1245">
                  <c:v>3.82491</c:v>
                </c:pt>
                <c:pt idx="1246">
                  <c:v>3.8247399999999998</c:v>
                </c:pt>
                <c:pt idx="1247">
                  <c:v>3.82457</c:v>
                </c:pt>
                <c:pt idx="1248">
                  <c:v>3.8243999999999998</c:v>
                </c:pt>
                <c:pt idx="1249">
                  <c:v>3.82423</c:v>
                </c:pt>
                <c:pt idx="1250">
                  <c:v>3.8240599999999998</c:v>
                </c:pt>
                <c:pt idx="1251">
                  <c:v>3.82389</c:v>
                </c:pt>
                <c:pt idx="1252">
                  <c:v>3.8237199999999998</c:v>
                </c:pt>
                <c:pt idx="1253">
                  <c:v>3.82355</c:v>
                </c:pt>
                <c:pt idx="1254">
                  <c:v>3.8233799999999998</c:v>
                </c:pt>
                <c:pt idx="1255">
                  <c:v>3.82321</c:v>
                </c:pt>
                <c:pt idx="1256">
                  <c:v>3.8230400000000002</c:v>
                </c:pt>
                <c:pt idx="1257">
                  <c:v>3.82287</c:v>
                </c:pt>
                <c:pt idx="1258">
                  <c:v>3.8227000000000002</c:v>
                </c:pt>
                <c:pt idx="1259">
                  <c:v>3.8225199999999999</c:v>
                </c:pt>
                <c:pt idx="1260">
                  <c:v>3.8223500000000001</c:v>
                </c:pt>
                <c:pt idx="1261">
                  <c:v>3.82219</c:v>
                </c:pt>
                <c:pt idx="1262">
                  <c:v>3.8220100000000001</c:v>
                </c:pt>
                <c:pt idx="1263">
                  <c:v>3.8218399999999999</c:v>
                </c:pt>
                <c:pt idx="1264">
                  <c:v>3.8216700000000001</c:v>
                </c:pt>
                <c:pt idx="1265">
                  <c:v>3.8214999999999999</c:v>
                </c:pt>
                <c:pt idx="1266">
                  <c:v>3.8213300000000001</c:v>
                </c:pt>
                <c:pt idx="1267">
                  <c:v>3.8211599999999999</c:v>
                </c:pt>
                <c:pt idx="1268">
                  <c:v>3.8209900000000001</c:v>
                </c:pt>
                <c:pt idx="1269">
                  <c:v>3.8208199999999999</c:v>
                </c:pt>
                <c:pt idx="1270">
                  <c:v>3.82064</c:v>
                </c:pt>
                <c:pt idx="1271">
                  <c:v>3.8204799999999999</c:v>
                </c:pt>
                <c:pt idx="1272">
                  <c:v>3.8203</c:v>
                </c:pt>
                <c:pt idx="1273">
                  <c:v>3.8201299999999998</c:v>
                </c:pt>
                <c:pt idx="1274">
                  <c:v>3.81996</c:v>
                </c:pt>
                <c:pt idx="1275">
                  <c:v>3.8197899999999998</c:v>
                </c:pt>
                <c:pt idx="1276">
                  <c:v>3.81962</c:v>
                </c:pt>
                <c:pt idx="1277">
                  <c:v>3.8194400000000002</c:v>
                </c:pt>
                <c:pt idx="1278">
                  <c:v>3.81928</c:v>
                </c:pt>
                <c:pt idx="1279">
                  <c:v>3.8191099999999998</c:v>
                </c:pt>
                <c:pt idx="1280">
                  <c:v>3.8189299999999999</c:v>
                </c:pt>
                <c:pt idx="1281">
                  <c:v>3.8187600000000002</c:v>
                </c:pt>
                <c:pt idx="1282">
                  <c:v>3.8186</c:v>
                </c:pt>
                <c:pt idx="1283">
                  <c:v>3.8184200000000001</c:v>
                </c:pt>
                <c:pt idx="1284">
                  <c:v>3.8182499999999999</c:v>
                </c:pt>
                <c:pt idx="1285">
                  <c:v>3.8180900000000002</c:v>
                </c:pt>
                <c:pt idx="1286">
                  <c:v>3.8179099999999999</c:v>
                </c:pt>
                <c:pt idx="1287">
                  <c:v>3.8177500000000002</c:v>
                </c:pt>
                <c:pt idx="1288">
                  <c:v>3.81758</c:v>
                </c:pt>
                <c:pt idx="1289">
                  <c:v>3.8174100000000002</c:v>
                </c:pt>
                <c:pt idx="1290">
                  <c:v>3.8172299999999999</c:v>
                </c:pt>
                <c:pt idx="1291">
                  <c:v>3.8170600000000001</c:v>
                </c:pt>
                <c:pt idx="1292">
                  <c:v>3.8168899999999999</c:v>
                </c:pt>
                <c:pt idx="1293">
                  <c:v>3.8167300000000002</c:v>
                </c:pt>
                <c:pt idx="1294">
                  <c:v>3.8165499999999999</c:v>
                </c:pt>
                <c:pt idx="1295">
                  <c:v>3.8163900000000002</c:v>
                </c:pt>
                <c:pt idx="1296">
                  <c:v>3.8161999999999998</c:v>
                </c:pt>
                <c:pt idx="1297">
                  <c:v>3.8160400000000001</c:v>
                </c:pt>
                <c:pt idx="1298">
                  <c:v>3.8158799999999999</c:v>
                </c:pt>
                <c:pt idx="1299">
                  <c:v>3.8157000000000001</c:v>
                </c:pt>
                <c:pt idx="1300">
                  <c:v>3.8155299999999999</c:v>
                </c:pt>
                <c:pt idx="1301">
                  <c:v>3.8153600000000001</c:v>
                </c:pt>
                <c:pt idx="1302">
                  <c:v>3.8151899999999999</c:v>
                </c:pt>
                <c:pt idx="1303">
                  <c:v>3.8150300000000001</c:v>
                </c:pt>
                <c:pt idx="1304">
                  <c:v>3.8148399999999998</c:v>
                </c:pt>
                <c:pt idx="1305">
                  <c:v>3.8146800000000001</c:v>
                </c:pt>
                <c:pt idx="1306">
                  <c:v>3.8145199999999999</c:v>
                </c:pt>
                <c:pt idx="1307">
                  <c:v>3.81433</c:v>
                </c:pt>
                <c:pt idx="1308">
                  <c:v>3.8141699999999998</c:v>
                </c:pt>
                <c:pt idx="1309">
                  <c:v>3.81399</c:v>
                </c:pt>
                <c:pt idx="1310">
                  <c:v>3.8138299999999998</c:v>
                </c:pt>
                <c:pt idx="1311">
                  <c:v>3.81366</c:v>
                </c:pt>
                <c:pt idx="1312">
                  <c:v>3.8134800000000002</c:v>
                </c:pt>
                <c:pt idx="1313">
                  <c:v>3.81331</c:v>
                </c:pt>
                <c:pt idx="1314">
                  <c:v>3.8131499999999998</c:v>
                </c:pt>
                <c:pt idx="1315">
                  <c:v>3.81297</c:v>
                </c:pt>
                <c:pt idx="1316">
                  <c:v>3.8128299999999999</c:v>
                </c:pt>
                <c:pt idx="1317">
                  <c:v>3.81264</c:v>
                </c:pt>
                <c:pt idx="1318">
                  <c:v>3.8124699999999998</c:v>
                </c:pt>
                <c:pt idx="1319">
                  <c:v>3.8122799999999999</c:v>
                </c:pt>
                <c:pt idx="1320">
                  <c:v>3.8121399999999999</c:v>
                </c:pt>
                <c:pt idx="1321">
                  <c:v>3.8119700000000001</c:v>
                </c:pt>
                <c:pt idx="1322">
                  <c:v>3.8117899999999998</c:v>
                </c:pt>
                <c:pt idx="1323">
                  <c:v>3.81162</c:v>
                </c:pt>
                <c:pt idx="1324">
                  <c:v>3.8114499999999998</c:v>
                </c:pt>
                <c:pt idx="1325">
                  <c:v>3.8112900000000001</c:v>
                </c:pt>
                <c:pt idx="1326">
                  <c:v>3.8111100000000002</c:v>
                </c:pt>
                <c:pt idx="1327">
                  <c:v>3.8109500000000001</c:v>
                </c:pt>
                <c:pt idx="1328">
                  <c:v>3.8107600000000001</c:v>
                </c:pt>
                <c:pt idx="1329">
                  <c:v>3.8106200000000001</c:v>
                </c:pt>
                <c:pt idx="1330">
                  <c:v>3.81046</c:v>
                </c:pt>
                <c:pt idx="1331">
                  <c:v>3.8102499999999999</c:v>
                </c:pt>
                <c:pt idx="1332">
                  <c:v>3.81012</c:v>
                </c:pt>
                <c:pt idx="1333">
                  <c:v>3.8099400000000001</c:v>
                </c:pt>
                <c:pt idx="1334">
                  <c:v>3.8097599999999998</c:v>
                </c:pt>
                <c:pt idx="1335">
                  <c:v>3.8096000000000001</c:v>
                </c:pt>
                <c:pt idx="1336">
                  <c:v>3.8094399999999999</c:v>
                </c:pt>
                <c:pt idx="1337">
                  <c:v>3.8092600000000001</c:v>
                </c:pt>
                <c:pt idx="1338">
                  <c:v>3.8090999999999999</c:v>
                </c:pt>
                <c:pt idx="1339">
                  <c:v>3.8089300000000001</c:v>
                </c:pt>
                <c:pt idx="1340">
                  <c:v>3.8087599999999999</c:v>
                </c:pt>
                <c:pt idx="1341">
                  <c:v>3.8085900000000001</c:v>
                </c:pt>
                <c:pt idx="1342">
                  <c:v>3.8084199999999999</c:v>
                </c:pt>
                <c:pt idx="1343">
                  <c:v>3.8082600000000002</c:v>
                </c:pt>
                <c:pt idx="1344">
                  <c:v>3.80809</c:v>
                </c:pt>
                <c:pt idx="1345">
                  <c:v>3.8079100000000001</c:v>
                </c:pt>
                <c:pt idx="1346">
                  <c:v>3.80775</c:v>
                </c:pt>
                <c:pt idx="1347">
                  <c:v>3.8075899999999998</c:v>
                </c:pt>
                <c:pt idx="1348">
                  <c:v>3.80742</c:v>
                </c:pt>
                <c:pt idx="1349">
                  <c:v>3.8072400000000002</c:v>
                </c:pt>
                <c:pt idx="1350">
                  <c:v>3.8070900000000001</c:v>
                </c:pt>
                <c:pt idx="1351">
                  <c:v>3.8068900000000001</c:v>
                </c:pt>
                <c:pt idx="1352">
                  <c:v>3.8067299999999999</c:v>
                </c:pt>
                <c:pt idx="1353">
                  <c:v>3.8065799999999999</c:v>
                </c:pt>
                <c:pt idx="1354">
                  <c:v>3.8064</c:v>
                </c:pt>
                <c:pt idx="1355">
                  <c:v>3.8062399999999998</c:v>
                </c:pt>
                <c:pt idx="1356">
                  <c:v>3.8060900000000002</c:v>
                </c:pt>
                <c:pt idx="1357">
                  <c:v>3.8058900000000002</c:v>
                </c:pt>
                <c:pt idx="1358">
                  <c:v>3.8056999999999999</c:v>
                </c:pt>
                <c:pt idx="1359">
                  <c:v>3.8055500000000002</c:v>
                </c:pt>
                <c:pt idx="1360">
                  <c:v>3.80538</c:v>
                </c:pt>
                <c:pt idx="1361">
                  <c:v>3.8052100000000002</c:v>
                </c:pt>
                <c:pt idx="1362">
                  <c:v>3.80504</c:v>
                </c:pt>
                <c:pt idx="1363">
                  <c:v>3.8048799999999998</c:v>
                </c:pt>
                <c:pt idx="1364">
                  <c:v>3.80471</c:v>
                </c:pt>
                <c:pt idx="1365">
                  <c:v>3.8045599999999999</c:v>
                </c:pt>
                <c:pt idx="1366">
                  <c:v>3.80436</c:v>
                </c:pt>
                <c:pt idx="1367">
                  <c:v>3.8041999999999998</c:v>
                </c:pt>
                <c:pt idx="1368">
                  <c:v>3.80403</c:v>
                </c:pt>
                <c:pt idx="1369">
                  <c:v>3.8038799999999999</c:v>
                </c:pt>
                <c:pt idx="1370">
                  <c:v>3.8036699999999999</c:v>
                </c:pt>
                <c:pt idx="1371">
                  <c:v>3.8035399999999999</c:v>
                </c:pt>
                <c:pt idx="1372">
                  <c:v>3.8033700000000001</c:v>
                </c:pt>
                <c:pt idx="1373">
                  <c:v>3.8031899999999998</c:v>
                </c:pt>
                <c:pt idx="1374">
                  <c:v>3.8030300000000001</c:v>
                </c:pt>
                <c:pt idx="1375">
                  <c:v>3.80287</c:v>
                </c:pt>
                <c:pt idx="1376">
                  <c:v>3.8026900000000001</c:v>
                </c:pt>
                <c:pt idx="1377">
                  <c:v>3.8025000000000002</c:v>
                </c:pt>
                <c:pt idx="1378">
                  <c:v>3.8023199999999999</c:v>
                </c:pt>
                <c:pt idx="1379">
                  <c:v>3.8021799999999999</c:v>
                </c:pt>
                <c:pt idx="1380">
                  <c:v>3.8019699999999998</c:v>
                </c:pt>
                <c:pt idx="1381">
                  <c:v>3.8018100000000001</c:v>
                </c:pt>
                <c:pt idx="1382">
                  <c:v>3.8016700000000001</c:v>
                </c:pt>
                <c:pt idx="1383">
                  <c:v>3.80152</c:v>
                </c:pt>
                <c:pt idx="1384">
                  <c:v>3.8013400000000002</c:v>
                </c:pt>
                <c:pt idx="1385">
                  <c:v>3.8011499999999998</c:v>
                </c:pt>
                <c:pt idx="1386">
                  <c:v>3.8010000000000002</c:v>
                </c:pt>
                <c:pt idx="1387">
                  <c:v>3.8007900000000001</c:v>
                </c:pt>
                <c:pt idx="1388">
                  <c:v>3.8006500000000001</c:v>
                </c:pt>
                <c:pt idx="1389">
                  <c:v>3.8004899999999999</c:v>
                </c:pt>
                <c:pt idx="1390">
                  <c:v>3.8002899999999999</c:v>
                </c:pt>
                <c:pt idx="1391">
                  <c:v>3.8001</c:v>
                </c:pt>
                <c:pt idx="1392">
                  <c:v>3.7999200000000002</c:v>
                </c:pt>
                <c:pt idx="1393">
                  <c:v>3.79975</c:v>
                </c:pt>
                <c:pt idx="1394">
                  <c:v>3.7995800000000002</c:v>
                </c:pt>
                <c:pt idx="1395">
                  <c:v>3.79942</c:v>
                </c:pt>
                <c:pt idx="1396">
                  <c:v>3.7992699999999999</c:v>
                </c:pt>
                <c:pt idx="1397">
                  <c:v>3.7991000000000001</c:v>
                </c:pt>
                <c:pt idx="1398">
                  <c:v>3.7989199999999999</c:v>
                </c:pt>
                <c:pt idx="1399">
                  <c:v>3.7987199999999999</c:v>
                </c:pt>
                <c:pt idx="1400">
                  <c:v>3.7985799999999998</c:v>
                </c:pt>
                <c:pt idx="1401">
                  <c:v>3.7983699999999998</c:v>
                </c:pt>
                <c:pt idx="1402">
                  <c:v>3.7981799999999999</c:v>
                </c:pt>
                <c:pt idx="1403">
                  <c:v>3.7980499999999999</c:v>
                </c:pt>
                <c:pt idx="1404">
                  <c:v>3.79786</c:v>
                </c:pt>
                <c:pt idx="1405">
                  <c:v>3.7977699999999999</c:v>
                </c:pt>
                <c:pt idx="1406">
                  <c:v>3.7975099999999999</c:v>
                </c:pt>
                <c:pt idx="1407">
                  <c:v>3.7973499999999998</c:v>
                </c:pt>
                <c:pt idx="1408">
                  <c:v>3.7971400000000002</c:v>
                </c:pt>
                <c:pt idx="1409">
                  <c:v>3.79698</c:v>
                </c:pt>
                <c:pt idx="1410">
                  <c:v>3.7968199999999999</c:v>
                </c:pt>
                <c:pt idx="1411">
                  <c:v>3.7966299999999999</c:v>
                </c:pt>
                <c:pt idx="1412">
                  <c:v>3.7964699999999998</c:v>
                </c:pt>
                <c:pt idx="1413">
                  <c:v>3.7963100000000001</c:v>
                </c:pt>
                <c:pt idx="1414">
                  <c:v>3.7961</c:v>
                </c:pt>
                <c:pt idx="1415">
                  <c:v>3.7959800000000001</c:v>
                </c:pt>
                <c:pt idx="1416">
                  <c:v>3.7957399999999999</c:v>
                </c:pt>
                <c:pt idx="1417">
                  <c:v>3.79556</c:v>
                </c:pt>
                <c:pt idx="1418">
                  <c:v>3.7954300000000001</c:v>
                </c:pt>
                <c:pt idx="1419">
                  <c:v>3.79522</c:v>
                </c:pt>
                <c:pt idx="1420">
                  <c:v>3.7950699999999999</c:v>
                </c:pt>
                <c:pt idx="1421">
                  <c:v>3.7949199999999998</c:v>
                </c:pt>
                <c:pt idx="1422">
                  <c:v>3.7947000000000002</c:v>
                </c:pt>
                <c:pt idx="1423">
                  <c:v>3.7945500000000001</c:v>
                </c:pt>
                <c:pt idx="1424">
                  <c:v>3.7943199999999999</c:v>
                </c:pt>
                <c:pt idx="1425">
                  <c:v>3.7942200000000001</c:v>
                </c:pt>
                <c:pt idx="1426">
                  <c:v>3.79399</c:v>
                </c:pt>
                <c:pt idx="1427">
                  <c:v>3.7938299999999998</c:v>
                </c:pt>
                <c:pt idx="1428">
                  <c:v>3.7936000000000001</c:v>
                </c:pt>
                <c:pt idx="1429">
                  <c:v>3.7934600000000001</c:v>
                </c:pt>
                <c:pt idx="1430">
                  <c:v>3.7933400000000002</c:v>
                </c:pt>
                <c:pt idx="1431">
                  <c:v>3.7931300000000001</c:v>
                </c:pt>
                <c:pt idx="1432">
                  <c:v>3.7929599999999999</c:v>
                </c:pt>
                <c:pt idx="1433">
                  <c:v>3.79278</c:v>
                </c:pt>
                <c:pt idx="1434">
                  <c:v>3.7925800000000001</c:v>
                </c:pt>
                <c:pt idx="1435">
                  <c:v>3.79243</c:v>
                </c:pt>
                <c:pt idx="1436">
                  <c:v>3.7922099999999999</c:v>
                </c:pt>
                <c:pt idx="1437">
                  <c:v>3.7920699999999998</c:v>
                </c:pt>
                <c:pt idx="1438">
                  <c:v>3.79189</c:v>
                </c:pt>
                <c:pt idx="1439">
                  <c:v>3.7916799999999999</c:v>
                </c:pt>
                <c:pt idx="1440">
                  <c:v>3.7915100000000002</c:v>
                </c:pt>
                <c:pt idx="1441">
                  <c:v>3.7913100000000002</c:v>
                </c:pt>
                <c:pt idx="1442">
                  <c:v>3.79121</c:v>
                </c:pt>
                <c:pt idx="1443">
                  <c:v>3.7910200000000001</c:v>
                </c:pt>
                <c:pt idx="1444">
                  <c:v>3.7908400000000002</c:v>
                </c:pt>
                <c:pt idx="1445">
                  <c:v>3.7906599999999999</c:v>
                </c:pt>
                <c:pt idx="1446">
                  <c:v>3.7904800000000001</c:v>
                </c:pt>
                <c:pt idx="1447">
                  <c:v>3.7902800000000001</c:v>
                </c:pt>
                <c:pt idx="1448">
                  <c:v>3.79006</c:v>
                </c:pt>
                <c:pt idx="1449">
                  <c:v>3.78992</c:v>
                </c:pt>
                <c:pt idx="1450">
                  <c:v>3.7896999999999998</c:v>
                </c:pt>
                <c:pt idx="1451">
                  <c:v>3.7895699999999999</c:v>
                </c:pt>
                <c:pt idx="1452">
                  <c:v>3.7894000000000001</c:v>
                </c:pt>
                <c:pt idx="1453">
                  <c:v>3.7892100000000002</c:v>
                </c:pt>
                <c:pt idx="1454">
                  <c:v>3.7890700000000002</c:v>
                </c:pt>
                <c:pt idx="1455">
                  <c:v>3.7888199999999999</c:v>
                </c:pt>
                <c:pt idx="1456">
                  <c:v>3.7886899999999999</c:v>
                </c:pt>
                <c:pt idx="1457">
                  <c:v>3.7885200000000001</c:v>
                </c:pt>
                <c:pt idx="1458">
                  <c:v>3.7882899999999999</c:v>
                </c:pt>
                <c:pt idx="1459">
                  <c:v>3.7881399999999998</c:v>
                </c:pt>
                <c:pt idx="1460">
                  <c:v>3.7879499999999999</c:v>
                </c:pt>
                <c:pt idx="1461">
                  <c:v>3.78776</c:v>
                </c:pt>
                <c:pt idx="1462">
                  <c:v>3.7875999999999999</c:v>
                </c:pt>
                <c:pt idx="1463">
                  <c:v>3.7873899999999998</c:v>
                </c:pt>
                <c:pt idx="1464">
                  <c:v>3.78728</c:v>
                </c:pt>
                <c:pt idx="1465">
                  <c:v>3.7870300000000001</c:v>
                </c:pt>
                <c:pt idx="1466">
                  <c:v>3.7868499999999998</c:v>
                </c:pt>
                <c:pt idx="1467">
                  <c:v>3.7867199999999999</c:v>
                </c:pt>
                <c:pt idx="1468">
                  <c:v>3.7865700000000002</c:v>
                </c:pt>
                <c:pt idx="1469">
                  <c:v>3.7863600000000002</c:v>
                </c:pt>
                <c:pt idx="1470">
                  <c:v>3.7861799999999999</c:v>
                </c:pt>
                <c:pt idx="1471">
                  <c:v>3.7860299999999998</c:v>
                </c:pt>
                <c:pt idx="1472">
                  <c:v>3.7858499999999999</c:v>
                </c:pt>
                <c:pt idx="1473">
                  <c:v>3.78565</c:v>
                </c:pt>
                <c:pt idx="1474">
                  <c:v>3.7854800000000002</c:v>
                </c:pt>
                <c:pt idx="1475">
                  <c:v>3.7852899999999998</c:v>
                </c:pt>
                <c:pt idx="1476">
                  <c:v>3.78512</c:v>
                </c:pt>
                <c:pt idx="1477">
                  <c:v>3.7849200000000001</c:v>
                </c:pt>
                <c:pt idx="1478">
                  <c:v>3.7848099999999998</c:v>
                </c:pt>
                <c:pt idx="1479">
                  <c:v>3.78457</c:v>
                </c:pt>
                <c:pt idx="1480">
                  <c:v>3.78443</c:v>
                </c:pt>
                <c:pt idx="1481">
                  <c:v>3.7842099999999999</c:v>
                </c:pt>
                <c:pt idx="1482">
                  <c:v>3.7841100000000001</c:v>
                </c:pt>
                <c:pt idx="1483">
                  <c:v>3.7838500000000002</c:v>
                </c:pt>
                <c:pt idx="1484">
                  <c:v>3.7837200000000002</c:v>
                </c:pt>
                <c:pt idx="1485">
                  <c:v>3.78349</c:v>
                </c:pt>
                <c:pt idx="1486">
                  <c:v>3.7833700000000001</c:v>
                </c:pt>
                <c:pt idx="1487">
                  <c:v>3.7831600000000001</c:v>
                </c:pt>
                <c:pt idx="1488">
                  <c:v>3.78302</c:v>
                </c:pt>
                <c:pt idx="1489">
                  <c:v>3.7827899999999999</c:v>
                </c:pt>
                <c:pt idx="1490">
                  <c:v>3.7826900000000001</c:v>
                </c:pt>
                <c:pt idx="1491">
                  <c:v>3.7825199999999999</c:v>
                </c:pt>
                <c:pt idx="1492">
                  <c:v>3.78233</c:v>
                </c:pt>
                <c:pt idx="1493">
                  <c:v>3.7821500000000001</c:v>
                </c:pt>
                <c:pt idx="1494">
                  <c:v>3.78199</c:v>
                </c:pt>
                <c:pt idx="1495">
                  <c:v>3.7817400000000001</c:v>
                </c:pt>
                <c:pt idx="1496">
                  <c:v>3.7816000000000001</c:v>
                </c:pt>
                <c:pt idx="1497">
                  <c:v>3.7814700000000001</c:v>
                </c:pt>
                <c:pt idx="1498">
                  <c:v>3.7812800000000002</c:v>
                </c:pt>
                <c:pt idx="1499">
                  <c:v>3.7811300000000001</c:v>
                </c:pt>
                <c:pt idx="1500">
                  <c:v>3.7808799999999998</c:v>
                </c:pt>
                <c:pt idx="1501">
                  <c:v>3.7807300000000001</c:v>
                </c:pt>
                <c:pt idx="1502">
                  <c:v>3.78057</c:v>
                </c:pt>
                <c:pt idx="1503">
                  <c:v>3.78044</c:v>
                </c:pt>
                <c:pt idx="1504">
                  <c:v>3.7801999999999998</c:v>
                </c:pt>
                <c:pt idx="1505">
                  <c:v>3.7800699999999998</c:v>
                </c:pt>
                <c:pt idx="1506">
                  <c:v>3.7799</c:v>
                </c:pt>
                <c:pt idx="1507">
                  <c:v>3.7797200000000002</c:v>
                </c:pt>
                <c:pt idx="1508">
                  <c:v>3.7795700000000001</c:v>
                </c:pt>
                <c:pt idx="1509">
                  <c:v>3.7793600000000001</c:v>
                </c:pt>
                <c:pt idx="1510">
                  <c:v>3.7792500000000002</c:v>
                </c:pt>
                <c:pt idx="1511">
                  <c:v>3.7790599999999999</c:v>
                </c:pt>
                <c:pt idx="1512">
                  <c:v>3.7788499999999998</c:v>
                </c:pt>
                <c:pt idx="1513">
                  <c:v>3.7787099999999998</c:v>
                </c:pt>
                <c:pt idx="1514">
                  <c:v>3.7785199999999999</c:v>
                </c:pt>
                <c:pt idx="1515">
                  <c:v>3.7783699999999998</c:v>
                </c:pt>
                <c:pt idx="1516">
                  <c:v>3.7782</c:v>
                </c:pt>
                <c:pt idx="1517">
                  <c:v>3.7780499999999999</c:v>
                </c:pt>
                <c:pt idx="1518">
                  <c:v>3.7778399999999999</c:v>
                </c:pt>
                <c:pt idx="1519">
                  <c:v>3.7776999999999998</c:v>
                </c:pt>
                <c:pt idx="1520">
                  <c:v>3.7774999999999999</c:v>
                </c:pt>
                <c:pt idx="1521">
                  <c:v>3.7773699999999999</c:v>
                </c:pt>
                <c:pt idx="1522">
                  <c:v>3.7772199999999998</c:v>
                </c:pt>
                <c:pt idx="1523">
                  <c:v>3.77705</c:v>
                </c:pt>
                <c:pt idx="1524">
                  <c:v>3.7768600000000001</c:v>
                </c:pt>
                <c:pt idx="1525">
                  <c:v>3.7767599999999999</c:v>
                </c:pt>
                <c:pt idx="1526">
                  <c:v>3.7765499999999999</c:v>
                </c:pt>
                <c:pt idx="1527">
                  <c:v>3.7763900000000001</c:v>
                </c:pt>
                <c:pt idx="1528">
                  <c:v>3.7762600000000002</c:v>
                </c:pt>
                <c:pt idx="1529">
                  <c:v>3.7760400000000001</c:v>
                </c:pt>
                <c:pt idx="1530">
                  <c:v>3.7759299999999998</c:v>
                </c:pt>
                <c:pt idx="1531">
                  <c:v>3.7757399999999999</c:v>
                </c:pt>
                <c:pt idx="1532">
                  <c:v>3.77563</c:v>
                </c:pt>
                <c:pt idx="1533">
                  <c:v>3.7753999999999999</c:v>
                </c:pt>
                <c:pt idx="1534">
                  <c:v>3.7752699999999999</c:v>
                </c:pt>
                <c:pt idx="1535">
                  <c:v>3.7751199999999998</c:v>
                </c:pt>
                <c:pt idx="1536">
                  <c:v>3.7749199999999998</c:v>
                </c:pt>
                <c:pt idx="1537">
                  <c:v>3.7747700000000002</c:v>
                </c:pt>
                <c:pt idx="1538">
                  <c:v>3.7746300000000002</c:v>
                </c:pt>
                <c:pt idx="1539">
                  <c:v>3.7744499999999999</c:v>
                </c:pt>
                <c:pt idx="1540">
                  <c:v>3.7743099999999998</c:v>
                </c:pt>
                <c:pt idx="1541">
                  <c:v>3.7741199999999999</c:v>
                </c:pt>
                <c:pt idx="1542">
                  <c:v>3.774</c:v>
                </c:pt>
                <c:pt idx="1543">
                  <c:v>3.7738200000000002</c:v>
                </c:pt>
                <c:pt idx="1544">
                  <c:v>3.7736800000000001</c:v>
                </c:pt>
                <c:pt idx="1545">
                  <c:v>3.7734899999999998</c:v>
                </c:pt>
                <c:pt idx="1546">
                  <c:v>3.77332</c:v>
                </c:pt>
                <c:pt idx="1547">
                  <c:v>3.77318</c:v>
                </c:pt>
                <c:pt idx="1548">
                  <c:v>3.7730100000000002</c:v>
                </c:pt>
                <c:pt idx="1549">
                  <c:v>3.7728999999999999</c:v>
                </c:pt>
                <c:pt idx="1550">
                  <c:v>3.7727200000000001</c:v>
                </c:pt>
                <c:pt idx="1551">
                  <c:v>3.7725599999999999</c:v>
                </c:pt>
                <c:pt idx="1552">
                  <c:v>3.7724299999999999</c:v>
                </c:pt>
                <c:pt idx="1553">
                  <c:v>3.7722799999999999</c:v>
                </c:pt>
                <c:pt idx="1554">
                  <c:v>3.7721200000000001</c:v>
                </c:pt>
                <c:pt idx="1555">
                  <c:v>3.77197</c:v>
                </c:pt>
                <c:pt idx="1556">
                  <c:v>3.7717399999999999</c:v>
                </c:pt>
                <c:pt idx="1557">
                  <c:v>3.7717000000000001</c:v>
                </c:pt>
                <c:pt idx="1558">
                  <c:v>3.77149</c:v>
                </c:pt>
                <c:pt idx="1559">
                  <c:v>3.77135</c:v>
                </c:pt>
                <c:pt idx="1560">
                  <c:v>3.77115</c:v>
                </c:pt>
                <c:pt idx="1561">
                  <c:v>3.7710499999999998</c:v>
                </c:pt>
                <c:pt idx="1562">
                  <c:v>3.77094</c:v>
                </c:pt>
                <c:pt idx="1563">
                  <c:v>3.77075</c:v>
                </c:pt>
                <c:pt idx="1564">
                  <c:v>3.7706400000000002</c:v>
                </c:pt>
                <c:pt idx="1565">
                  <c:v>3.77047</c:v>
                </c:pt>
                <c:pt idx="1566">
                  <c:v>3.7702900000000001</c:v>
                </c:pt>
                <c:pt idx="1567">
                  <c:v>3.7702</c:v>
                </c:pt>
                <c:pt idx="1568">
                  <c:v>3.7700100000000001</c:v>
                </c:pt>
                <c:pt idx="1569">
                  <c:v>3.7698900000000002</c:v>
                </c:pt>
                <c:pt idx="1570">
                  <c:v>3.7697099999999999</c:v>
                </c:pt>
                <c:pt idx="1571">
                  <c:v>3.7695500000000002</c:v>
                </c:pt>
                <c:pt idx="1572">
                  <c:v>3.7694100000000001</c:v>
                </c:pt>
                <c:pt idx="1573">
                  <c:v>3.7692199999999998</c:v>
                </c:pt>
                <c:pt idx="1574">
                  <c:v>3.7691499999999998</c:v>
                </c:pt>
                <c:pt idx="1575">
                  <c:v>3.7689499999999998</c:v>
                </c:pt>
                <c:pt idx="1576">
                  <c:v>3.7688700000000002</c:v>
                </c:pt>
                <c:pt idx="1577">
                  <c:v>3.7686999999999999</c:v>
                </c:pt>
                <c:pt idx="1578">
                  <c:v>3.76858</c:v>
                </c:pt>
                <c:pt idx="1579">
                  <c:v>3.7684199999999999</c:v>
                </c:pt>
                <c:pt idx="1580">
                  <c:v>3.76824</c:v>
                </c:pt>
                <c:pt idx="1581">
                  <c:v>3.7681300000000002</c:v>
                </c:pt>
                <c:pt idx="1582">
                  <c:v>3.7679499999999999</c:v>
                </c:pt>
                <c:pt idx="1583">
                  <c:v>3.7678400000000001</c:v>
                </c:pt>
                <c:pt idx="1584">
                  <c:v>3.7676799999999999</c:v>
                </c:pt>
                <c:pt idx="1585">
                  <c:v>3.76755</c:v>
                </c:pt>
                <c:pt idx="1586">
                  <c:v>3.7674099999999999</c:v>
                </c:pt>
                <c:pt idx="1587">
                  <c:v>3.7673000000000001</c:v>
                </c:pt>
                <c:pt idx="1588">
                  <c:v>3.7671800000000002</c:v>
                </c:pt>
                <c:pt idx="1589">
                  <c:v>3.7669999999999999</c:v>
                </c:pt>
                <c:pt idx="1590">
                  <c:v>3.7668400000000002</c:v>
                </c:pt>
                <c:pt idx="1591">
                  <c:v>3.7667700000000002</c:v>
                </c:pt>
                <c:pt idx="1592">
                  <c:v>3.7665799999999998</c:v>
                </c:pt>
                <c:pt idx="1593">
                  <c:v>3.76647</c:v>
                </c:pt>
                <c:pt idx="1594">
                  <c:v>3.76634</c:v>
                </c:pt>
                <c:pt idx="1595">
                  <c:v>3.7661799999999999</c:v>
                </c:pt>
                <c:pt idx="1596">
                  <c:v>3.7660499999999999</c:v>
                </c:pt>
                <c:pt idx="1597">
                  <c:v>3.7658999999999998</c:v>
                </c:pt>
                <c:pt idx="1598">
                  <c:v>3.7658200000000002</c:v>
                </c:pt>
                <c:pt idx="1599">
                  <c:v>3.7656100000000001</c:v>
                </c:pt>
                <c:pt idx="1600">
                  <c:v>3.7654999999999998</c:v>
                </c:pt>
                <c:pt idx="1601">
                  <c:v>3.7653599999999998</c:v>
                </c:pt>
                <c:pt idx="1602">
                  <c:v>3.7652600000000001</c:v>
                </c:pt>
                <c:pt idx="1603">
                  <c:v>3.7651300000000001</c:v>
                </c:pt>
                <c:pt idx="1604">
                  <c:v>3.7649699999999999</c:v>
                </c:pt>
                <c:pt idx="1605">
                  <c:v>3.7648600000000001</c:v>
                </c:pt>
                <c:pt idx="1606">
                  <c:v>3.76471</c:v>
                </c:pt>
                <c:pt idx="1607">
                  <c:v>3.7646199999999999</c:v>
                </c:pt>
                <c:pt idx="1608">
                  <c:v>3.7644299999999999</c:v>
                </c:pt>
                <c:pt idx="1609">
                  <c:v>3.7643599999999999</c:v>
                </c:pt>
                <c:pt idx="1610">
                  <c:v>3.7641499999999999</c:v>
                </c:pt>
                <c:pt idx="1611">
                  <c:v>3.7640500000000001</c:v>
                </c:pt>
                <c:pt idx="1612">
                  <c:v>3.76397</c:v>
                </c:pt>
                <c:pt idx="1613">
                  <c:v>3.7638199999999999</c:v>
                </c:pt>
                <c:pt idx="1614">
                  <c:v>3.7636400000000001</c:v>
                </c:pt>
                <c:pt idx="1615">
                  <c:v>3.7635399999999999</c:v>
                </c:pt>
                <c:pt idx="1616">
                  <c:v>3.7634300000000001</c:v>
                </c:pt>
                <c:pt idx="1617">
                  <c:v>3.7633200000000002</c:v>
                </c:pt>
                <c:pt idx="1618">
                  <c:v>3.7631600000000001</c:v>
                </c:pt>
                <c:pt idx="1619">
                  <c:v>3.7630400000000002</c:v>
                </c:pt>
                <c:pt idx="1620">
                  <c:v>3.7629800000000002</c:v>
                </c:pt>
                <c:pt idx="1621">
                  <c:v>3.76281</c:v>
                </c:pt>
                <c:pt idx="1622">
                  <c:v>3.7626900000000001</c:v>
                </c:pt>
                <c:pt idx="1623">
                  <c:v>3.7625999999999999</c:v>
                </c:pt>
                <c:pt idx="1624">
                  <c:v>3.7624399999999998</c:v>
                </c:pt>
                <c:pt idx="1625">
                  <c:v>3.7622499999999999</c:v>
                </c:pt>
                <c:pt idx="1626">
                  <c:v>3.7621699999999998</c:v>
                </c:pt>
                <c:pt idx="1627">
                  <c:v>3.7620900000000002</c:v>
                </c:pt>
                <c:pt idx="1628">
                  <c:v>3.7619400000000001</c:v>
                </c:pt>
                <c:pt idx="1629">
                  <c:v>3.7618</c:v>
                </c:pt>
                <c:pt idx="1630">
                  <c:v>3.7616800000000001</c:v>
                </c:pt>
                <c:pt idx="1631">
                  <c:v>3.7615599999999998</c:v>
                </c:pt>
                <c:pt idx="1632">
                  <c:v>3.7614100000000001</c:v>
                </c:pt>
                <c:pt idx="1633">
                  <c:v>3.7613400000000001</c:v>
                </c:pt>
                <c:pt idx="1634">
                  <c:v>3.7612100000000002</c:v>
                </c:pt>
                <c:pt idx="1635">
                  <c:v>3.7610899999999998</c:v>
                </c:pt>
                <c:pt idx="1636">
                  <c:v>3.7609400000000002</c:v>
                </c:pt>
                <c:pt idx="1637">
                  <c:v>3.76085</c:v>
                </c:pt>
                <c:pt idx="1638">
                  <c:v>3.7607400000000002</c:v>
                </c:pt>
                <c:pt idx="1639">
                  <c:v>3.7606099999999998</c:v>
                </c:pt>
                <c:pt idx="1640">
                  <c:v>3.7605</c:v>
                </c:pt>
                <c:pt idx="1641">
                  <c:v>3.7604000000000002</c:v>
                </c:pt>
                <c:pt idx="1642">
                  <c:v>3.7602699999999998</c:v>
                </c:pt>
                <c:pt idx="1643">
                  <c:v>3.7601300000000002</c:v>
                </c:pt>
                <c:pt idx="1644">
                  <c:v>3.76004</c:v>
                </c:pt>
                <c:pt idx="1645">
                  <c:v>3.75989</c:v>
                </c:pt>
                <c:pt idx="1646">
                  <c:v>3.7597800000000001</c:v>
                </c:pt>
                <c:pt idx="1647">
                  <c:v>3.7596699999999998</c:v>
                </c:pt>
                <c:pt idx="1648">
                  <c:v>3.7595399999999999</c:v>
                </c:pt>
                <c:pt idx="1649">
                  <c:v>3.7594400000000001</c:v>
                </c:pt>
                <c:pt idx="1650">
                  <c:v>3.75929</c:v>
                </c:pt>
                <c:pt idx="1651">
                  <c:v>3.7592300000000001</c:v>
                </c:pt>
                <c:pt idx="1652">
                  <c:v>3.7591000000000001</c:v>
                </c:pt>
                <c:pt idx="1653">
                  <c:v>3.7589999999999999</c:v>
                </c:pt>
                <c:pt idx="1654">
                  <c:v>3.7588499999999998</c:v>
                </c:pt>
                <c:pt idx="1655">
                  <c:v>3.7587799999999998</c:v>
                </c:pt>
                <c:pt idx="1656">
                  <c:v>3.75867</c:v>
                </c:pt>
                <c:pt idx="1657">
                  <c:v>3.75854</c:v>
                </c:pt>
                <c:pt idx="1658">
                  <c:v>3.7584399999999998</c:v>
                </c:pt>
                <c:pt idx="1659">
                  <c:v>3.7583299999999999</c:v>
                </c:pt>
                <c:pt idx="1660">
                  <c:v>3.7581899999999999</c:v>
                </c:pt>
                <c:pt idx="1661">
                  <c:v>3.7580900000000002</c:v>
                </c:pt>
                <c:pt idx="1662">
                  <c:v>3.7579899999999999</c:v>
                </c:pt>
                <c:pt idx="1663">
                  <c:v>3.7578800000000001</c:v>
                </c:pt>
                <c:pt idx="1664">
                  <c:v>3.75779</c:v>
                </c:pt>
                <c:pt idx="1665">
                  <c:v>3.75766</c:v>
                </c:pt>
                <c:pt idx="1666">
                  <c:v>3.75753</c:v>
                </c:pt>
                <c:pt idx="1667">
                  <c:v>3.7574299999999998</c:v>
                </c:pt>
                <c:pt idx="1668">
                  <c:v>3.75732</c:v>
                </c:pt>
                <c:pt idx="1669">
                  <c:v>3.7572100000000002</c:v>
                </c:pt>
                <c:pt idx="1670">
                  <c:v>3.7571300000000001</c:v>
                </c:pt>
                <c:pt idx="1671">
                  <c:v>3.7570100000000002</c:v>
                </c:pt>
                <c:pt idx="1672">
                  <c:v>3.7568899999999998</c:v>
                </c:pt>
                <c:pt idx="1673">
                  <c:v>3.7568000000000001</c:v>
                </c:pt>
                <c:pt idx="1674">
                  <c:v>3.7566799999999998</c:v>
                </c:pt>
                <c:pt idx="1675">
                  <c:v>3.7566099999999998</c:v>
                </c:pt>
                <c:pt idx="1676">
                  <c:v>3.7564600000000001</c:v>
                </c:pt>
                <c:pt idx="1677">
                  <c:v>3.75637</c:v>
                </c:pt>
                <c:pt idx="1678">
                  <c:v>3.7562700000000002</c:v>
                </c:pt>
                <c:pt idx="1679">
                  <c:v>3.75617</c:v>
                </c:pt>
                <c:pt idx="1680">
                  <c:v>3.7560500000000001</c:v>
                </c:pt>
                <c:pt idx="1681">
                  <c:v>3.7559800000000001</c:v>
                </c:pt>
                <c:pt idx="1682">
                  <c:v>3.7558400000000001</c:v>
                </c:pt>
                <c:pt idx="1683">
                  <c:v>3.7557200000000002</c:v>
                </c:pt>
                <c:pt idx="1684">
                  <c:v>3.75562</c:v>
                </c:pt>
                <c:pt idx="1685">
                  <c:v>3.7555499999999999</c:v>
                </c:pt>
                <c:pt idx="1686">
                  <c:v>3.7554400000000001</c:v>
                </c:pt>
                <c:pt idx="1687">
                  <c:v>3.7553399999999999</c:v>
                </c:pt>
                <c:pt idx="1688">
                  <c:v>3.7552400000000001</c:v>
                </c:pt>
                <c:pt idx="1689">
                  <c:v>3.7551299999999999</c:v>
                </c:pt>
                <c:pt idx="1690">
                  <c:v>3.7550599999999998</c:v>
                </c:pt>
                <c:pt idx="1691">
                  <c:v>3.7549399999999999</c:v>
                </c:pt>
                <c:pt idx="1692">
                  <c:v>3.7548499999999998</c:v>
                </c:pt>
                <c:pt idx="1693">
                  <c:v>3.75474</c:v>
                </c:pt>
                <c:pt idx="1694">
                  <c:v>3.7546200000000001</c:v>
                </c:pt>
                <c:pt idx="1695">
                  <c:v>3.7545199999999999</c:v>
                </c:pt>
                <c:pt idx="1696">
                  <c:v>3.7544200000000001</c:v>
                </c:pt>
                <c:pt idx="1697">
                  <c:v>3.7543299999999999</c:v>
                </c:pt>
                <c:pt idx="1698">
                  <c:v>3.7542399999999998</c:v>
                </c:pt>
                <c:pt idx="1699">
                  <c:v>3.7541500000000001</c:v>
                </c:pt>
                <c:pt idx="1700">
                  <c:v>3.75406</c:v>
                </c:pt>
                <c:pt idx="1701">
                  <c:v>3.7539600000000002</c:v>
                </c:pt>
                <c:pt idx="1702">
                  <c:v>3.7538200000000002</c:v>
                </c:pt>
                <c:pt idx="1703">
                  <c:v>3.7537799999999999</c:v>
                </c:pt>
                <c:pt idx="1704">
                  <c:v>3.75366</c:v>
                </c:pt>
                <c:pt idx="1705">
                  <c:v>3.75352</c:v>
                </c:pt>
                <c:pt idx="1706">
                  <c:v>3.75346</c:v>
                </c:pt>
                <c:pt idx="1707">
                  <c:v>3.7533699999999999</c:v>
                </c:pt>
                <c:pt idx="1708">
                  <c:v>3.7532800000000002</c:v>
                </c:pt>
                <c:pt idx="1709">
                  <c:v>3.7532000000000001</c:v>
                </c:pt>
                <c:pt idx="1710">
                  <c:v>3.7530899999999998</c:v>
                </c:pt>
                <c:pt idx="1711">
                  <c:v>3.75299</c:v>
                </c:pt>
                <c:pt idx="1712">
                  <c:v>3.7528899999999998</c:v>
                </c:pt>
                <c:pt idx="1713">
                  <c:v>3.7527900000000001</c:v>
                </c:pt>
                <c:pt idx="1714">
                  <c:v>3.7526799999999998</c:v>
                </c:pt>
                <c:pt idx="1715">
                  <c:v>3.7525900000000001</c:v>
                </c:pt>
                <c:pt idx="1716">
                  <c:v>3.7525300000000001</c:v>
                </c:pt>
                <c:pt idx="1717">
                  <c:v>3.7524199999999999</c:v>
                </c:pt>
                <c:pt idx="1718">
                  <c:v>3.7523300000000002</c:v>
                </c:pt>
                <c:pt idx="1719">
                  <c:v>3.75224</c:v>
                </c:pt>
                <c:pt idx="1720">
                  <c:v>3.7521499999999999</c:v>
                </c:pt>
                <c:pt idx="1721">
                  <c:v>3.75204</c:v>
                </c:pt>
                <c:pt idx="1722">
                  <c:v>3.7519499999999999</c:v>
                </c:pt>
                <c:pt idx="1723">
                  <c:v>3.7518600000000002</c:v>
                </c:pt>
                <c:pt idx="1724">
                  <c:v>3.7517299999999998</c:v>
                </c:pt>
                <c:pt idx="1725">
                  <c:v>3.7516600000000002</c:v>
                </c:pt>
                <c:pt idx="1726">
                  <c:v>3.7515800000000001</c:v>
                </c:pt>
                <c:pt idx="1727">
                  <c:v>3.75149</c:v>
                </c:pt>
                <c:pt idx="1728">
                  <c:v>3.7513999999999998</c:v>
                </c:pt>
                <c:pt idx="1729">
                  <c:v>3.7513399999999999</c:v>
                </c:pt>
                <c:pt idx="1730">
                  <c:v>3.7512099999999999</c:v>
                </c:pt>
                <c:pt idx="1731">
                  <c:v>3.75115</c:v>
                </c:pt>
                <c:pt idx="1732">
                  <c:v>3.7510400000000002</c:v>
                </c:pt>
                <c:pt idx="1733">
                  <c:v>3.75095</c:v>
                </c:pt>
                <c:pt idx="1734">
                  <c:v>3.7508499999999998</c:v>
                </c:pt>
                <c:pt idx="1735">
                  <c:v>3.7507600000000001</c:v>
                </c:pt>
                <c:pt idx="1736">
                  <c:v>3.75068</c:v>
                </c:pt>
                <c:pt idx="1737">
                  <c:v>3.7505799999999998</c:v>
                </c:pt>
                <c:pt idx="1738">
                  <c:v>3.7505299999999999</c:v>
                </c:pt>
                <c:pt idx="1739">
                  <c:v>3.7504300000000002</c:v>
                </c:pt>
                <c:pt idx="1740">
                  <c:v>3.7503500000000001</c:v>
                </c:pt>
                <c:pt idx="1741">
                  <c:v>3.7502599999999999</c:v>
                </c:pt>
                <c:pt idx="1742">
                  <c:v>3.75014</c:v>
                </c:pt>
                <c:pt idx="1743">
                  <c:v>3.75007</c:v>
                </c:pt>
                <c:pt idx="1744">
                  <c:v>3.7500100000000001</c:v>
                </c:pt>
                <c:pt idx="1745">
                  <c:v>3.7498999999999998</c:v>
                </c:pt>
                <c:pt idx="1746">
                  <c:v>3.7498300000000002</c:v>
                </c:pt>
                <c:pt idx="1747">
                  <c:v>3.74973</c:v>
                </c:pt>
                <c:pt idx="1748">
                  <c:v>3.7496100000000001</c:v>
                </c:pt>
                <c:pt idx="1749">
                  <c:v>3.7495400000000001</c:v>
                </c:pt>
                <c:pt idx="1750">
                  <c:v>3.7494700000000001</c:v>
                </c:pt>
                <c:pt idx="1751">
                  <c:v>3.7494100000000001</c:v>
                </c:pt>
                <c:pt idx="1752">
                  <c:v>3.7492999999999999</c:v>
                </c:pt>
                <c:pt idx="1753">
                  <c:v>3.7491699999999999</c:v>
                </c:pt>
                <c:pt idx="1754">
                  <c:v>3.7491300000000001</c:v>
                </c:pt>
                <c:pt idx="1755">
                  <c:v>3.74905</c:v>
                </c:pt>
                <c:pt idx="1756">
                  <c:v>3.7489699999999999</c:v>
                </c:pt>
                <c:pt idx="1757">
                  <c:v>3.74884</c:v>
                </c:pt>
                <c:pt idx="1758">
                  <c:v>3.7487900000000001</c:v>
                </c:pt>
                <c:pt idx="1759">
                  <c:v>3.7487300000000001</c:v>
                </c:pt>
                <c:pt idx="1760">
                  <c:v>3.7486000000000002</c:v>
                </c:pt>
                <c:pt idx="1761">
                  <c:v>3.7485400000000002</c:v>
                </c:pt>
                <c:pt idx="1762">
                  <c:v>3.7484600000000001</c:v>
                </c:pt>
                <c:pt idx="1763">
                  <c:v>3.7483399999999998</c:v>
                </c:pt>
                <c:pt idx="1764">
                  <c:v>3.74831</c:v>
                </c:pt>
                <c:pt idx="1765">
                  <c:v>3.7481800000000001</c:v>
                </c:pt>
                <c:pt idx="1766">
                  <c:v>3.7481200000000001</c:v>
                </c:pt>
                <c:pt idx="1767">
                  <c:v>3.7480099999999998</c:v>
                </c:pt>
                <c:pt idx="1768">
                  <c:v>3.74796</c:v>
                </c:pt>
                <c:pt idx="1769">
                  <c:v>3.7478600000000002</c:v>
                </c:pt>
                <c:pt idx="1770">
                  <c:v>3.7477900000000002</c:v>
                </c:pt>
                <c:pt idx="1771">
                  <c:v>3.74769</c:v>
                </c:pt>
                <c:pt idx="1772">
                  <c:v>3.74762</c:v>
                </c:pt>
                <c:pt idx="1773">
                  <c:v>3.74756</c:v>
                </c:pt>
                <c:pt idx="1774">
                  <c:v>3.7474699999999999</c:v>
                </c:pt>
                <c:pt idx="1775">
                  <c:v>3.7473900000000002</c:v>
                </c:pt>
                <c:pt idx="1776">
                  <c:v>3.74729</c:v>
                </c:pt>
                <c:pt idx="1777">
                  <c:v>3.7472099999999999</c:v>
                </c:pt>
                <c:pt idx="1778">
                  <c:v>3.7471299999999998</c:v>
                </c:pt>
                <c:pt idx="1779">
                  <c:v>3.7470500000000002</c:v>
                </c:pt>
                <c:pt idx="1780">
                  <c:v>3.7469999999999999</c:v>
                </c:pt>
                <c:pt idx="1781">
                  <c:v>3.7468900000000001</c:v>
                </c:pt>
                <c:pt idx="1782">
                  <c:v>3.74681</c:v>
                </c:pt>
                <c:pt idx="1783">
                  <c:v>3.7467199999999998</c:v>
                </c:pt>
                <c:pt idx="1784">
                  <c:v>3.7466599999999999</c:v>
                </c:pt>
                <c:pt idx="1785">
                  <c:v>3.7465899999999999</c:v>
                </c:pt>
                <c:pt idx="1786">
                  <c:v>3.7464900000000001</c:v>
                </c:pt>
                <c:pt idx="1787">
                  <c:v>3.7464400000000002</c:v>
                </c:pt>
                <c:pt idx="1788">
                  <c:v>3.7463500000000001</c:v>
                </c:pt>
                <c:pt idx="1789">
                  <c:v>3.7462399999999998</c:v>
                </c:pt>
                <c:pt idx="1790">
                  <c:v>3.7461700000000002</c:v>
                </c:pt>
                <c:pt idx="1791">
                  <c:v>3.7461099999999998</c:v>
                </c:pt>
                <c:pt idx="1792">
                  <c:v>3.7460300000000002</c:v>
                </c:pt>
                <c:pt idx="1793">
                  <c:v>3.7459500000000001</c:v>
                </c:pt>
                <c:pt idx="1794">
                  <c:v>3.7458900000000002</c:v>
                </c:pt>
                <c:pt idx="1795">
                  <c:v>3.7458</c:v>
                </c:pt>
                <c:pt idx="1796">
                  <c:v>3.7456999999999998</c:v>
                </c:pt>
                <c:pt idx="1797">
                  <c:v>3.7456399999999999</c:v>
                </c:pt>
                <c:pt idx="1798">
                  <c:v>3.7455400000000001</c:v>
                </c:pt>
                <c:pt idx="1799">
                  <c:v>3.7454800000000001</c:v>
                </c:pt>
                <c:pt idx="1800">
                  <c:v>3.7454200000000002</c:v>
                </c:pt>
                <c:pt idx="1801">
                  <c:v>3.7453400000000001</c:v>
                </c:pt>
                <c:pt idx="1802">
                  <c:v>3.74525</c:v>
                </c:pt>
                <c:pt idx="1803">
                  <c:v>3.7451699999999999</c:v>
                </c:pt>
                <c:pt idx="1804">
                  <c:v>3.7451099999999999</c:v>
                </c:pt>
                <c:pt idx="1805">
                  <c:v>3.7450000000000001</c:v>
                </c:pt>
                <c:pt idx="1806">
                  <c:v>3.7449300000000001</c:v>
                </c:pt>
                <c:pt idx="1807">
                  <c:v>3.7448600000000001</c:v>
                </c:pt>
                <c:pt idx="1808">
                  <c:v>3.7448199999999998</c:v>
                </c:pt>
                <c:pt idx="1809">
                  <c:v>3.74472</c:v>
                </c:pt>
                <c:pt idx="1810">
                  <c:v>3.7446600000000001</c:v>
                </c:pt>
                <c:pt idx="1811">
                  <c:v>3.74457</c:v>
                </c:pt>
                <c:pt idx="1812">
                  <c:v>3.7444999999999999</c:v>
                </c:pt>
                <c:pt idx="1813">
                  <c:v>3.7444099999999998</c:v>
                </c:pt>
                <c:pt idx="1814">
                  <c:v>3.74437</c:v>
                </c:pt>
                <c:pt idx="1815">
                  <c:v>3.7442600000000001</c:v>
                </c:pt>
                <c:pt idx="1816">
                  <c:v>3.7441800000000001</c:v>
                </c:pt>
                <c:pt idx="1817">
                  <c:v>3.7441300000000002</c:v>
                </c:pt>
                <c:pt idx="1818">
                  <c:v>3.74404</c:v>
                </c:pt>
                <c:pt idx="1819">
                  <c:v>3.74396</c:v>
                </c:pt>
                <c:pt idx="1820">
                  <c:v>3.7439</c:v>
                </c:pt>
                <c:pt idx="1821">
                  <c:v>3.7437999999999998</c:v>
                </c:pt>
                <c:pt idx="1822">
                  <c:v>3.7437499999999999</c:v>
                </c:pt>
                <c:pt idx="1823">
                  <c:v>3.7436600000000002</c:v>
                </c:pt>
                <c:pt idx="1824">
                  <c:v>3.7436099999999999</c:v>
                </c:pt>
                <c:pt idx="1825">
                  <c:v>3.7435200000000002</c:v>
                </c:pt>
                <c:pt idx="1826">
                  <c:v>3.7434500000000002</c:v>
                </c:pt>
                <c:pt idx="1827">
                  <c:v>3.7433700000000001</c:v>
                </c:pt>
                <c:pt idx="1828">
                  <c:v>3.7432799999999999</c:v>
                </c:pt>
                <c:pt idx="1829">
                  <c:v>3.7432300000000001</c:v>
                </c:pt>
                <c:pt idx="1830">
                  <c:v>3.7431299999999998</c:v>
                </c:pt>
                <c:pt idx="1831">
                  <c:v>3.7430699999999999</c:v>
                </c:pt>
                <c:pt idx="1832">
                  <c:v>3.7430099999999999</c:v>
                </c:pt>
                <c:pt idx="1833">
                  <c:v>3.7429199999999998</c:v>
                </c:pt>
                <c:pt idx="1834">
                  <c:v>3.7428599999999999</c:v>
                </c:pt>
                <c:pt idx="1835">
                  <c:v>3.7427899999999998</c:v>
                </c:pt>
                <c:pt idx="1836">
                  <c:v>3.7427199999999998</c:v>
                </c:pt>
                <c:pt idx="1837">
                  <c:v>3.74268</c:v>
                </c:pt>
                <c:pt idx="1838">
                  <c:v>3.7425700000000002</c:v>
                </c:pt>
                <c:pt idx="1839">
                  <c:v>3.74247</c:v>
                </c:pt>
                <c:pt idx="1840">
                  <c:v>3.7424200000000001</c:v>
                </c:pt>
                <c:pt idx="1841">
                  <c:v>3.74234</c:v>
                </c:pt>
                <c:pt idx="1842">
                  <c:v>3.7422900000000001</c:v>
                </c:pt>
                <c:pt idx="1843">
                  <c:v>3.74221</c:v>
                </c:pt>
                <c:pt idx="1844">
                  <c:v>3.7421600000000002</c:v>
                </c:pt>
                <c:pt idx="1845">
                  <c:v>3.7420499999999999</c:v>
                </c:pt>
                <c:pt idx="1846">
                  <c:v>3.7419699999999998</c:v>
                </c:pt>
                <c:pt idx="1847">
                  <c:v>3.74194</c:v>
                </c:pt>
                <c:pt idx="1848">
                  <c:v>3.7418399999999998</c:v>
                </c:pt>
                <c:pt idx="1849">
                  <c:v>3.7417799999999999</c:v>
                </c:pt>
                <c:pt idx="1850">
                  <c:v>3.74173</c:v>
                </c:pt>
                <c:pt idx="1851">
                  <c:v>3.7416499999999999</c:v>
                </c:pt>
                <c:pt idx="1852">
                  <c:v>3.7415600000000002</c:v>
                </c:pt>
                <c:pt idx="1853">
                  <c:v>3.7414999999999998</c:v>
                </c:pt>
                <c:pt idx="1854">
                  <c:v>3.7414299999999998</c:v>
                </c:pt>
                <c:pt idx="1855">
                  <c:v>3.7413599999999998</c:v>
                </c:pt>
                <c:pt idx="1856">
                  <c:v>3.7412999999999998</c:v>
                </c:pt>
                <c:pt idx="1857">
                  <c:v>3.7412000000000001</c:v>
                </c:pt>
                <c:pt idx="1858">
                  <c:v>3.7411099999999999</c:v>
                </c:pt>
                <c:pt idx="1859">
                  <c:v>3.7410600000000001</c:v>
                </c:pt>
                <c:pt idx="1860">
                  <c:v>3.7410000000000001</c:v>
                </c:pt>
                <c:pt idx="1861">
                  <c:v>3.7409300000000001</c:v>
                </c:pt>
                <c:pt idx="1862">
                  <c:v>3.7408600000000001</c:v>
                </c:pt>
                <c:pt idx="1863">
                  <c:v>3.74078</c:v>
                </c:pt>
                <c:pt idx="1864">
                  <c:v>3.74071</c:v>
                </c:pt>
                <c:pt idx="1865">
                  <c:v>3.7406299999999999</c:v>
                </c:pt>
                <c:pt idx="1866">
                  <c:v>3.7405900000000001</c:v>
                </c:pt>
                <c:pt idx="1867">
                  <c:v>3.7404999999999999</c:v>
                </c:pt>
                <c:pt idx="1868">
                  <c:v>3.7404199999999999</c:v>
                </c:pt>
                <c:pt idx="1869">
                  <c:v>3.74038</c:v>
                </c:pt>
                <c:pt idx="1870">
                  <c:v>3.7403300000000002</c:v>
                </c:pt>
                <c:pt idx="1871">
                  <c:v>3.7402299999999999</c:v>
                </c:pt>
                <c:pt idx="1872">
                  <c:v>3.7401900000000001</c:v>
                </c:pt>
                <c:pt idx="1873">
                  <c:v>3.7400899999999999</c:v>
                </c:pt>
                <c:pt idx="1874">
                  <c:v>3.74003</c:v>
                </c:pt>
                <c:pt idx="1875">
                  <c:v>3.73996</c:v>
                </c:pt>
                <c:pt idx="1876">
                  <c:v>3.7398699999999998</c:v>
                </c:pt>
                <c:pt idx="1877">
                  <c:v>3.7398199999999999</c:v>
                </c:pt>
                <c:pt idx="1878">
                  <c:v>3.7397499999999999</c:v>
                </c:pt>
                <c:pt idx="1879">
                  <c:v>3.7396699999999998</c:v>
                </c:pt>
                <c:pt idx="1880">
                  <c:v>3.7396199999999999</c:v>
                </c:pt>
                <c:pt idx="1881">
                  <c:v>3.7395200000000002</c:v>
                </c:pt>
                <c:pt idx="1882">
                  <c:v>3.7394699999999998</c:v>
                </c:pt>
                <c:pt idx="1883">
                  <c:v>3.7393999999999998</c:v>
                </c:pt>
                <c:pt idx="1884">
                  <c:v>3.7393399999999999</c:v>
                </c:pt>
                <c:pt idx="1885">
                  <c:v>3.7392599999999998</c:v>
                </c:pt>
                <c:pt idx="1886">
                  <c:v>3.73922</c:v>
                </c:pt>
                <c:pt idx="1887">
                  <c:v>3.7391100000000002</c:v>
                </c:pt>
                <c:pt idx="1888">
                  <c:v>3.73909</c:v>
                </c:pt>
                <c:pt idx="1889">
                  <c:v>3.7389999999999999</c:v>
                </c:pt>
                <c:pt idx="1890">
                  <c:v>3.7389399999999999</c:v>
                </c:pt>
                <c:pt idx="1891">
                  <c:v>3.7388599999999999</c:v>
                </c:pt>
                <c:pt idx="1892">
                  <c:v>3.7387899999999998</c:v>
                </c:pt>
                <c:pt idx="1893">
                  <c:v>3.73874</c:v>
                </c:pt>
                <c:pt idx="1894">
                  <c:v>3.7386400000000002</c:v>
                </c:pt>
                <c:pt idx="1895">
                  <c:v>3.7385799999999998</c:v>
                </c:pt>
                <c:pt idx="1896">
                  <c:v>3.7385100000000002</c:v>
                </c:pt>
                <c:pt idx="1897">
                  <c:v>3.7384400000000002</c:v>
                </c:pt>
                <c:pt idx="1898">
                  <c:v>3.7383899999999999</c:v>
                </c:pt>
                <c:pt idx="1899">
                  <c:v>3.7383199999999999</c:v>
                </c:pt>
                <c:pt idx="1900">
                  <c:v>3.7382599999999999</c:v>
                </c:pt>
                <c:pt idx="1901">
                  <c:v>3.7381600000000001</c:v>
                </c:pt>
                <c:pt idx="1902">
                  <c:v>3.7381099999999998</c:v>
                </c:pt>
                <c:pt idx="1903">
                  <c:v>3.7380300000000002</c:v>
                </c:pt>
                <c:pt idx="1904">
                  <c:v>3.7379899999999999</c:v>
                </c:pt>
                <c:pt idx="1905">
                  <c:v>3.7378999999999998</c:v>
                </c:pt>
                <c:pt idx="1906">
                  <c:v>3.7378300000000002</c:v>
                </c:pt>
                <c:pt idx="1907">
                  <c:v>3.7377799999999999</c:v>
                </c:pt>
                <c:pt idx="1908">
                  <c:v>3.7377099999999999</c:v>
                </c:pt>
                <c:pt idx="1909">
                  <c:v>3.73766</c:v>
                </c:pt>
                <c:pt idx="1910">
                  <c:v>3.7375600000000002</c:v>
                </c:pt>
                <c:pt idx="1911">
                  <c:v>3.73753</c:v>
                </c:pt>
                <c:pt idx="1912">
                  <c:v>3.7374399999999999</c:v>
                </c:pt>
                <c:pt idx="1913">
                  <c:v>3.7373599999999998</c:v>
                </c:pt>
                <c:pt idx="1914">
                  <c:v>3.7372999999999998</c:v>
                </c:pt>
                <c:pt idx="1915">
                  <c:v>3.7372399999999999</c:v>
                </c:pt>
                <c:pt idx="1916">
                  <c:v>3.7372000000000001</c:v>
                </c:pt>
                <c:pt idx="1917">
                  <c:v>3.7370999999999999</c:v>
                </c:pt>
                <c:pt idx="1918">
                  <c:v>3.7370299999999999</c:v>
                </c:pt>
                <c:pt idx="1919">
                  <c:v>3.73698</c:v>
                </c:pt>
                <c:pt idx="1920">
                  <c:v>3.73691</c:v>
                </c:pt>
                <c:pt idx="1921">
                  <c:v>3.7368600000000001</c:v>
                </c:pt>
                <c:pt idx="1922">
                  <c:v>3.7367900000000001</c:v>
                </c:pt>
                <c:pt idx="1923">
                  <c:v>3.73672</c:v>
                </c:pt>
                <c:pt idx="1924">
                  <c:v>3.73665</c:v>
                </c:pt>
                <c:pt idx="1925">
                  <c:v>3.7366000000000001</c:v>
                </c:pt>
                <c:pt idx="1926">
                  <c:v>3.7365200000000001</c:v>
                </c:pt>
                <c:pt idx="1927">
                  <c:v>3.7364600000000001</c:v>
                </c:pt>
                <c:pt idx="1928">
                  <c:v>3.7363900000000001</c:v>
                </c:pt>
                <c:pt idx="1929">
                  <c:v>3.7363300000000002</c:v>
                </c:pt>
                <c:pt idx="1930">
                  <c:v>3.7362500000000001</c:v>
                </c:pt>
                <c:pt idx="1931">
                  <c:v>3.7362000000000002</c:v>
                </c:pt>
                <c:pt idx="1932">
                  <c:v>3.7361200000000001</c:v>
                </c:pt>
                <c:pt idx="1933">
                  <c:v>3.7360799999999998</c:v>
                </c:pt>
                <c:pt idx="1934">
                  <c:v>3.7360000000000002</c:v>
                </c:pt>
                <c:pt idx="1935">
                  <c:v>3.7359300000000002</c:v>
                </c:pt>
                <c:pt idx="1936">
                  <c:v>3.7358500000000001</c:v>
                </c:pt>
                <c:pt idx="1937">
                  <c:v>3.7357999999999998</c:v>
                </c:pt>
                <c:pt idx="1938">
                  <c:v>3.7357399999999998</c:v>
                </c:pt>
                <c:pt idx="1939">
                  <c:v>3.7356699999999998</c:v>
                </c:pt>
                <c:pt idx="1940">
                  <c:v>3.7356099999999999</c:v>
                </c:pt>
                <c:pt idx="1941">
                  <c:v>3.7355299999999998</c:v>
                </c:pt>
                <c:pt idx="1942">
                  <c:v>3.7354599999999998</c:v>
                </c:pt>
                <c:pt idx="1943">
                  <c:v>3.73543</c:v>
                </c:pt>
                <c:pt idx="1944">
                  <c:v>3.73536</c:v>
                </c:pt>
                <c:pt idx="1945">
                  <c:v>3.7353000000000001</c:v>
                </c:pt>
                <c:pt idx="1946">
                  <c:v>3.7351999999999999</c:v>
                </c:pt>
                <c:pt idx="1947">
                  <c:v>3.73516</c:v>
                </c:pt>
                <c:pt idx="1948">
                  <c:v>3.73509</c:v>
                </c:pt>
                <c:pt idx="1949">
                  <c:v>3.7350400000000001</c:v>
                </c:pt>
                <c:pt idx="1950">
                  <c:v>3.7349600000000001</c:v>
                </c:pt>
                <c:pt idx="1951">
                  <c:v>3.73489</c:v>
                </c:pt>
                <c:pt idx="1952">
                  <c:v>3.7348499999999998</c:v>
                </c:pt>
                <c:pt idx="1953">
                  <c:v>3.7347600000000001</c:v>
                </c:pt>
                <c:pt idx="1954">
                  <c:v>3.7347100000000002</c:v>
                </c:pt>
                <c:pt idx="1955">
                  <c:v>3.7346300000000001</c:v>
                </c:pt>
                <c:pt idx="1956">
                  <c:v>3.7345700000000002</c:v>
                </c:pt>
                <c:pt idx="1957">
                  <c:v>3.7345199999999998</c:v>
                </c:pt>
                <c:pt idx="1958">
                  <c:v>3.7344300000000001</c:v>
                </c:pt>
                <c:pt idx="1959">
                  <c:v>3.7343700000000002</c:v>
                </c:pt>
                <c:pt idx="1960">
                  <c:v>3.7343199999999999</c:v>
                </c:pt>
                <c:pt idx="1961">
                  <c:v>3.7342399999999998</c:v>
                </c:pt>
                <c:pt idx="1962">
                  <c:v>3.7341799999999998</c:v>
                </c:pt>
                <c:pt idx="1963">
                  <c:v>3.7341099999999998</c:v>
                </c:pt>
                <c:pt idx="1964">
                  <c:v>3.7340599999999999</c:v>
                </c:pt>
                <c:pt idx="1965">
                  <c:v>3.7339899999999999</c:v>
                </c:pt>
                <c:pt idx="1966">
                  <c:v>3.73394</c:v>
                </c:pt>
                <c:pt idx="1967">
                  <c:v>3.73386</c:v>
                </c:pt>
                <c:pt idx="1968">
                  <c:v>3.7338100000000001</c:v>
                </c:pt>
                <c:pt idx="1969">
                  <c:v>3.73373</c:v>
                </c:pt>
                <c:pt idx="1970">
                  <c:v>3.7336900000000002</c:v>
                </c:pt>
                <c:pt idx="1971">
                  <c:v>3.7336200000000002</c:v>
                </c:pt>
                <c:pt idx="1972">
                  <c:v>3.7335500000000001</c:v>
                </c:pt>
                <c:pt idx="1973">
                  <c:v>3.7334900000000002</c:v>
                </c:pt>
                <c:pt idx="1974">
                  <c:v>3.7334100000000001</c:v>
                </c:pt>
                <c:pt idx="1975">
                  <c:v>3.7333799999999999</c:v>
                </c:pt>
                <c:pt idx="1976">
                  <c:v>3.7332800000000002</c:v>
                </c:pt>
                <c:pt idx="1977">
                  <c:v>3.7332399999999999</c:v>
                </c:pt>
                <c:pt idx="1978">
                  <c:v>3.7331599999999998</c:v>
                </c:pt>
                <c:pt idx="1979">
                  <c:v>3.7331099999999999</c:v>
                </c:pt>
                <c:pt idx="1980">
                  <c:v>3.73306</c:v>
                </c:pt>
                <c:pt idx="1981">
                  <c:v>3.73298</c:v>
                </c:pt>
                <c:pt idx="1982">
                  <c:v>3.73292</c:v>
                </c:pt>
                <c:pt idx="1983">
                  <c:v>3.7328399999999999</c:v>
                </c:pt>
                <c:pt idx="1984">
                  <c:v>3.7328100000000002</c:v>
                </c:pt>
                <c:pt idx="1985">
                  <c:v>3.73271</c:v>
                </c:pt>
                <c:pt idx="1986">
                  <c:v>3.7326600000000001</c:v>
                </c:pt>
                <c:pt idx="1987">
                  <c:v>3.7326000000000001</c:v>
                </c:pt>
                <c:pt idx="1988">
                  <c:v>3.7325499999999998</c:v>
                </c:pt>
                <c:pt idx="1989">
                  <c:v>3.7324700000000002</c:v>
                </c:pt>
                <c:pt idx="1990">
                  <c:v>3.7324199999999998</c:v>
                </c:pt>
                <c:pt idx="1991">
                  <c:v>3.7323400000000002</c:v>
                </c:pt>
                <c:pt idx="1992">
                  <c:v>3.7323</c:v>
                </c:pt>
                <c:pt idx="1993">
                  <c:v>3.73224</c:v>
                </c:pt>
                <c:pt idx="1994">
                  <c:v>3.7321599999999999</c:v>
                </c:pt>
                <c:pt idx="1995">
                  <c:v>3.73211</c:v>
                </c:pt>
                <c:pt idx="1996">
                  <c:v>3.7320600000000002</c:v>
                </c:pt>
                <c:pt idx="1997">
                  <c:v>3.7319800000000001</c:v>
                </c:pt>
                <c:pt idx="1998">
                  <c:v>3.7319200000000001</c:v>
                </c:pt>
                <c:pt idx="1999">
                  <c:v>3.7318500000000001</c:v>
                </c:pt>
                <c:pt idx="2000">
                  <c:v>3.7317999999999998</c:v>
                </c:pt>
                <c:pt idx="2001">
                  <c:v>3.7317300000000002</c:v>
                </c:pt>
                <c:pt idx="2002">
                  <c:v>3.7316799999999999</c:v>
                </c:pt>
                <c:pt idx="2003">
                  <c:v>3.7316099999999999</c:v>
                </c:pt>
                <c:pt idx="2004">
                  <c:v>3.7315499999999999</c:v>
                </c:pt>
                <c:pt idx="2005">
                  <c:v>3.73149</c:v>
                </c:pt>
                <c:pt idx="2006">
                  <c:v>3.73143</c:v>
                </c:pt>
                <c:pt idx="2007">
                  <c:v>3.7313499999999999</c:v>
                </c:pt>
                <c:pt idx="2008">
                  <c:v>3.7313100000000001</c:v>
                </c:pt>
                <c:pt idx="2009">
                  <c:v>3.7312400000000001</c:v>
                </c:pt>
                <c:pt idx="2010">
                  <c:v>3.7311700000000001</c:v>
                </c:pt>
                <c:pt idx="2011">
                  <c:v>3.7311200000000002</c:v>
                </c:pt>
                <c:pt idx="2012">
                  <c:v>3.7310599999999998</c:v>
                </c:pt>
                <c:pt idx="2013">
                  <c:v>3.7309899999999998</c:v>
                </c:pt>
                <c:pt idx="2014">
                  <c:v>3.7309199999999998</c:v>
                </c:pt>
                <c:pt idx="2015">
                  <c:v>3.7308599999999998</c:v>
                </c:pt>
                <c:pt idx="2016">
                  <c:v>3.73082</c:v>
                </c:pt>
                <c:pt idx="2017">
                  <c:v>3.7307399999999999</c:v>
                </c:pt>
                <c:pt idx="2018">
                  <c:v>3.73068</c:v>
                </c:pt>
                <c:pt idx="2019">
                  <c:v>3.7306300000000001</c:v>
                </c:pt>
                <c:pt idx="2020">
                  <c:v>3.7305700000000002</c:v>
                </c:pt>
                <c:pt idx="2021">
                  <c:v>3.7305100000000002</c:v>
                </c:pt>
                <c:pt idx="2022">
                  <c:v>3.7304400000000002</c:v>
                </c:pt>
                <c:pt idx="2023">
                  <c:v>3.7303899999999999</c:v>
                </c:pt>
                <c:pt idx="2024">
                  <c:v>3.7303199999999999</c:v>
                </c:pt>
                <c:pt idx="2025">
                  <c:v>3.73027</c:v>
                </c:pt>
                <c:pt idx="2026">
                  <c:v>3.7302</c:v>
                </c:pt>
                <c:pt idx="2027">
                  <c:v>3.73014</c:v>
                </c:pt>
                <c:pt idx="2028">
                  <c:v>3.7300800000000001</c:v>
                </c:pt>
                <c:pt idx="2029">
                  <c:v>3.7300300000000002</c:v>
                </c:pt>
                <c:pt idx="2030">
                  <c:v>3.7299600000000002</c:v>
                </c:pt>
                <c:pt idx="2031">
                  <c:v>3.7299000000000002</c:v>
                </c:pt>
                <c:pt idx="2032">
                  <c:v>3.7298399999999998</c:v>
                </c:pt>
                <c:pt idx="2033">
                  <c:v>3.7297799999999999</c:v>
                </c:pt>
                <c:pt idx="2034">
                  <c:v>3.7297199999999999</c:v>
                </c:pt>
                <c:pt idx="2035">
                  <c:v>3.72966</c:v>
                </c:pt>
                <c:pt idx="2036">
                  <c:v>3.7296</c:v>
                </c:pt>
                <c:pt idx="2037">
                  <c:v>3.7295400000000001</c:v>
                </c:pt>
                <c:pt idx="2038">
                  <c:v>3.7294800000000001</c:v>
                </c:pt>
                <c:pt idx="2039">
                  <c:v>3.7294200000000002</c:v>
                </c:pt>
                <c:pt idx="2040">
                  <c:v>3.7293599999999998</c:v>
                </c:pt>
                <c:pt idx="2041">
                  <c:v>3.7292900000000002</c:v>
                </c:pt>
                <c:pt idx="2042">
                  <c:v>3.7292299999999998</c:v>
                </c:pt>
                <c:pt idx="2043">
                  <c:v>3.7291699999999999</c:v>
                </c:pt>
                <c:pt idx="2044">
                  <c:v>3.7290999999999999</c:v>
                </c:pt>
                <c:pt idx="2045">
                  <c:v>3.72906</c:v>
                </c:pt>
                <c:pt idx="2046">
                  <c:v>3.7290100000000002</c:v>
                </c:pt>
                <c:pt idx="2047">
                  <c:v>3.7289500000000002</c:v>
                </c:pt>
                <c:pt idx="2048">
                  <c:v>3.7288800000000002</c:v>
                </c:pt>
                <c:pt idx="2049">
                  <c:v>3.7288299999999999</c:v>
                </c:pt>
                <c:pt idx="2050">
                  <c:v>3.7287699999999999</c:v>
                </c:pt>
                <c:pt idx="2051">
                  <c:v>3.72871</c:v>
                </c:pt>
                <c:pt idx="2052">
                  <c:v>3.72865</c:v>
                </c:pt>
                <c:pt idx="2053">
                  <c:v>3.72858</c:v>
                </c:pt>
                <c:pt idx="2054">
                  <c:v>3.7285400000000002</c:v>
                </c:pt>
                <c:pt idx="2055">
                  <c:v>3.7284600000000001</c:v>
                </c:pt>
                <c:pt idx="2056">
                  <c:v>3.7284099999999998</c:v>
                </c:pt>
                <c:pt idx="2057">
                  <c:v>3.7283499999999998</c:v>
                </c:pt>
                <c:pt idx="2058">
                  <c:v>3.7282899999999999</c:v>
                </c:pt>
                <c:pt idx="2059">
                  <c:v>3.7282299999999999</c:v>
                </c:pt>
                <c:pt idx="2060">
                  <c:v>3.7281599999999999</c:v>
                </c:pt>
                <c:pt idx="2061">
                  <c:v>3.72811</c:v>
                </c:pt>
                <c:pt idx="2062">
                  <c:v>3.7280700000000002</c:v>
                </c:pt>
                <c:pt idx="2063">
                  <c:v>3.7279800000000001</c:v>
                </c:pt>
                <c:pt idx="2064">
                  <c:v>3.7279399999999998</c:v>
                </c:pt>
                <c:pt idx="2065">
                  <c:v>3.7278699999999998</c:v>
                </c:pt>
                <c:pt idx="2066">
                  <c:v>3.7278199999999999</c:v>
                </c:pt>
                <c:pt idx="2067">
                  <c:v>3.72777</c:v>
                </c:pt>
                <c:pt idx="2068">
                  <c:v>3.7276899999999999</c:v>
                </c:pt>
                <c:pt idx="2069">
                  <c:v>3.7276400000000001</c:v>
                </c:pt>
                <c:pt idx="2070">
                  <c:v>3.7275900000000002</c:v>
                </c:pt>
                <c:pt idx="2071">
                  <c:v>3.7275299999999998</c:v>
                </c:pt>
                <c:pt idx="2072">
                  <c:v>3.7274699999999998</c:v>
                </c:pt>
                <c:pt idx="2073">
                  <c:v>3.7273999999999998</c:v>
                </c:pt>
                <c:pt idx="2074">
                  <c:v>3.72736</c:v>
                </c:pt>
                <c:pt idx="2075">
                  <c:v>3.72729</c:v>
                </c:pt>
                <c:pt idx="2076">
                  <c:v>3.7272400000000001</c:v>
                </c:pt>
                <c:pt idx="2077">
                  <c:v>3.72716</c:v>
                </c:pt>
                <c:pt idx="2078">
                  <c:v>3.7271200000000002</c:v>
                </c:pt>
                <c:pt idx="2079">
                  <c:v>3.7270699999999999</c:v>
                </c:pt>
                <c:pt idx="2080">
                  <c:v>3.7270099999999999</c:v>
                </c:pt>
                <c:pt idx="2081">
                  <c:v>3.7269299999999999</c:v>
                </c:pt>
                <c:pt idx="2082">
                  <c:v>3.72689</c:v>
                </c:pt>
                <c:pt idx="2083">
                  <c:v>3.7268400000000002</c:v>
                </c:pt>
                <c:pt idx="2084">
                  <c:v>3.7267700000000001</c:v>
                </c:pt>
                <c:pt idx="2085">
                  <c:v>3.7267199999999998</c:v>
                </c:pt>
                <c:pt idx="2086">
                  <c:v>3.7266599999999999</c:v>
                </c:pt>
                <c:pt idx="2087">
                  <c:v>3.7265999999999999</c:v>
                </c:pt>
                <c:pt idx="2088">
                  <c:v>3.72654</c:v>
                </c:pt>
                <c:pt idx="2089">
                  <c:v>3.72648</c:v>
                </c:pt>
                <c:pt idx="2090">
                  <c:v>3.7264300000000001</c:v>
                </c:pt>
                <c:pt idx="2091">
                  <c:v>3.7263700000000002</c:v>
                </c:pt>
                <c:pt idx="2092">
                  <c:v>3.7263199999999999</c:v>
                </c:pt>
                <c:pt idx="2093">
                  <c:v>3.7262499999999998</c:v>
                </c:pt>
                <c:pt idx="2094">
                  <c:v>3.7262</c:v>
                </c:pt>
                <c:pt idx="2095">
                  <c:v>3.72614</c:v>
                </c:pt>
                <c:pt idx="2096">
                  <c:v>3.7260800000000001</c:v>
                </c:pt>
                <c:pt idx="2097">
                  <c:v>3.7260200000000001</c:v>
                </c:pt>
                <c:pt idx="2098">
                  <c:v>3.7259699999999998</c:v>
                </c:pt>
                <c:pt idx="2099">
                  <c:v>3.7259099999999998</c:v>
                </c:pt>
                <c:pt idx="2100">
                  <c:v>3.7258499999999999</c:v>
                </c:pt>
                <c:pt idx="2101">
                  <c:v>3.7258</c:v>
                </c:pt>
                <c:pt idx="2102">
                  <c:v>3.7257400000000001</c:v>
                </c:pt>
                <c:pt idx="2103">
                  <c:v>3.7256800000000001</c:v>
                </c:pt>
                <c:pt idx="2104">
                  <c:v>3.7256200000000002</c:v>
                </c:pt>
                <c:pt idx="2105">
                  <c:v>3.7255699999999998</c:v>
                </c:pt>
                <c:pt idx="2106">
                  <c:v>3.7255099999999999</c:v>
                </c:pt>
                <c:pt idx="2107">
                  <c:v>3.7254700000000001</c:v>
                </c:pt>
                <c:pt idx="2108">
                  <c:v>3.7254</c:v>
                </c:pt>
                <c:pt idx="2109">
                  <c:v>3.7253500000000002</c:v>
                </c:pt>
                <c:pt idx="2110">
                  <c:v>3.7252900000000002</c:v>
                </c:pt>
                <c:pt idx="2111">
                  <c:v>3.7252299999999998</c:v>
                </c:pt>
                <c:pt idx="2112">
                  <c:v>3.7251699999999999</c:v>
                </c:pt>
                <c:pt idx="2113">
                  <c:v>3.7251099999999999</c:v>
                </c:pt>
                <c:pt idx="2114">
                  <c:v>3.72506</c:v>
                </c:pt>
                <c:pt idx="2115">
                  <c:v>3.7250100000000002</c:v>
                </c:pt>
                <c:pt idx="2116">
                  <c:v>3.7249599999999998</c:v>
                </c:pt>
                <c:pt idx="2117">
                  <c:v>3.7248800000000002</c:v>
                </c:pt>
                <c:pt idx="2118">
                  <c:v>3.7248399999999999</c:v>
                </c:pt>
                <c:pt idx="2119">
                  <c:v>3.72478</c:v>
                </c:pt>
                <c:pt idx="2120">
                  <c:v>3.72472</c:v>
                </c:pt>
                <c:pt idx="2121">
                  <c:v>3.7246700000000001</c:v>
                </c:pt>
                <c:pt idx="2122">
                  <c:v>3.7246000000000001</c:v>
                </c:pt>
                <c:pt idx="2123">
                  <c:v>3.7245599999999999</c:v>
                </c:pt>
                <c:pt idx="2124">
                  <c:v>3.7244999999999999</c:v>
                </c:pt>
                <c:pt idx="2125">
                  <c:v>3.72445</c:v>
                </c:pt>
                <c:pt idx="2126">
                  <c:v>3.7243900000000001</c:v>
                </c:pt>
                <c:pt idx="2127">
                  <c:v>3.7243300000000001</c:v>
                </c:pt>
                <c:pt idx="2128">
                  <c:v>3.7242799999999998</c:v>
                </c:pt>
                <c:pt idx="2129">
                  <c:v>3.7242199999999999</c:v>
                </c:pt>
                <c:pt idx="2130">
                  <c:v>3.72417</c:v>
                </c:pt>
                <c:pt idx="2131">
                  <c:v>3.72411</c:v>
                </c:pt>
                <c:pt idx="2132">
                  <c:v>3.7240600000000001</c:v>
                </c:pt>
                <c:pt idx="2133">
                  <c:v>3.7240000000000002</c:v>
                </c:pt>
                <c:pt idx="2134">
                  <c:v>3.7239499999999999</c:v>
                </c:pt>
                <c:pt idx="2135">
                  <c:v>3.7238899999999999</c:v>
                </c:pt>
                <c:pt idx="2136">
                  <c:v>3.72383</c:v>
                </c:pt>
                <c:pt idx="2137">
                  <c:v>3.7237800000000001</c:v>
                </c:pt>
                <c:pt idx="2138">
                  <c:v>3.7237300000000002</c:v>
                </c:pt>
                <c:pt idx="2139">
                  <c:v>3.7236799999999999</c:v>
                </c:pt>
                <c:pt idx="2140">
                  <c:v>3.7236099999999999</c:v>
                </c:pt>
                <c:pt idx="2141">
                  <c:v>3.72357</c:v>
                </c:pt>
                <c:pt idx="2142">
                  <c:v>3.7235100000000001</c:v>
                </c:pt>
                <c:pt idx="2143">
                  <c:v>3.7234500000000001</c:v>
                </c:pt>
                <c:pt idx="2144">
                  <c:v>3.7233900000000002</c:v>
                </c:pt>
                <c:pt idx="2145">
                  <c:v>3.7233399999999999</c:v>
                </c:pt>
                <c:pt idx="2146">
                  <c:v>3.72329</c:v>
                </c:pt>
                <c:pt idx="2147">
                  <c:v>3.72323</c:v>
                </c:pt>
                <c:pt idx="2148">
                  <c:v>3.7231700000000001</c:v>
                </c:pt>
                <c:pt idx="2149">
                  <c:v>3.7231200000000002</c:v>
                </c:pt>
                <c:pt idx="2150">
                  <c:v>3.7230599999999998</c:v>
                </c:pt>
                <c:pt idx="2151">
                  <c:v>3.7230099999999999</c:v>
                </c:pt>
                <c:pt idx="2152">
                  <c:v>3.72296</c:v>
                </c:pt>
                <c:pt idx="2153">
                  <c:v>3.7229000000000001</c:v>
                </c:pt>
                <c:pt idx="2154">
                  <c:v>3.7228500000000002</c:v>
                </c:pt>
                <c:pt idx="2155">
                  <c:v>3.7227999999999999</c:v>
                </c:pt>
                <c:pt idx="2156">
                  <c:v>3.7227399999999999</c:v>
                </c:pt>
                <c:pt idx="2157">
                  <c:v>3.7226900000000001</c:v>
                </c:pt>
                <c:pt idx="2158">
                  <c:v>3.7226400000000002</c:v>
                </c:pt>
                <c:pt idx="2159">
                  <c:v>3.7225799999999998</c:v>
                </c:pt>
                <c:pt idx="2160">
                  <c:v>3.7225299999999999</c:v>
                </c:pt>
                <c:pt idx="2161">
                  <c:v>3.7224699999999999</c:v>
                </c:pt>
                <c:pt idx="2162">
                  <c:v>3.7224200000000001</c:v>
                </c:pt>
                <c:pt idx="2163">
                  <c:v>3.7223600000000001</c:v>
                </c:pt>
                <c:pt idx="2164">
                  <c:v>3.7223099999999998</c:v>
                </c:pt>
                <c:pt idx="2165">
                  <c:v>3.7222499999999998</c:v>
                </c:pt>
                <c:pt idx="2166">
                  <c:v>3.72221</c:v>
                </c:pt>
                <c:pt idx="2167">
                  <c:v>3.7221500000000001</c:v>
                </c:pt>
                <c:pt idx="2168">
                  <c:v>3.7221000000000002</c:v>
                </c:pt>
                <c:pt idx="2169">
                  <c:v>3.7220399999999998</c:v>
                </c:pt>
                <c:pt idx="2170">
                  <c:v>3.7219899999999999</c:v>
                </c:pt>
                <c:pt idx="2171">
                  <c:v>3.72194</c:v>
                </c:pt>
                <c:pt idx="2172">
                  <c:v>3.7218800000000001</c:v>
                </c:pt>
                <c:pt idx="2173">
                  <c:v>3.7218300000000002</c:v>
                </c:pt>
                <c:pt idx="2174">
                  <c:v>3.7217799999999999</c:v>
                </c:pt>
                <c:pt idx="2175">
                  <c:v>3.7217199999999999</c:v>
                </c:pt>
                <c:pt idx="2176">
                  <c:v>3.72167</c:v>
                </c:pt>
                <c:pt idx="2177">
                  <c:v>3.7216200000000002</c:v>
                </c:pt>
                <c:pt idx="2178">
                  <c:v>3.7215600000000002</c:v>
                </c:pt>
                <c:pt idx="2179">
                  <c:v>3.7215099999999999</c:v>
                </c:pt>
                <c:pt idx="2180">
                  <c:v>3.7214499999999999</c:v>
                </c:pt>
                <c:pt idx="2181">
                  <c:v>3.7214100000000001</c:v>
                </c:pt>
                <c:pt idx="2182">
                  <c:v>3.7213500000000002</c:v>
                </c:pt>
                <c:pt idx="2183">
                  <c:v>3.7212999999999998</c:v>
                </c:pt>
                <c:pt idx="2184">
                  <c:v>3.7212399999999999</c:v>
                </c:pt>
                <c:pt idx="2185">
                  <c:v>3.72119</c:v>
                </c:pt>
                <c:pt idx="2186">
                  <c:v>3.7211400000000001</c:v>
                </c:pt>
                <c:pt idx="2187">
                  <c:v>3.7210899999999998</c:v>
                </c:pt>
                <c:pt idx="2188">
                  <c:v>3.7210299999999998</c:v>
                </c:pt>
                <c:pt idx="2189">
                  <c:v>3.72098</c:v>
                </c:pt>
                <c:pt idx="2190">
                  <c:v>3.7209300000000001</c:v>
                </c:pt>
                <c:pt idx="2191">
                  <c:v>3.7208800000000002</c:v>
                </c:pt>
                <c:pt idx="2192">
                  <c:v>3.7208199999999998</c:v>
                </c:pt>
                <c:pt idx="2193">
                  <c:v>3.7207699999999999</c:v>
                </c:pt>
                <c:pt idx="2194">
                  <c:v>3.72072</c:v>
                </c:pt>
                <c:pt idx="2195">
                  <c:v>3.7206600000000001</c:v>
                </c:pt>
                <c:pt idx="2196">
                  <c:v>3.7206100000000002</c:v>
                </c:pt>
                <c:pt idx="2197">
                  <c:v>3.7205599999999999</c:v>
                </c:pt>
                <c:pt idx="2198">
                  <c:v>3.72051</c:v>
                </c:pt>
                <c:pt idx="2199">
                  <c:v>3.72045</c:v>
                </c:pt>
                <c:pt idx="2200">
                  <c:v>3.7204000000000002</c:v>
                </c:pt>
                <c:pt idx="2201">
                  <c:v>3.7203499999999998</c:v>
                </c:pt>
                <c:pt idx="2202">
                  <c:v>3.7202999999999999</c:v>
                </c:pt>
                <c:pt idx="2203">
                  <c:v>3.72024</c:v>
                </c:pt>
                <c:pt idx="2204">
                  <c:v>3.7202000000000002</c:v>
                </c:pt>
                <c:pt idx="2205">
                  <c:v>3.7201399999999998</c:v>
                </c:pt>
                <c:pt idx="2206">
                  <c:v>3.7200899999999999</c:v>
                </c:pt>
                <c:pt idx="2207">
                  <c:v>3.72004</c:v>
                </c:pt>
                <c:pt idx="2208">
                  <c:v>3.7199900000000001</c:v>
                </c:pt>
                <c:pt idx="2209">
                  <c:v>3.7199399999999998</c:v>
                </c:pt>
                <c:pt idx="2210">
                  <c:v>3.7198799999999999</c:v>
                </c:pt>
                <c:pt idx="2211">
                  <c:v>3.71983</c:v>
                </c:pt>
                <c:pt idx="2212">
                  <c:v>3.7197800000000001</c:v>
                </c:pt>
                <c:pt idx="2213">
                  <c:v>3.7197300000000002</c:v>
                </c:pt>
                <c:pt idx="2214">
                  <c:v>3.7196699999999998</c:v>
                </c:pt>
                <c:pt idx="2215">
                  <c:v>3.7196199999999999</c:v>
                </c:pt>
                <c:pt idx="2216">
                  <c:v>3.71957</c:v>
                </c:pt>
                <c:pt idx="2217">
                  <c:v>3.7195200000000002</c:v>
                </c:pt>
                <c:pt idx="2218">
                  <c:v>3.7194699999999998</c:v>
                </c:pt>
                <c:pt idx="2219">
                  <c:v>3.7194199999999999</c:v>
                </c:pt>
                <c:pt idx="2220">
                  <c:v>3.7193700000000001</c:v>
                </c:pt>
                <c:pt idx="2221">
                  <c:v>3.7193100000000001</c:v>
                </c:pt>
                <c:pt idx="2222">
                  <c:v>3.7192599999999998</c:v>
                </c:pt>
                <c:pt idx="2223">
                  <c:v>3.7192099999999999</c:v>
                </c:pt>
                <c:pt idx="2224">
                  <c:v>3.71916</c:v>
                </c:pt>
                <c:pt idx="2225">
                  <c:v>3.7191100000000001</c:v>
                </c:pt>
                <c:pt idx="2226">
                  <c:v>3.7190699999999999</c:v>
                </c:pt>
                <c:pt idx="2227">
                  <c:v>3.7190099999999999</c:v>
                </c:pt>
                <c:pt idx="2228">
                  <c:v>3.71896</c:v>
                </c:pt>
                <c:pt idx="2229">
                  <c:v>3.7189100000000002</c:v>
                </c:pt>
                <c:pt idx="2230">
                  <c:v>3.7188500000000002</c:v>
                </c:pt>
                <c:pt idx="2231">
                  <c:v>3.7187999999999999</c:v>
                </c:pt>
                <c:pt idx="2232">
                  <c:v>3.71875</c:v>
                </c:pt>
                <c:pt idx="2233">
                  <c:v>3.7187000000000001</c:v>
                </c:pt>
                <c:pt idx="2234">
                  <c:v>3.7186499999999998</c:v>
                </c:pt>
                <c:pt idx="2235">
                  <c:v>3.7185999999999999</c:v>
                </c:pt>
                <c:pt idx="2236">
                  <c:v>3.71855</c:v>
                </c:pt>
                <c:pt idx="2237">
                  <c:v>3.7184900000000001</c:v>
                </c:pt>
                <c:pt idx="2238">
                  <c:v>3.7184499999999998</c:v>
                </c:pt>
                <c:pt idx="2239">
                  <c:v>3.7183999999999999</c:v>
                </c:pt>
                <c:pt idx="2240">
                  <c:v>3.71834</c:v>
                </c:pt>
                <c:pt idx="2241">
                  <c:v>3.7182900000000001</c:v>
                </c:pt>
                <c:pt idx="2242">
                  <c:v>3.7182499999999998</c:v>
                </c:pt>
                <c:pt idx="2243">
                  <c:v>3.7181899999999999</c:v>
                </c:pt>
                <c:pt idx="2244">
                  <c:v>3.71814</c:v>
                </c:pt>
                <c:pt idx="2245">
                  <c:v>3.7181000000000002</c:v>
                </c:pt>
                <c:pt idx="2246">
                  <c:v>3.7180399999999998</c:v>
                </c:pt>
                <c:pt idx="2247">
                  <c:v>3.7179899999999999</c:v>
                </c:pt>
                <c:pt idx="2248">
                  <c:v>3.71794</c:v>
                </c:pt>
                <c:pt idx="2249">
                  <c:v>3.7178900000000001</c:v>
                </c:pt>
                <c:pt idx="2250">
                  <c:v>3.7178399999999998</c:v>
                </c:pt>
                <c:pt idx="2251">
                  <c:v>3.7177899999999999</c:v>
                </c:pt>
                <c:pt idx="2252">
                  <c:v>3.71774</c:v>
                </c:pt>
                <c:pt idx="2253">
                  <c:v>3.7176900000000002</c:v>
                </c:pt>
                <c:pt idx="2254">
                  <c:v>3.7176399999999998</c:v>
                </c:pt>
                <c:pt idx="2255">
                  <c:v>3.71759</c:v>
                </c:pt>
                <c:pt idx="2256">
                  <c:v>3.7175400000000001</c:v>
                </c:pt>
                <c:pt idx="2257">
                  <c:v>3.7174900000000002</c:v>
                </c:pt>
                <c:pt idx="2258">
                  <c:v>3.7174499999999999</c:v>
                </c:pt>
                <c:pt idx="2259">
                  <c:v>3.71739</c:v>
                </c:pt>
                <c:pt idx="2260">
                  <c:v>3.7173400000000001</c:v>
                </c:pt>
                <c:pt idx="2261">
                  <c:v>3.7172900000000002</c:v>
                </c:pt>
                <c:pt idx="2262">
                  <c:v>3.7172399999999999</c:v>
                </c:pt>
                <c:pt idx="2263">
                  <c:v>3.71719</c:v>
                </c:pt>
                <c:pt idx="2264">
                  <c:v>3.7171400000000001</c:v>
                </c:pt>
                <c:pt idx="2265">
                  <c:v>3.7170899999999998</c:v>
                </c:pt>
                <c:pt idx="2266">
                  <c:v>3.7170399999999999</c:v>
                </c:pt>
                <c:pt idx="2267">
                  <c:v>3.71699</c:v>
                </c:pt>
                <c:pt idx="2268">
                  <c:v>3.7169500000000002</c:v>
                </c:pt>
                <c:pt idx="2269">
                  <c:v>3.7168899999999998</c:v>
                </c:pt>
                <c:pt idx="2270">
                  <c:v>3.7168399999999999</c:v>
                </c:pt>
                <c:pt idx="2271">
                  <c:v>3.71679</c:v>
                </c:pt>
                <c:pt idx="2272">
                  <c:v>3.7167500000000002</c:v>
                </c:pt>
                <c:pt idx="2273">
                  <c:v>3.7166999999999999</c:v>
                </c:pt>
                <c:pt idx="2274">
                  <c:v>3.71665</c:v>
                </c:pt>
                <c:pt idx="2275">
                  <c:v>3.7166000000000001</c:v>
                </c:pt>
                <c:pt idx="2276">
                  <c:v>3.7165499999999998</c:v>
                </c:pt>
                <c:pt idx="2277">
                  <c:v>3.7164999999999999</c:v>
                </c:pt>
                <c:pt idx="2278">
                  <c:v>3.71645</c:v>
                </c:pt>
                <c:pt idx="2279">
                  <c:v>3.7164000000000001</c:v>
                </c:pt>
                <c:pt idx="2280">
                  <c:v>3.7163499999999998</c:v>
                </c:pt>
                <c:pt idx="2281">
                  <c:v>3.7162999999999999</c:v>
                </c:pt>
                <c:pt idx="2282">
                  <c:v>3.7162600000000001</c:v>
                </c:pt>
                <c:pt idx="2283">
                  <c:v>3.7162099999999998</c:v>
                </c:pt>
                <c:pt idx="2284">
                  <c:v>3.7161499999999998</c:v>
                </c:pt>
                <c:pt idx="2285">
                  <c:v>3.71611</c:v>
                </c:pt>
                <c:pt idx="2286">
                  <c:v>3.7160600000000001</c:v>
                </c:pt>
                <c:pt idx="2287">
                  <c:v>3.7160099999999998</c:v>
                </c:pt>
                <c:pt idx="2288">
                  <c:v>3.7159599999999999</c:v>
                </c:pt>
                <c:pt idx="2289">
                  <c:v>3.71591</c:v>
                </c:pt>
                <c:pt idx="2290">
                  <c:v>3.7158600000000002</c:v>
                </c:pt>
                <c:pt idx="2291">
                  <c:v>3.7158099999999998</c:v>
                </c:pt>
                <c:pt idx="2292">
                  <c:v>3.71576</c:v>
                </c:pt>
                <c:pt idx="2293">
                  <c:v>3.7157100000000001</c:v>
                </c:pt>
                <c:pt idx="2294">
                  <c:v>3.7156699999999998</c:v>
                </c:pt>
                <c:pt idx="2295">
                  <c:v>3.7156199999999999</c:v>
                </c:pt>
                <c:pt idx="2296">
                  <c:v>3.71557</c:v>
                </c:pt>
                <c:pt idx="2297">
                  <c:v>3.7155200000000002</c:v>
                </c:pt>
                <c:pt idx="2298">
                  <c:v>3.7154699999999998</c:v>
                </c:pt>
                <c:pt idx="2299">
                  <c:v>3.7154199999999999</c:v>
                </c:pt>
                <c:pt idx="2300">
                  <c:v>3.7153700000000001</c:v>
                </c:pt>
                <c:pt idx="2301">
                  <c:v>3.7153200000000002</c:v>
                </c:pt>
                <c:pt idx="2302">
                  <c:v>3.7152799999999999</c:v>
                </c:pt>
                <c:pt idx="2303">
                  <c:v>3.71523</c:v>
                </c:pt>
                <c:pt idx="2304">
                  <c:v>3.7151800000000001</c:v>
                </c:pt>
                <c:pt idx="2305">
                  <c:v>3.7151299999999998</c:v>
                </c:pt>
                <c:pt idx="2306">
                  <c:v>3.7150799999999999</c:v>
                </c:pt>
                <c:pt idx="2307">
                  <c:v>3.7150300000000001</c:v>
                </c:pt>
                <c:pt idx="2308">
                  <c:v>3.7149899999999998</c:v>
                </c:pt>
                <c:pt idx="2309">
                  <c:v>3.7149299999999998</c:v>
                </c:pt>
                <c:pt idx="2310">
                  <c:v>3.71489</c:v>
                </c:pt>
                <c:pt idx="2311">
                  <c:v>3.7148400000000001</c:v>
                </c:pt>
                <c:pt idx="2312">
                  <c:v>3.7147899999999998</c:v>
                </c:pt>
                <c:pt idx="2313">
                  <c:v>3.7147399999999999</c:v>
                </c:pt>
                <c:pt idx="2314">
                  <c:v>3.71469</c:v>
                </c:pt>
                <c:pt idx="2315">
                  <c:v>3.7146499999999998</c:v>
                </c:pt>
                <c:pt idx="2316">
                  <c:v>3.7145999999999999</c:v>
                </c:pt>
                <c:pt idx="2317">
                  <c:v>3.71455</c:v>
                </c:pt>
                <c:pt idx="2318">
                  <c:v>3.7145000000000001</c:v>
                </c:pt>
                <c:pt idx="2319">
                  <c:v>3.7144599999999999</c:v>
                </c:pt>
                <c:pt idx="2320">
                  <c:v>3.71441</c:v>
                </c:pt>
                <c:pt idx="2321">
                  <c:v>3.7143600000000001</c:v>
                </c:pt>
                <c:pt idx="2322">
                  <c:v>3.7143099999999998</c:v>
                </c:pt>
                <c:pt idx="2323">
                  <c:v>3.7142599999999999</c:v>
                </c:pt>
                <c:pt idx="2324">
                  <c:v>3.7142200000000001</c:v>
                </c:pt>
                <c:pt idx="2325">
                  <c:v>3.7141600000000001</c:v>
                </c:pt>
                <c:pt idx="2326">
                  <c:v>3.7141199999999999</c:v>
                </c:pt>
                <c:pt idx="2327">
                  <c:v>3.71407</c:v>
                </c:pt>
                <c:pt idx="2328">
                  <c:v>3.7140200000000001</c:v>
                </c:pt>
                <c:pt idx="2329">
                  <c:v>3.7139799999999998</c:v>
                </c:pt>
                <c:pt idx="2330">
                  <c:v>3.71393</c:v>
                </c:pt>
                <c:pt idx="2331">
                  <c:v>3.7138800000000001</c:v>
                </c:pt>
                <c:pt idx="2332">
                  <c:v>3.7138399999999998</c:v>
                </c:pt>
                <c:pt idx="2333">
                  <c:v>3.7137899999999999</c:v>
                </c:pt>
                <c:pt idx="2334">
                  <c:v>3.71373</c:v>
                </c:pt>
                <c:pt idx="2335">
                  <c:v>3.7136900000000002</c:v>
                </c:pt>
                <c:pt idx="2336">
                  <c:v>3.7136399999999998</c:v>
                </c:pt>
                <c:pt idx="2337">
                  <c:v>3.7135899999999999</c:v>
                </c:pt>
                <c:pt idx="2338">
                  <c:v>3.7135500000000001</c:v>
                </c:pt>
                <c:pt idx="2339">
                  <c:v>3.7134999999999998</c:v>
                </c:pt>
                <c:pt idx="2340">
                  <c:v>3.7134499999999999</c:v>
                </c:pt>
                <c:pt idx="2341">
                  <c:v>3.7134100000000001</c:v>
                </c:pt>
                <c:pt idx="2342">
                  <c:v>3.7133600000000002</c:v>
                </c:pt>
                <c:pt idx="2343">
                  <c:v>3.7133099999999999</c:v>
                </c:pt>
                <c:pt idx="2344">
                  <c:v>3.71326</c:v>
                </c:pt>
                <c:pt idx="2345">
                  <c:v>3.7132200000000002</c:v>
                </c:pt>
                <c:pt idx="2346">
                  <c:v>3.7131699999999999</c:v>
                </c:pt>
                <c:pt idx="2347">
                  <c:v>3.71312</c:v>
                </c:pt>
                <c:pt idx="2348">
                  <c:v>3.7130700000000001</c:v>
                </c:pt>
                <c:pt idx="2349">
                  <c:v>3.7130200000000002</c:v>
                </c:pt>
                <c:pt idx="2350">
                  <c:v>3.7129799999999999</c:v>
                </c:pt>
                <c:pt idx="2351">
                  <c:v>3.7129300000000001</c:v>
                </c:pt>
                <c:pt idx="2352">
                  <c:v>3.7128800000000002</c:v>
                </c:pt>
                <c:pt idx="2353">
                  <c:v>3.7128299999999999</c:v>
                </c:pt>
                <c:pt idx="2354">
                  <c:v>3.71279</c:v>
                </c:pt>
                <c:pt idx="2355">
                  <c:v>3.7127400000000002</c:v>
                </c:pt>
                <c:pt idx="2356">
                  <c:v>3.7126999999999999</c:v>
                </c:pt>
                <c:pt idx="2357">
                  <c:v>3.71265</c:v>
                </c:pt>
                <c:pt idx="2358">
                  <c:v>3.7126000000000001</c:v>
                </c:pt>
                <c:pt idx="2359">
                  <c:v>3.7125499999999998</c:v>
                </c:pt>
                <c:pt idx="2360">
                  <c:v>3.71251</c:v>
                </c:pt>
                <c:pt idx="2361">
                  <c:v>3.7124600000000001</c:v>
                </c:pt>
                <c:pt idx="2362">
                  <c:v>3.7124100000000002</c:v>
                </c:pt>
                <c:pt idx="2363">
                  <c:v>3.7123599999999999</c:v>
                </c:pt>
                <c:pt idx="2364">
                  <c:v>3.7123200000000001</c:v>
                </c:pt>
                <c:pt idx="2365">
                  <c:v>3.7122700000000002</c:v>
                </c:pt>
                <c:pt idx="2366">
                  <c:v>3.7122199999999999</c:v>
                </c:pt>
                <c:pt idx="2367">
                  <c:v>3.71218</c:v>
                </c:pt>
                <c:pt idx="2368">
                  <c:v>3.7121300000000002</c:v>
                </c:pt>
                <c:pt idx="2369">
                  <c:v>3.7120799999999998</c:v>
                </c:pt>
                <c:pt idx="2370">
                  <c:v>3.7120299999999999</c:v>
                </c:pt>
                <c:pt idx="2371">
                  <c:v>3.7119900000000001</c:v>
                </c:pt>
                <c:pt idx="2372">
                  <c:v>3.7119399999999998</c:v>
                </c:pt>
                <c:pt idx="2373">
                  <c:v>3.7119</c:v>
                </c:pt>
                <c:pt idx="2374">
                  <c:v>3.7118500000000001</c:v>
                </c:pt>
                <c:pt idx="2375">
                  <c:v>3.7118000000000002</c:v>
                </c:pt>
                <c:pt idx="2376">
                  <c:v>3.7117499999999999</c:v>
                </c:pt>
                <c:pt idx="2377">
                  <c:v>3.7117100000000001</c:v>
                </c:pt>
                <c:pt idx="2378">
                  <c:v>3.7116600000000002</c:v>
                </c:pt>
                <c:pt idx="2379">
                  <c:v>3.7116099999999999</c:v>
                </c:pt>
                <c:pt idx="2380">
                  <c:v>3.71156</c:v>
                </c:pt>
                <c:pt idx="2381">
                  <c:v>3.7115200000000002</c:v>
                </c:pt>
                <c:pt idx="2382">
                  <c:v>3.7114699999999998</c:v>
                </c:pt>
                <c:pt idx="2383">
                  <c:v>3.71143</c:v>
                </c:pt>
                <c:pt idx="2384">
                  <c:v>3.7113800000000001</c:v>
                </c:pt>
                <c:pt idx="2385">
                  <c:v>3.7113299999999998</c:v>
                </c:pt>
                <c:pt idx="2386">
                  <c:v>3.71129</c:v>
                </c:pt>
                <c:pt idx="2387">
                  <c:v>3.7112400000000001</c:v>
                </c:pt>
                <c:pt idx="2388">
                  <c:v>3.7111900000000002</c:v>
                </c:pt>
                <c:pt idx="2389">
                  <c:v>3.7111499999999999</c:v>
                </c:pt>
                <c:pt idx="2390">
                  <c:v>3.7111000000000001</c:v>
                </c:pt>
                <c:pt idx="2391">
                  <c:v>3.7110500000000002</c:v>
                </c:pt>
                <c:pt idx="2392">
                  <c:v>3.7109999999999999</c:v>
                </c:pt>
                <c:pt idx="2393">
                  <c:v>3.71096</c:v>
                </c:pt>
                <c:pt idx="2394">
                  <c:v>3.7109100000000002</c:v>
                </c:pt>
                <c:pt idx="2395">
                  <c:v>3.7108699999999999</c:v>
                </c:pt>
                <c:pt idx="2396">
                  <c:v>3.71082</c:v>
                </c:pt>
                <c:pt idx="2397">
                  <c:v>3.7107700000000001</c:v>
                </c:pt>
                <c:pt idx="2398">
                  <c:v>3.7107199999999998</c:v>
                </c:pt>
                <c:pt idx="2399">
                  <c:v>3.71068</c:v>
                </c:pt>
                <c:pt idx="2400">
                  <c:v>3.7106300000000001</c:v>
                </c:pt>
                <c:pt idx="2401">
                  <c:v>3.7105899999999998</c:v>
                </c:pt>
                <c:pt idx="2402">
                  <c:v>3.7105399999999999</c:v>
                </c:pt>
                <c:pt idx="2403">
                  <c:v>3.7104900000000001</c:v>
                </c:pt>
                <c:pt idx="2404">
                  <c:v>3.7104499999999998</c:v>
                </c:pt>
                <c:pt idx="2405">
                  <c:v>3.7103999999999999</c:v>
                </c:pt>
                <c:pt idx="2406">
                  <c:v>3.7103600000000001</c:v>
                </c:pt>
                <c:pt idx="2407">
                  <c:v>3.7103100000000002</c:v>
                </c:pt>
                <c:pt idx="2408">
                  <c:v>3.7102599999999999</c:v>
                </c:pt>
                <c:pt idx="2409">
                  <c:v>3.71021</c:v>
                </c:pt>
                <c:pt idx="2410">
                  <c:v>3.7101700000000002</c:v>
                </c:pt>
                <c:pt idx="2411">
                  <c:v>3.7101199999999999</c:v>
                </c:pt>
                <c:pt idx="2412">
                  <c:v>3.71008</c:v>
                </c:pt>
                <c:pt idx="2413">
                  <c:v>3.7100300000000002</c:v>
                </c:pt>
                <c:pt idx="2414">
                  <c:v>3.7099799999999998</c:v>
                </c:pt>
                <c:pt idx="2415">
                  <c:v>3.70994</c:v>
                </c:pt>
                <c:pt idx="2416">
                  <c:v>3.7098900000000001</c:v>
                </c:pt>
                <c:pt idx="2417">
                  <c:v>3.7098499999999999</c:v>
                </c:pt>
                <c:pt idx="2418">
                  <c:v>3.7098</c:v>
                </c:pt>
                <c:pt idx="2419">
                  <c:v>3.7097500000000001</c:v>
                </c:pt>
                <c:pt idx="2420">
                  <c:v>3.7097099999999998</c:v>
                </c:pt>
                <c:pt idx="2421">
                  <c:v>3.70966</c:v>
                </c:pt>
                <c:pt idx="2422">
                  <c:v>3.7096200000000001</c:v>
                </c:pt>
                <c:pt idx="2423">
                  <c:v>3.7095600000000002</c:v>
                </c:pt>
                <c:pt idx="2424">
                  <c:v>3.7095199999999999</c:v>
                </c:pt>
                <c:pt idx="2425">
                  <c:v>3.70947</c:v>
                </c:pt>
                <c:pt idx="2426">
                  <c:v>3.7094299999999998</c:v>
                </c:pt>
                <c:pt idx="2427">
                  <c:v>3.7093799999999999</c:v>
                </c:pt>
                <c:pt idx="2428">
                  <c:v>3.70933</c:v>
                </c:pt>
                <c:pt idx="2429">
                  <c:v>3.7092900000000002</c:v>
                </c:pt>
                <c:pt idx="2430">
                  <c:v>3.7092399999999999</c:v>
                </c:pt>
                <c:pt idx="2431">
                  <c:v>3.7092000000000001</c:v>
                </c:pt>
                <c:pt idx="2432">
                  <c:v>3.7091500000000002</c:v>
                </c:pt>
                <c:pt idx="2433">
                  <c:v>3.7090999999999998</c:v>
                </c:pt>
                <c:pt idx="2434">
                  <c:v>3.70906</c:v>
                </c:pt>
                <c:pt idx="2435">
                  <c:v>3.7090100000000001</c:v>
                </c:pt>
                <c:pt idx="2436">
                  <c:v>3.7089599999999998</c:v>
                </c:pt>
                <c:pt idx="2437">
                  <c:v>3.70892</c:v>
                </c:pt>
                <c:pt idx="2438">
                  <c:v>3.7088700000000001</c:v>
                </c:pt>
                <c:pt idx="2439">
                  <c:v>3.7088199999999998</c:v>
                </c:pt>
                <c:pt idx="2440">
                  <c:v>3.70878</c:v>
                </c:pt>
                <c:pt idx="2441">
                  <c:v>3.7087300000000001</c:v>
                </c:pt>
                <c:pt idx="2442">
                  <c:v>3.7086800000000002</c:v>
                </c:pt>
                <c:pt idx="2443">
                  <c:v>3.7086399999999999</c:v>
                </c:pt>
                <c:pt idx="2444">
                  <c:v>3.7085900000000001</c:v>
                </c:pt>
                <c:pt idx="2445">
                  <c:v>3.7085400000000002</c:v>
                </c:pt>
                <c:pt idx="2446">
                  <c:v>3.7084999999999999</c:v>
                </c:pt>
                <c:pt idx="2447">
                  <c:v>3.70845</c:v>
                </c:pt>
                <c:pt idx="2448">
                  <c:v>3.7084100000000002</c:v>
                </c:pt>
                <c:pt idx="2449">
                  <c:v>3.7083599999999999</c:v>
                </c:pt>
                <c:pt idx="2450">
                  <c:v>3.70831</c:v>
                </c:pt>
                <c:pt idx="2451">
                  <c:v>3.7082700000000002</c:v>
                </c:pt>
                <c:pt idx="2452">
                  <c:v>3.7082199999999998</c:v>
                </c:pt>
                <c:pt idx="2453">
                  <c:v>3.70818</c:v>
                </c:pt>
                <c:pt idx="2454">
                  <c:v>3.7081300000000001</c:v>
                </c:pt>
                <c:pt idx="2455">
                  <c:v>3.7080799999999998</c:v>
                </c:pt>
                <c:pt idx="2456">
                  <c:v>3.7080299999999999</c:v>
                </c:pt>
                <c:pt idx="2457">
                  <c:v>3.7079900000000001</c:v>
                </c:pt>
                <c:pt idx="2458">
                  <c:v>3.7079399999999998</c:v>
                </c:pt>
                <c:pt idx="2459">
                  <c:v>3.7079</c:v>
                </c:pt>
                <c:pt idx="2460">
                  <c:v>3.7078500000000001</c:v>
                </c:pt>
                <c:pt idx="2461">
                  <c:v>3.7078000000000002</c:v>
                </c:pt>
                <c:pt idx="2462">
                  <c:v>3.7077499999999999</c:v>
                </c:pt>
                <c:pt idx="2463">
                  <c:v>3.7077100000000001</c:v>
                </c:pt>
                <c:pt idx="2464">
                  <c:v>3.7076699999999998</c:v>
                </c:pt>
                <c:pt idx="2465">
                  <c:v>3.7076199999999999</c:v>
                </c:pt>
                <c:pt idx="2466">
                  <c:v>3.70757</c:v>
                </c:pt>
                <c:pt idx="2467">
                  <c:v>3.7075300000000002</c:v>
                </c:pt>
                <c:pt idx="2468">
                  <c:v>3.7074799999999999</c:v>
                </c:pt>
                <c:pt idx="2469">
                  <c:v>3.70743</c:v>
                </c:pt>
                <c:pt idx="2470">
                  <c:v>3.7073900000000002</c:v>
                </c:pt>
                <c:pt idx="2471">
                  <c:v>3.7073399999999999</c:v>
                </c:pt>
                <c:pt idx="2472">
                  <c:v>3.70729</c:v>
                </c:pt>
                <c:pt idx="2473">
                  <c:v>3.7072500000000002</c:v>
                </c:pt>
                <c:pt idx="2474">
                  <c:v>3.7071999999999998</c:v>
                </c:pt>
                <c:pt idx="2475">
                  <c:v>3.70716</c:v>
                </c:pt>
                <c:pt idx="2476">
                  <c:v>3.7071100000000001</c:v>
                </c:pt>
                <c:pt idx="2477">
                  <c:v>3.7070599999999998</c:v>
                </c:pt>
                <c:pt idx="2478">
                  <c:v>3.7070099999999999</c:v>
                </c:pt>
                <c:pt idx="2479">
                  <c:v>3.7069700000000001</c:v>
                </c:pt>
                <c:pt idx="2480">
                  <c:v>3.7069200000000002</c:v>
                </c:pt>
                <c:pt idx="2481">
                  <c:v>3.7068699999999999</c:v>
                </c:pt>
                <c:pt idx="2482">
                  <c:v>3.7068300000000001</c:v>
                </c:pt>
                <c:pt idx="2483">
                  <c:v>3.7067800000000002</c:v>
                </c:pt>
                <c:pt idx="2484">
                  <c:v>3.7067299999999999</c:v>
                </c:pt>
                <c:pt idx="2485">
                  <c:v>3.70669</c:v>
                </c:pt>
                <c:pt idx="2486">
                  <c:v>3.7066400000000002</c:v>
                </c:pt>
                <c:pt idx="2487">
                  <c:v>3.7065899999999998</c:v>
                </c:pt>
                <c:pt idx="2488">
                  <c:v>3.70655</c:v>
                </c:pt>
                <c:pt idx="2489">
                  <c:v>3.7065000000000001</c:v>
                </c:pt>
                <c:pt idx="2490">
                  <c:v>3.7064599999999999</c:v>
                </c:pt>
                <c:pt idx="2491">
                  <c:v>3.70641</c:v>
                </c:pt>
                <c:pt idx="2492">
                  <c:v>3.7063600000000001</c:v>
                </c:pt>
                <c:pt idx="2493">
                  <c:v>3.7063199999999998</c:v>
                </c:pt>
                <c:pt idx="2494">
                  <c:v>3.70627</c:v>
                </c:pt>
                <c:pt idx="2495">
                  <c:v>3.7062200000000001</c:v>
                </c:pt>
                <c:pt idx="2496">
                  <c:v>3.7061799999999998</c:v>
                </c:pt>
                <c:pt idx="2497">
                  <c:v>3.7061299999999999</c:v>
                </c:pt>
                <c:pt idx="2498">
                  <c:v>3.70608</c:v>
                </c:pt>
                <c:pt idx="2499">
                  <c:v>3.7060300000000002</c:v>
                </c:pt>
                <c:pt idx="2500">
                  <c:v>3.7059899999999999</c:v>
                </c:pt>
                <c:pt idx="2501">
                  <c:v>3.70594</c:v>
                </c:pt>
                <c:pt idx="2502">
                  <c:v>3.7058900000000001</c:v>
                </c:pt>
                <c:pt idx="2503">
                  <c:v>3.7058499999999999</c:v>
                </c:pt>
                <c:pt idx="2504">
                  <c:v>3.7058</c:v>
                </c:pt>
                <c:pt idx="2505">
                  <c:v>3.7057500000000001</c:v>
                </c:pt>
                <c:pt idx="2506">
                  <c:v>3.7057000000000002</c:v>
                </c:pt>
                <c:pt idx="2507">
                  <c:v>3.70566</c:v>
                </c:pt>
                <c:pt idx="2508">
                  <c:v>3.7056100000000001</c:v>
                </c:pt>
                <c:pt idx="2509">
                  <c:v>3.7055600000000002</c:v>
                </c:pt>
                <c:pt idx="2510">
                  <c:v>3.7055099999999999</c:v>
                </c:pt>
                <c:pt idx="2511">
                  <c:v>3.70547</c:v>
                </c:pt>
                <c:pt idx="2512">
                  <c:v>3.7054200000000002</c:v>
                </c:pt>
                <c:pt idx="2513">
                  <c:v>3.7053699999999998</c:v>
                </c:pt>
                <c:pt idx="2514">
                  <c:v>3.70533</c:v>
                </c:pt>
                <c:pt idx="2515">
                  <c:v>3.7052800000000001</c:v>
                </c:pt>
                <c:pt idx="2516">
                  <c:v>3.7052299999999998</c:v>
                </c:pt>
                <c:pt idx="2517">
                  <c:v>3.7051799999999999</c:v>
                </c:pt>
                <c:pt idx="2518">
                  <c:v>3.7051400000000001</c:v>
                </c:pt>
                <c:pt idx="2519">
                  <c:v>3.7050900000000002</c:v>
                </c:pt>
                <c:pt idx="2520">
                  <c:v>3.7050399999999999</c:v>
                </c:pt>
                <c:pt idx="2521">
                  <c:v>3.7050000000000001</c:v>
                </c:pt>
                <c:pt idx="2522">
                  <c:v>3.7049500000000002</c:v>
                </c:pt>
                <c:pt idx="2523">
                  <c:v>3.7048999999999999</c:v>
                </c:pt>
                <c:pt idx="2524">
                  <c:v>3.70485</c:v>
                </c:pt>
                <c:pt idx="2525">
                  <c:v>3.7048000000000001</c:v>
                </c:pt>
                <c:pt idx="2526">
                  <c:v>3.7047599999999998</c:v>
                </c:pt>
                <c:pt idx="2527">
                  <c:v>3.7047099999999999</c:v>
                </c:pt>
                <c:pt idx="2528">
                  <c:v>3.7046600000000001</c:v>
                </c:pt>
                <c:pt idx="2529">
                  <c:v>3.7046199999999998</c:v>
                </c:pt>
                <c:pt idx="2530">
                  <c:v>3.7045699999999999</c:v>
                </c:pt>
                <c:pt idx="2531">
                  <c:v>3.70452</c:v>
                </c:pt>
                <c:pt idx="2532">
                  <c:v>3.7044700000000002</c:v>
                </c:pt>
                <c:pt idx="2533">
                  <c:v>3.7044299999999999</c:v>
                </c:pt>
                <c:pt idx="2534">
                  <c:v>3.70438</c:v>
                </c:pt>
                <c:pt idx="2535">
                  <c:v>3.7043300000000001</c:v>
                </c:pt>
                <c:pt idx="2536">
                  <c:v>3.7042799999999998</c:v>
                </c:pt>
                <c:pt idx="2537">
                  <c:v>3.7042299999999999</c:v>
                </c:pt>
                <c:pt idx="2538">
                  <c:v>3.7041900000000001</c:v>
                </c:pt>
                <c:pt idx="2539">
                  <c:v>3.7041400000000002</c:v>
                </c:pt>
                <c:pt idx="2540">
                  <c:v>3.7040899999999999</c:v>
                </c:pt>
                <c:pt idx="2541">
                  <c:v>3.70404</c:v>
                </c:pt>
                <c:pt idx="2542">
                  <c:v>3.7039900000000001</c:v>
                </c:pt>
                <c:pt idx="2543">
                  <c:v>3.7039499999999999</c:v>
                </c:pt>
                <c:pt idx="2544">
                  <c:v>3.7039</c:v>
                </c:pt>
                <c:pt idx="2545">
                  <c:v>3.7038500000000001</c:v>
                </c:pt>
                <c:pt idx="2546">
                  <c:v>3.7038000000000002</c:v>
                </c:pt>
                <c:pt idx="2547">
                  <c:v>3.7037499999999999</c:v>
                </c:pt>
                <c:pt idx="2548">
                  <c:v>3.7037100000000001</c:v>
                </c:pt>
                <c:pt idx="2549">
                  <c:v>3.7036600000000002</c:v>
                </c:pt>
                <c:pt idx="2550">
                  <c:v>3.7036099999999998</c:v>
                </c:pt>
                <c:pt idx="2551">
                  <c:v>3.70356</c:v>
                </c:pt>
                <c:pt idx="2552">
                  <c:v>3.7035100000000001</c:v>
                </c:pt>
                <c:pt idx="2553">
                  <c:v>3.7034600000000002</c:v>
                </c:pt>
                <c:pt idx="2554">
                  <c:v>3.7034099999999999</c:v>
                </c:pt>
                <c:pt idx="2555">
                  <c:v>3.7033700000000001</c:v>
                </c:pt>
                <c:pt idx="2556">
                  <c:v>3.7033200000000002</c:v>
                </c:pt>
                <c:pt idx="2557">
                  <c:v>3.7032699999999998</c:v>
                </c:pt>
                <c:pt idx="2558">
                  <c:v>3.70322</c:v>
                </c:pt>
                <c:pt idx="2559">
                  <c:v>3.7031700000000001</c:v>
                </c:pt>
                <c:pt idx="2560">
                  <c:v>3.7031200000000002</c:v>
                </c:pt>
                <c:pt idx="2561">
                  <c:v>3.7030699999999999</c:v>
                </c:pt>
                <c:pt idx="2562">
                  <c:v>3.70302</c:v>
                </c:pt>
                <c:pt idx="2563">
                  <c:v>3.7029700000000001</c:v>
                </c:pt>
                <c:pt idx="2564">
                  <c:v>3.7029200000000002</c:v>
                </c:pt>
                <c:pt idx="2565">
                  <c:v>3.7028799999999999</c:v>
                </c:pt>
                <c:pt idx="2566">
                  <c:v>3.7028300000000001</c:v>
                </c:pt>
                <c:pt idx="2567">
                  <c:v>3.7027800000000002</c:v>
                </c:pt>
                <c:pt idx="2568">
                  <c:v>3.7027299999999999</c:v>
                </c:pt>
                <c:pt idx="2569">
                  <c:v>3.70268</c:v>
                </c:pt>
                <c:pt idx="2570">
                  <c:v>3.7026300000000001</c:v>
                </c:pt>
                <c:pt idx="2571">
                  <c:v>3.7025800000000002</c:v>
                </c:pt>
                <c:pt idx="2572">
                  <c:v>3.7025299999999999</c:v>
                </c:pt>
                <c:pt idx="2573">
                  <c:v>3.70248</c:v>
                </c:pt>
                <c:pt idx="2574">
                  <c:v>3.7024300000000001</c:v>
                </c:pt>
                <c:pt idx="2575">
                  <c:v>3.7023799999999998</c:v>
                </c:pt>
                <c:pt idx="2576">
                  <c:v>3.7023299999999999</c:v>
                </c:pt>
                <c:pt idx="2577">
                  <c:v>3.70228</c:v>
                </c:pt>
                <c:pt idx="2578">
                  <c:v>3.7022300000000001</c:v>
                </c:pt>
                <c:pt idx="2579">
                  <c:v>3.7021799999999998</c:v>
                </c:pt>
                <c:pt idx="2580">
                  <c:v>3.7021299999999999</c:v>
                </c:pt>
                <c:pt idx="2581">
                  <c:v>3.7020900000000001</c:v>
                </c:pt>
                <c:pt idx="2582">
                  <c:v>3.7020300000000002</c:v>
                </c:pt>
                <c:pt idx="2583">
                  <c:v>3.7019799999999998</c:v>
                </c:pt>
                <c:pt idx="2584">
                  <c:v>3.7019299999999999</c:v>
                </c:pt>
                <c:pt idx="2585">
                  <c:v>3.7018800000000001</c:v>
                </c:pt>
                <c:pt idx="2586">
                  <c:v>3.7018300000000002</c:v>
                </c:pt>
                <c:pt idx="2587">
                  <c:v>3.7017799999999998</c:v>
                </c:pt>
                <c:pt idx="2588">
                  <c:v>3.70173</c:v>
                </c:pt>
                <c:pt idx="2589">
                  <c:v>3.7016800000000001</c:v>
                </c:pt>
                <c:pt idx="2590">
                  <c:v>3.7016300000000002</c:v>
                </c:pt>
                <c:pt idx="2591">
                  <c:v>3.7015799999999999</c:v>
                </c:pt>
                <c:pt idx="2592">
                  <c:v>3.70153</c:v>
                </c:pt>
                <c:pt idx="2593">
                  <c:v>3.7014800000000001</c:v>
                </c:pt>
                <c:pt idx="2594">
                  <c:v>3.7014300000000002</c:v>
                </c:pt>
                <c:pt idx="2595">
                  <c:v>3.7013799999999999</c:v>
                </c:pt>
                <c:pt idx="2596">
                  <c:v>3.70133</c:v>
                </c:pt>
                <c:pt idx="2597">
                  <c:v>3.7012800000000001</c:v>
                </c:pt>
                <c:pt idx="2598">
                  <c:v>3.7012299999999998</c:v>
                </c:pt>
                <c:pt idx="2599">
                  <c:v>3.7011699999999998</c:v>
                </c:pt>
                <c:pt idx="2600">
                  <c:v>3.70112</c:v>
                </c:pt>
                <c:pt idx="2601">
                  <c:v>3.7010700000000001</c:v>
                </c:pt>
                <c:pt idx="2602">
                  <c:v>3.7010200000000002</c:v>
                </c:pt>
                <c:pt idx="2603">
                  <c:v>3.7009699999999999</c:v>
                </c:pt>
                <c:pt idx="2604">
                  <c:v>3.70092</c:v>
                </c:pt>
                <c:pt idx="2605">
                  <c:v>3.70086</c:v>
                </c:pt>
                <c:pt idx="2606">
                  <c:v>3.7008100000000002</c:v>
                </c:pt>
                <c:pt idx="2607">
                  <c:v>3.7007599999999998</c:v>
                </c:pt>
                <c:pt idx="2608">
                  <c:v>3.7007099999999999</c:v>
                </c:pt>
                <c:pt idx="2609">
                  <c:v>3.7006600000000001</c:v>
                </c:pt>
                <c:pt idx="2610">
                  <c:v>3.7006100000000002</c:v>
                </c:pt>
                <c:pt idx="2611">
                  <c:v>3.7005499999999998</c:v>
                </c:pt>
                <c:pt idx="2612">
                  <c:v>3.7004999999999999</c:v>
                </c:pt>
                <c:pt idx="2613">
                  <c:v>3.70045</c:v>
                </c:pt>
                <c:pt idx="2614">
                  <c:v>3.7004000000000001</c:v>
                </c:pt>
                <c:pt idx="2615">
                  <c:v>3.7003499999999998</c:v>
                </c:pt>
                <c:pt idx="2616">
                  <c:v>3.7002899999999999</c:v>
                </c:pt>
                <c:pt idx="2617">
                  <c:v>3.70024</c:v>
                </c:pt>
                <c:pt idx="2618">
                  <c:v>3.7001900000000001</c:v>
                </c:pt>
                <c:pt idx="2619">
                  <c:v>3.7001300000000001</c:v>
                </c:pt>
                <c:pt idx="2620">
                  <c:v>3.7000799999999998</c:v>
                </c:pt>
                <c:pt idx="2621">
                  <c:v>3.7000299999999999</c:v>
                </c:pt>
                <c:pt idx="2622">
                  <c:v>3.69998</c:v>
                </c:pt>
                <c:pt idx="2623">
                  <c:v>3.6999200000000001</c:v>
                </c:pt>
                <c:pt idx="2624">
                  <c:v>3.6998700000000002</c:v>
                </c:pt>
                <c:pt idx="2625">
                  <c:v>3.6998199999999999</c:v>
                </c:pt>
                <c:pt idx="2626">
                  <c:v>3.6997599999999999</c:v>
                </c:pt>
                <c:pt idx="2627">
                  <c:v>3.6997100000000001</c:v>
                </c:pt>
                <c:pt idx="2628">
                  <c:v>3.6996600000000002</c:v>
                </c:pt>
                <c:pt idx="2629">
                  <c:v>3.6996000000000002</c:v>
                </c:pt>
                <c:pt idx="2630">
                  <c:v>3.6995499999999999</c:v>
                </c:pt>
                <c:pt idx="2631">
                  <c:v>3.6995</c:v>
                </c:pt>
                <c:pt idx="2632">
                  <c:v>3.6994400000000001</c:v>
                </c:pt>
                <c:pt idx="2633">
                  <c:v>3.6993900000000002</c:v>
                </c:pt>
                <c:pt idx="2634">
                  <c:v>3.6993299999999998</c:v>
                </c:pt>
                <c:pt idx="2635">
                  <c:v>3.6992799999999999</c:v>
                </c:pt>
                <c:pt idx="2636">
                  <c:v>3.69922</c:v>
                </c:pt>
                <c:pt idx="2637">
                  <c:v>3.6991700000000001</c:v>
                </c:pt>
                <c:pt idx="2638">
                  <c:v>3.6991200000000002</c:v>
                </c:pt>
                <c:pt idx="2639">
                  <c:v>3.6990599999999998</c:v>
                </c:pt>
                <c:pt idx="2640">
                  <c:v>3.6990099999999999</c:v>
                </c:pt>
                <c:pt idx="2641">
                  <c:v>3.69895</c:v>
                </c:pt>
                <c:pt idx="2642">
                  <c:v>3.6989000000000001</c:v>
                </c:pt>
                <c:pt idx="2643">
                  <c:v>3.6988400000000001</c:v>
                </c:pt>
                <c:pt idx="2644">
                  <c:v>3.6987899999999998</c:v>
                </c:pt>
                <c:pt idx="2645">
                  <c:v>3.6987299999999999</c:v>
                </c:pt>
                <c:pt idx="2646">
                  <c:v>3.69868</c:v>
                </c:pt>
                <c:pt idx="2647">
                  <c:v>3.69862</c:v>
                </c:pt>
                <c:pt idx="2648">
                  <c:v>3.6985700000000001</c:v>
                </c:pt>
                <c:pt idx="2649">
                  <c:v>3.6985100000000002</c:v>
                </c:pt>
                <c:pt idx="2650">
                  <c:v>3.6984599999999999</c:v>
                </c:pt>
                <c:pt idx="2651">
                  <c:v>3.6983999999999999</c:v>
                </c:pt>
                <c:pt idx="2652">
                  <c:v>3.69834</c:v>
                </c:pt>
                <c:pt idx="2653">
                  <c:v>3.6982900000000001</c:v>
                </c:pt>
                <c:pt idx="2654">
                  <c:v>3.6982300000000001</c:v>
                </c:pt>
                <c:pt idx="2655">
                  <c:v>3.6981700000000002</c:v>
                </c:pt>
                <c:pt idx="2656">
                  <c:v>3.6981199999999999</c:v>
                </c:pt>
                <c:pt idx="2657">
                  <c:v>3.6980599999999999</c:v>
                </c:pt>
                <c:pt idx="2658">
                  <c:v>3.69801</c:v>
                </c:pt>
                <c:pt idx="2659">
                  <c:v>3.6979500000000001</c:v>
                </c:pt>
                <c:pt idx="2660">
                  <c:v>3.6978900000000001</c:v>
                </c:pt>
                <c:pt idx="2661">
                  <c:v>3.6978300000000002</c:v>
                </c:pt>
                <c:pt idx="2662">
                  <c:v>3.6977799999999998</c:v>
                </c:pt>
                <c:pt idx="2663">
                  <c:v>3.6977199999999999</c:v>
                </c:pt>
                <c:pt idx="2664">
                  <c:v>3.6976599999999999</c:v>
                </c:pt>
                <c:pt idx="2665">
                  <c:v>3.6976</c:v>
                </c:pt>
                <c:pt idx="2666">
                  <c:v>3.6975500000000001</c:v>
                </c:pt>
                <c:pt idx="2667">
                  <c:v>3.6974900000000002</c:v>
                </c:pt>
                <c:pt idx="2668">
                  <c:v>3.6974300000000002</c:v>
                </c:pt>
                <c:pt idx="2669">
                  <c:v>3.6973699999999998</c:v>
                </c:pt>
                <c:pt idx="2670">
                  <c:v>3.6973099999999999</c:v>
                </c:pt>
                <c:pt idx="2671">
                  <c:v>3.69726</c:v>
                </c:pt>
                <c:pt idx="2672">
                  <c:v>3.6972</c:v>
                </c:pt>
                <c:pt idx="2673">
                  <c:v>3.6971400000000001</c:v>
                </c:pt>
                <c:pt idx="2674">
                  <c:v>3.6970800000000001</c:v>
                </c:pt>
                <c:pt idx="2675">
                  <c:v>3.6970299999999998</c:v>
                </c:pt>
                <c:pt idx="2676">
                  <c:v>3.6969599999999998</c:v>
                </c:pt>
                <c:pt idx="2677">
                  <c:v>3.6969099999999999</c:v>
                </c:pt>
                <c:pt idx="2678">
                  <c:v>3.69685</c:v>
                </c:pt>
                <c:pt idx="2679">
                  <c:v>3.69679</c:v>
                </c:pt>
                <c:pt idx="2680">
                  <c:v>3.6967300000000001</c:v>
                </c:pt>
                <c:pt idx="2681">
                  <c:v>3.6966700000000001</c:v>
                </c:pt>
                <c:pt idx="2682">
                  <c:v>3.6966100000000002</c:v>
                </c:pt>
                <c:pt idx="2683">
                  <c:v>3.6965499999999998</c:v>
                </c:pt>
                <c:pt idx="2684">
                  <c:v>3.6964899999999998</c:v>
                </c:pt>
                <c:pt idx="2685">
                  <c:v>3.6964299999999999</c:v>
                </c:pt>
                <c:pt idx="2686">
                  <c:v>3.6963699999999999</c:v>
                </c:pt>
                <c:pt idx="2687">
                  <c:v>3.69631</c:v>
                </c:pt>
                <c:pt idx="2688">
                  <c:v>3.69625</c:v>
                </c:pt>
                <c:pt idx="2689">
                  <c:v>3.6961900000000001</c:v>
                </c:pt>
                <c:pt idx="2690">
                  <c:v>3.6961300000000001</c:v>
                </c:pt>
                <c:pt idx="2691">
                  <c:v>3.6960600000000001</c:v>
                </c:pt>
                <c:pt idx="2692">
                  <c:v>3.6960000000000002</c:v>
                </c:pt>
                <c:pt idx="2693">
                  <c:v>3.6959399999999998</c:v>
                </c:pt>
                <c:pt idx="2694">
                  <c:v>3.6958799999999998</c:v>
                </c:pt>
                <c:pt idx="2695">
                  <c:v>3.6958199999999999</c:v>
                </c:pt>
                <c:pt idx="2696">
                  <c:v>3.6957599999999999</c:v>
                </c:pt>
                <c:pt idx="2697">
                  <c:v>3.6957</c:v>
                </c:pt>
                <c:pt idx="2698">
                  <c:v>3.69564</c:v>
                </c:pt>
                <c:pt idx="2699">
                  <c:v>3.69557</c:v>
                </c:pt>
                <c:pt idx="2700">
                  <c:v>3.6955100000000001</c:v>
                </c:pt>
                <c:pt idx="2701">
                  <c:v>3.6954500000000001</c:v>
                </c:pt>
                <c:pt idx="2702">
                  <c:v>3.6953900000000002</c:v>
                </c:pt>
                <c:pt idx="2703">
                  <c:v>3.6953200000000002</c:v>
                </c:pt>
                <c:pt idx="2704">
                  <c:v>3.6952600000000002</c:v>
                </c:pt>
                <c:pt idx="2705">
                  <c:v>3.6951999999999998</c:v>
                </c:pt>
                <c:pt idx="2706">
                  <c:v>3.6951299999999998</c:v>
                </c:pt>
                <c:pt idx="2707">
                  <c:v>3.6950699999999999</c:v>
                </c:pt>
                <c:pt idx="2708">
                  <c:v>3.6950099999999999</c:v>
                </c:pt>
                <c:pt idx="2709">
                  <c:v>3.6949399999999999</c:v>
                </c:pt>
                <c:pt idx="2710">
                  <c:v>3.6948799999999999</c:v>
                </c:pt>
                <c:pt idx="2711">
                  <c:v>3.6948099999999999</c:v>
                </c:pt>
                <c:pt idx="2712">
                  <c:v>3.69475</c:v>
                </c:pt>
                <c:pt idx="2713">
                  <c:v>3.69469</c:v>
                </c:pt>
                <c:pt idx="2714">
                  <c:v>3.69462</c:v>
                </c:pt>
                <c:pt idx="2715">
                  <c:v>3.6945600000000001</c:v>
                </c:pt>
                <c:pt idx="2716">
                  <c:v>3.6944900000000001</c:v>
                </c:pt>
                <c:pt idx="2717">
                  <c:v>3.6944300000000001</c:v>
                </c:pt>
                <c:pt idx="2718">
                  <c:v>3.6943600000000001</c:v>
                </c:pt>
                <c:pt idx="2719">
                  <c:v>3.6943000000000001</c:v>
                </c:pt>
                <c:pt idx="2720">
                  <c:v>3.6942300000000001</c:v>
                </c:pt>
                <c:pt idx="2721">
                  <c:v>3.6941700000000002</c:v>
                </c:pt>
                <c:pt idx="2722">
                  <c:v>3.6941000000000002</c:v>
                </c:pt>
                <c:pt idx="2723">
                  <c:v>3.6940300000000001</c:v>
                </c:pt>
                <c:pt idx="2724">
                  <c:v>3.6939700000000002</c:v>
                </c:pt>
                <c:pt idx="2725">
                  <c:v>3.6939000000000002</c:v>
                </c:pt>
                <c:pt idx="2726">
                  <c:v>3.6938399999999998</c:v>
                </c:pt>
                <c:pt idx="2727">
                  <c:v>3.6937700000000002</c:v>
                </c:pt>
                <c:pt idx="2728">
                  <c:v>3.6937000000000002</c:v>
                </c:pt>
                <c:pt idx="2729">
                  <c:v>3.6936399999999998</c:v>
                </c:pt>
                <c:pt idx="2730">
                  <c:v>3.6935699999999998</c:v>
                </c:pt>
                <c:pt idx="2731">
                  <c:v>3.6934999999999998</c:v>
                </c:pt>
                <c:pt idx="2732">
                  <c:v>3.6934300000000002</c:v>
                </c:pt>
                <c:pt idx="2733">
                  <c:v>3.6933699999999998</c:v>
                </c:pt>
                <c:pt idx="2734">
                  <c:v>3.6932999999999998</c:v>
                </c:pt>
                <c:pt idx="2735">
                  <c:v>3.6932299999999998</c:v>
                </c:pt>
                <c:pt idx="2736">
                  <c:v>3.6931600000000002</c:v>
                </c:pt>
                <c:pt idx="2737">
                  <c:v>3.6930900000000002</c:v>
                </c:pt>
                <c:pt idx="2738">
                  <c:v>3.6930200000000002</c:v>
                </c:pt>
                <c:pt idx="2739">
                  <c:v>3.6929599999999998</c:v>
                </c:pt>
                <c:pt idx="2740">
                  <c:v>3.6928899999999998</c:v>
                </c:pt>
                <c:pt idx="2741">
                  <c:v>3.6928200000000002</c:v>
                </c:pt>
                <c:pt idx="2742">
                  <c:v>3.6927500000000002</c:v>
                </c:pt>
                <c:pt idx="2743">
                  <c:v>3.6926800000000002</c:v>
                </c:pt>
                <c:pt idx="2744">
                  <c:v>3.6926100000000002</c:v>
                </c:pt>
                <c:pt idx="2745">
                  <c:v>3.6925400000000002</c:v>
                </c:pt>
                <c:pt idx="2746">
                  <c:v>3.6924700000000001</c:v>
                </c:pt>
                <c:pt idx="2747">
                  <c:v>3.6924000000000001</c:v>
                </c:pt>
                <c:pt idx="2748">
                  <c:v>3.6923300000000001</c:v>
                </c:pt>
                <c:pt idx="2749">
                  <c:v>3.6922600000000001</c:v>
                </c:pt>
                <c:pt idx="2750">
                  <c:v>3.69218</c:v>
                </c:pt>
                <c:pt idx="2751">
                  <c:v>3.69211</c:v>
                </c:pt>
                <c:pt idx="2752">
                  <c:v>3.69204</c:v>
                </c:pt>
                <c:pt idx="2753">
                  <c:v>3.69197</c:v>
                </c:pt>
                <c:pt idx="2754">
                  <c:v>3.6919</c:v>
                </c:pt>
                <c:pt idx="2755">
                  <c:v>3.6918299999999999</c:v>
                </c:pt>
                <c:pt idx="2756">
                  <c:v>3.6917599999999999</c:v>
                </c:pt>
                <c:pt idx="2757">
                  <c:v>3.6916799999999999</c:v>
                </c:pt>
                <c:pt idx="2758">
                  <c:v>3.6916099999999998</c:v>
                </c:pt>
                <c:pt idx="2759">
                  <c:v>3.6915399999999998</c:v>
                </c:pt>
                <c:pt idx="2760">
                  <c:v>3.6914699999999998</c:v>
                </c:pt>
                <c:pt idx="2761">
                  <c:v>3.6913900000000002</c:v>
                </c:pt>
                <c:pt idx="2762">
                  <c:v>3.6913200000000002</c:v>
                </c:pt>
                <c:pt idx="2763">
                  <c:v>3.6912500000000001</c:v>
                </c:pt>
                <c:pt idx="2764">
                  <c:v>3.6911700000000001</c:v>
                </c:pt>
                <c:pt idx="2765">
                  <c:v>3.6911</c:v>
                </c:pt>
                <c:pt idx="2766">
                  <c:v>3.69102</c:v>
                </c:pt>
                <c:pt idx="2767">
                  <c:v>3.69095</c:v>
                </c:pt>
                <c:pt idx="2768">
                  <c:v>3.6908699999999999</c:v>
                </c:pt>
                <c:pt idx="2769">
                  <c:v>3.6907999999999999</c:v>
                </c:pt>
                <c:pt idx="2770">
                  <c:v>3.6907299999999998</c:v>
                </c:pt>
                <c:pt idx="2771">
                  <c:v>3.6906500000000002</c:v>
                </c:pt>
                <c:pt idx="2772">
                  <c:v>3.6905700000000001</c:v>
                </c:pt>
                <c:pt idx="2773">
                  <c:v>3.6905000000000001</c:v>
                </c:pt>
                <c:pt idx="2774">
                  <c:v>3.69042</c:v>
                </c:pt>
                <c:pt idx="2775">
                  <c:v>3.69035</c:v>
                </c:pt>
                <c:pt idx="2776">
                  <c:v>3.6902699999999999</c:v>
                </c:pt>
                <c:pt idx="2777">
                  <c:v>3.6901899999999999</c:v>
                </c:pt>
                <c:pt idx="2778">
                  <c:v>3.6901199999999998</c:v>
                </c:pt>
                <c:pt idx="2779">
                  <c:v>3.6900400000000002</c:v>
                </c:pt>
                <c:pt idx="2780">
                  <c:v>3.6899600000000001</c:v>
                </c:pt>
                <c:pt idx="2781">
                  <c:v>3.6898900000000001</c:v>
                </c:pt>
                <c:pt idx="2782">
                  <c:v>3.68981</c:v>
                </c:pt>
                <c:pt idx="2783">
                  <c:v>3.68973</c:v>
                </c:pt>
                <c:pt idx="2784">
                  <c:v>3.6896499999999999</c:v>
                </c:pt>
                <c:pt idx="2785">
                  <c:v>3.6895799999999999</c:v>
                </c:pt>
                <c:pt idx="2786">
                  <c:v>3.6894999999999998</c:v>
                </c:pt>
                <c:pt idx="2787">
                  <c:v>3.6894200000000001</c:v>
                </c:pt>
                <c:pt idx="2788">
                  <c:v>3.6893400000000001</c:v>
                </c:pt>
                <c:pt idx="2789">
                  <c:v>3.68926</c:v>
                </c:pt>
                <c:pt idx="2790">
                  <c:v>3.6891799999999999</c:v>
                </c:pt>
                <c:pt idx="2791">
                  <c:v>3.6890999999999998</c:v>
                </c:pt>
                <c:pt idx="2792">
                  <c:v>3.6890200000000002</c:v>
                </c:pt>
                <c:pt idx="2793">
                  <c:v>3.6889400000000001</c:v>
                </c:pt>
                <c:pt idx="2794">
                  <c:v>3.68886</c:v>
                </c:pt>
                <c:pt idx="2795">
                  <c:v>3.6887799999999999</c:v>
                </c:pt>
                <c:pt idx="2796">
                  <c:v>3.6886999999999999</c:v>
                </c:pt>
                <c:pt idx="2797">
                  <c:v>3.6886199999999998</c:v>
                </c:pt>
                <c:pt idx="2798">
                  <c:v>3.6885400000000002</c:v>
                </c:pt>
                <c:pt idx="2799">
                  <c:v>3.6884600000000001</c:v>
                </c:pt>
                <c:pt idx="2800">
                  <c:v>3.6883699999999999</c:v>
                </c:pt>
                <c:pt idx="2801">
                  <c:v>3.6882899999999998</c:v>
                </c:pt>
                <c:pt idx="2802">
                  <c:v>3.6882100000000002</c:v>
                </c:pt>
                <c:pt idx="2803">
                  <c:v>3.6881300000000001</c:v>
                </c:pt>
                <c:pt idx="2804">
                  <c:v>3.6880500000000001</c:v>
                </c:pt>
                <c:pt idx="2805">
                  <c:v>3.68797</c:v>
                </c:pt>
                <c:pt idx="2806">
                  <c:v>3.6878799999999998</c:v>
                </c:pt>
                <c:pt idx="2807">
                  <c:v>3.6878000000000002</c:v>
                </c:pt>
                <c:pt idx="2808">
                  <c:v>3.6877200000000001</c:v>
                </c:pt>
                <c:pt idx="2809">
                  <c:v>3.68763</c:v>
                </c:pt>
                <c:pt idx="2810">
                  <c:v>3.6875499999999999</c:v>
                </c:pt>
                <c:pt idx="2811">
                  <c:v>3.6874600000000002</c:v>
                </c:pt>
                <c:pt idx="2812">
                  <c:v>3.6873800000000001</c:v>
                </c:pt>
                <c:pt idx="2813">
                  <c:v>3.6873</c:v>
                </c:pt>
                <c:pt idx="2814">
                  <c:v>3.6872099999999999</c:v>
                </c:pt>
                <c:pt idx="2815">
                  <c:v>3.6871299999999998</c:v>
                </c:pt>
                <c:pt idx="2816">
                  <c:v>3.6870400000000001</c:v>
                </c:pt>
                <c:pt idx="2817">
                  <c:v>3.68696</c:v>
                </c:pt>
                <c:pt idx="2818">
                  <c:v>3.6868699999999999</c:v>
                </c:pt>
                <c:pt idx="2819">
                  <c:v>3.6867800000000002</c:v>
                </c:pt>
                <c:pt idx="2820">
                  <c:v>3.6867000000000001</c:v>
                </c:pt>
                <c:pt idx="2821">
                  <c:v>3.6866099999999999</c:v>
                </c:pt>
                <c:pt idx="2822">
                  <c:v>3.6865299999999999</c:v>
                </c:pt>
                <c:pt idx="2823">
                  <c:v>3.6864400000000002</c:v>
                </c:pt>
                <c:pt idx="2824">
                  <c:v>3.68635</c:v>
                </c:pt>
                <c:pt idx="2825">
                  <c:v>3.6862599999999999</c:v>
                </c:pt>
                <c:pt idx="2826">
                  <c:v>3.6861799999999998</c:v>
                </c:pt>
                <c:pt idx="2827">
                  <c:v>3.6860900000000001</c:v>
                </c:pt>
                <c:pt idx="2828">
                  <c:v>3.6859999999999999</c:v>
                </c:pt>
                <c:pt idx="2829">
                  <c:v>3.6859099999999998</c:v>
                </c:pt>
                <c:pt idx="2830">
                  <c:v>3.6858200000000001</c:v>
                </c:pt>
                <c:pt idx="2831">
                  <c:v>3.68573</c:v>
                </c:pt>
                <c:pt idx="2832">
                  <c:v>3.6856499999999999</c:v>
                </c:pt>
                <c:pt idx="2833">
                  <c:v>3.6855600000000002</c:v>
                </c:pt>
                <c:pt idx="2834">
                  <c:v>3.68547</c:v>
                </c:pt>
                <c:pt idx="2835">
                  <c:v>3.6853799999999999</c:v>
                </c:pt>
                <c:pt idx="2836">
                  <c:v>3.6852900000000002</c:v>
                </c:pt>
                <c:pt idx="2837">
                  <c:v>3.6852</c:v>
                </c:pt>
                <c:pt idx="2838">
                  <c:v>3.6851099999999999</c:v>
                </c:pt>
                <c:pt idx="2839">
                  <c:v>3.6850200000000002</c:v>
                </c:pt>
                <c:pt idx="2840">
                  <c:v>3.68493</c:v>
                </c:pt>
                <c:pt idx="2841">
                  <c:v>3.6848399999999999</c:v>
                </c:pt>
                <c:pt idx="2842">
                  <c:v>3.6847400000000001</c:v>
                </c:pt>
                <c:pt idx="2843">
                  <c:v>3.68465</c:v>
                </c:pt>
                <c:pt idx="2844">
                  <c:v>3.6845599999999998</c:v>
                </c:pt>
                <c:pt idx="2845">
                  <c:v>3.6844700000000001</c:v>
                </c:pt>
                <c:pt idx="2846">
                  <c:v>3.68438</c:v>
                </c:pt>
                <c:pt idx="2847">
                  <c:v>3.6842800000000002</c:v>
                </c:pt>
                <c:pt idx="2848">
                  <c:v>3.6841900000000001</c:v>
                </c:pt>
                <c:pt idx="2849">
                  <c:v>3.6840999999999999</c:v>
                </c:pt>
                <c:pt idx="2850">
                  <c:v>3.6840099999999998</c:v>
                </c:pt>
                <c:pt idx="2851">
                  <c:v>3.68391</c:v>
                </c:pt>
                <c:pt idx="2852">
                  <c:v>3.6838199999999999</c:v>
                </c:pt>
                <c:pt idx="2853">
                  <c:v>3.6837200000000001</c:v>
                </c:pt>
                <c:pt idx="2854">
                  <c:v>3.68363</c:v>
                </c:pt>
                <c:pt idx="2855">
                  <c:v>3.6835300000000002</c:v>
                </c:pt>
                <c:pt idx="2856">
                  <c:v>3.68344</c:v>
                </c:pt>
                <c:pt idx="2857">
                  <c:v>3.6833399999999998</c:v>
                </c:pt>
                <c:pt idx="2858">
                  <c:v>3.6832500000000001</c:v>
                </c:pt>
                <c:pt idx="2859">
                  <c:v>3.6831499999999999</c:v>
                </c:pt>
                <c:pt idx="2860">
                  <c:v>3.6830599999999998</c:v>
                </c:pt>
                <c:pt idx="2861">
                  <c:v>3.68296</c:v>
                </c:pt>
                <c:pt idx="2862">
                  <c:v>3.6828699999999999</c:v>
                </c:pt>
                <c:pt idx="2863">
                  <c:v>3.6827700000000001</c:v>
                </c:pt>
                <c:pt idx="2864">
                  <c:v>3.6826699999999999</c:v>
                </c:pt>
                <c:pt idx="2865">
                  <c:v>3.6825800000000002</c:v>
                </c:pt>
                <c:pt idx="2866">
                  <c:v>3.68248</c:v>
                </c:pt>
                <c:pt idx="2867">
                  <c:v>3.6823800000000002</c:v>
                </c:pt>
                <c:pt idx="2868">
                  <c:v>3.68228</c:v>
                </c:pt>
                <c:pt idx="2869">
                  <c:v>3.6821799999999998</c:v>
                </c:pt>
                <c:pt idx="2870">
                  <c:v>3.6820900000000001</c:v>
                </c:pt>
                <c:pt idx="2871">
                  <c:v>3.6819899999999999</c:v>
                </c:pt>
                <c:pt idx="2872">
                  <c:v>3.6818900000000001</c:v>
                </c:pt>
                <c:pt idx="2873">
                  <c:v>3.6817899999999999</c:v>
                </c:pt>
                <c:pt idx="2874">
                  <c:v>3.6816900000000001</c:v>
                </c:pt>
                <c:pt idx="2875">
                  <c:v>3.6815899999999999</c:v>
                </c:pt>
                <c:pt idx="2876">
                  <c:v>3.6814900000000002</c:v>
                </c:pt>
                <c:pt idx="2877">
                  <c:v>3.6813899999999999</c:v>
                </c:pt>
                <c:pt idx="2878">
                  <c:v>3.6812900000000002</c:v>
                </c:pt>
                <c:pt idx="2879">
                  <c:v>3.68119</c:v>
                </c:pt>
                <c:pt idx="2880">
                  <c:v>3.6810900000000002</c:v>
                </c:pt>
                <c:pt idx="2881">
                  <c:v>3.68099</c:v>
                </c:pt>
                <c:pt idx="2882">
                  <c:v>3.6808900000000002</c:v>
                </c:pt>
                <c:pt idx="2883">
                  <c:v>3.68079</c:v>
                </c:pt>
                <c:pt idx="2884">
                  <c:v>3.6806899999999998</c:v>
                </c:pt>
                <c:pt idx="2885">
                  <c:v>3.68058</c:v>
                </c:pt>
                <c:pt idx="2886">
                  <c:v>3.6804800000000002</c:v>
                </c:pt>
                <c:pt idx="2887">
                  <c:v>3.68038</c:v>
                </c:pt>
                <c:pt idx="2888">
                  <c:v>3.6802800000000002</c:v>
                </c:pt>
                <c:pt idx="2889">
                  <c:v>3.6801699999999999</c:v>
                </c:pt>
                <c:pt idx="2890">
                  <c:v>3.6800700000000002</c:v>
                </c:pt>
                <c:pt idx="2891">
                  <c:v>3.67997</c:v>
                </c:pt>
                <c:pt idx="2892">
                  <c:v>3.6798600000000001</c:v>
                </c:pt>
                <c:pt idx="2893">
                  <c:v>3.6797599999999999</c:v>
                </c:pt>
                <c:pt idx="2894">
                  <c:v>3.6796500000000001</c:v>
                </c:pt>
                <c:pt idx="2895">
                  <c:v>3.6795499999999999</c:v>
                </c:pt>
                <c:pt idx="2896">
                  <c:v>3.6794500000000001</c:v>
                </c:pt>
                <c:pt idx="2897">
                  <c:v>3.6793399999999998</c:v>
                </c:pt>
                <c:pt idx="2898">
                  <c:v>3.6792400000000001</c:v>
                </c:pt>
                <c:pt idx="2899">
                  <c:v>3.6791299999999998</c:v>
                </c:pt>
                <c:pt idx="2900">
                  <c:v>3.67903</c:v>
                </c:pt>
                <c:pt idx="2901">
                  <c:v>3.6789200000000002</c:v>
                </c:pt>
                <c:pt idx="2902">
                  <c:v>3.6788099999999999</c:v>
                </c:pt>
                <c:pt idx="2903">
                  <c:v>3.6787100000000001</c:v>
                </c:pt>
                <c:pt idx="2904">
                  <c:v>3.6785999999999999</c:v>
                </c:pt>
                <c:pt idx="2905">
                  <c:v>3.67849</c:v>
                </c:pt>
                <c:pt idx="2906">
                  <c:v>3.6783899999999998</c:v>
                </c:pt>
                <c:pt idx="2907">
                  <c:v>3.67828</c:v>
                </c:pt>
                <c:pt idx="2908">
                  <c:v>3.6781700000000002</c:v>
                </c:pt>
                <c:pt idx="2909">
                  <c:v>3.6780599999999999</c:v>
                </c:pt>
                <c:pt idx="2910">
                  <c:v>3.6779500000000001</c:v>
                </c:pt>
                <c:pt idx="2911">
                  <c:v>3.6778499999999998</c:v>
                </c:pt>
                <c:pt idx="2912">
                  <c:v>3.67774</c:v>
                </c:pt>
                <c:pt idx="2913">
                  <c:v>3.6776300000000002</c:v>
                </c:pt>
                <c:pt idx="2914">
                  <c:v>3.6775199999999999</c:v>
                </c:pt>
                <c:pt idx="2915">
                  <c:v>3.6774100000000001</c:v>
                </c:pt>
                <c:pt idx="2916">
                  <c:v>3.6772999999999998</c:v>
                </c:pt>
                <c:pt idx="2917">
                  <c:v>3.67719</c:v>
                </c:pt>
                <c:pt idx="2918">
                  <c:v>3.6770800000000001</c:v>
                </c:pt>
                <c:pt idx="2919">
                  <c:v>3.6769699999999998</c:v>
                </c:pt>
                <c:pt idx="2920">
                  <c:v>3.67686</c:v>
                </c:pt>
                <c:pt idx="2921">
                  <c:v>3.6767500000000002</c:v>
                </c:pt>
                <c:pt idx="2922">
                  <c:v>3.6766299999999998</c:v>
                </c:pt>
                <c:pt idx="2923">
                  <c:v>3.67652</c:v>
                </c:pt>
                <c:pt idx="2924">
                  <c:v>3.6764100000000002</c:v>
                </c:pt>
                <c:pt idx="2925">
                  <c:v>3.6762999999999999</c:v>
                </c:pt>
                <c:pt idx="2926">
                  <c:v>3.6761900000000001</c:v>
                </c:pt>
                <c:pt idx="2927">
                  <c:v>3.6760700000000002</c:v>
                </c:pt>
                <c:pt idx="2928">
                  <c:v>3.6759599999999999</c:v>
                </c:pt>
                <c:pt idx="2929">
                  <c:v>3.6758500000000001</c:v>
                </c:pt>
                <c:pt idx="2930">
                  <c:v>3.6757300000000002</c:v>
                </c:pt>
                <c:pt idx="2931">
                  <c:v>3.6756199999999999</c:v>
                </c:pt>
                <c:pt idx="2932">
                  <c:v>3.6755100000000001</c:v>
                </c:pt>
                <c:pt idx="2933">
                  <c:v>3.6753900000000002</c:v>
                </c:pt>
                <c:pt idx="2934">
                  <c:v>3.6752799999999999</c:v>
                </c:pt>
                <c:pt idx="2935">
                  <c:v>3.67516</c:v>
                </c:pt>
                <c:pt idx="2936">
                  <c:v>3.6750500000000001</c:v>
                </c:pt>
                <c:pt idx="2937">
                  <c:v>3.6749299999999998</c:v>
                </c:pt>
                <c:pt idx="2938">
                  <c:v>3.67482</c:v>
                </c:pt>
                <c:pt idx="2939">
                  <c:v>3.6747000000000001</c:v>
                </c:pt>
                <c:pt idx="2940">
                  <c:v>3.6745899999999998</c:v>
                </c:pt>
                <c:pt idx="2941">
                  <c:v>3.6744699999999999</c:v>
                </c:pt>
                <c:pt idx="2942">
                  <c:v>3.67435</c:v>
                </c:pt>
                <c:pt idx="2943">
                  <c:v>3.6742400000000002</c:v>
                </c:pt>
                <c:pt idx="2944">
                  <c:v>3.6741199999999998</c:v>
                </c:pt>
                <c:pt idx="2945">
                  <c:v>3.6739999999999999</c:v>
                </c:pt>
                <c:pt idx="2946">
                  <c:v>3.67388</c:v>
                </c:pt>
                <c:pt idx="2947">
                  <c:v>3.6737700000000002</c:v>
                </c:pt>
                <c:pt idx="2948">
                  <c:v>3.6736499999999999</c:v>
                </c:pt>
                <c:pt idx="2949">
                  <c:v>3.67353</c:v>
                </c:pt>
                <c:pt idx="2950">
                  <c:v>3.6734100000000001</c:v>
                </c:pt>
                <c:pt idx="2951">
                  <c:v>3.6732900000000002</c:v>
                </c:pt>
                <c:pt idx="2952">
                  <c:v>3.6731699999999998</c:v>
                </c:pt>
                <c:pt idx="2953">
                  <c:v>3.6730499999999999</c:v>
                </c:pt>
                <c:pt idx="2954">
                  <c:v>3.67293</c:v>
                </c:pt>
                <c:pt idx="2955">
                  <c:v>3.6728100000000001</c:v>
                </c:pt>
                <c:pt idx="2956">
                  <c:v>3.6726899999999998</c:v>
                </c:pt>
                <c:pt idx="2957">
                  <c:v>3.6725699999999999</c:v>
                </c:pt>
                <c:pt idx="2958">
                  <c:v>3.67245</c:v>
                </c:pt>
                <c:pt idx="2959">
                  <c:v>3.6723300000000001</c:v>
                </c:pt>
                <c:pt idx="2960">
                  <c:v>3.6722100000000002</c:v>
                </c:pt>
                <c:pt idx="2961">
                  <c:v>3.6720899999999999</c:v>
                </c:pt>
                <c:pt idx="2962">
                  <c:v>3.6719599999999999</c:v>
                </c:pt>
                <c:pt idx="2963">
                  <c:v>3.67184</c:v>
                </c:pt>
                <c:pt idx="2964">
                  <c:v>3.6717200000000001</c:v>
                </c:pt>
                <c:pt idx="2965">
                  <c:v>3.6716000000000002</c:v>
                </c:pt>
                <c:pt idx="2966">
                  <c:v>3.6714699999999998</c:v>
                </c:pt>
                <c:pt idx="2967">
                  <c:v>3.6713499999999999</c:v>
                </c:pt>
                <c:pt idx="2968">
                  <c:v>3.67123</c:v>
                </c:pt>
                <c:pt idx="2969">
                  <c:v>3.6711</c:v>
                </c:pt>
                <c:pt idx="2970">
                  <c:v>3.6709800000000001</c:v>
                </c:pt>
                <c:pt idx="2971">
                  <c:v>3.6708599999999998</c:v>
                </c:pt>
                <c:pt idx="2972">
                  <c:v>3.6707299999999998</c:v>
                </c:pt>
                <c:pt idx="2973">
                  <c:v>3.6706099999999999</c:v>
                </c:pt>
                <c:pt idx="2974">
                  <c:v>3.67048</c:v>
                </c:pt>
                <c:pt idx="2975">
                  <c:v>3.67035</c:v>
                </c:pt>
                <c:pt idx="2976">
                  <c:v>3.6702300000000001</c:v>
                </c:pt>
                <c:pt idx="2977">
                  <c:v>3.6701000000000001</c:v>
                </c:pt>
                <c:pt idx="2978">
                  <c:v>3.6699799999999998</c:v>
                </c:pt>
                <c:pt idx="2979">
                  <c:v>3.6698499999999998</c:v>
                </c:pt>
                <c:pt idx="2980">
                  <c:v>3.6697199999999999</c:v>
                </c:pt>
                <c:pt idx="2981">
                  <c:v>3.6696</c:v>
                </c:pt>
                <c:pt idx="2982">
                  <c:v>3.66947</c:v>
                </c:pt>
                <c:pt idx="2983">
                  <c:v>3.66934</c:v>
                </c:pt>
                <c:pt idx="2984">
                  <c:v>3.6692100000000001</c:v>
                </c:pt>
                <c:pt idx="2985">
                  <c:v>3.6690900000000002</c:v>
                </c:pt>
                <c:pt idx="2986">
                  <c:v>3.6689600000000002</c:v>
                </c:pt>
                <c:pt idx="2987">
                  <c:v>3.6688299999999998</c:v>
                </c:pt>
                <c:pt idx="2988">
                  <c:v>3.6686999999999999</c:v>
                </c:pt>
                <c:pt idx="2989">
                  <c:v>3.6685699999999999</c:v>
                </c:pt>
                <c:pt idx="2990">
                  <c:v>3.6684399999999999</c:v>
                </c:pt>
                <c:pt idx="2991">
                  <c:v>3.66831</c:v>
                </c:pt>
                <c:pt idx="2992">
                  <c:v>3.66818</c:v>
                </c:pt>
                <c:pt idx="2993">
                  <c:v>3.66805</c:v>
                </c:pt>
                <c:pt idx="2994">
                  <c:v>3.6679200000000001</c:v>
                </c:pt>
                <c:pt idx="2995">
                  <c:v>3.6677900000000001</c:v>
                </c:pt>
                <c:pt idx="2996">
                  <c:v>3.6676600000000001</c:v>
                </c:pt>
                <c:pt idx="2997">
                  <c:v>3.6675200000000001</c:v>
                </c:pt>
                <c:pt idx="2998">
                  <c:v>3.6673900000000001</c:v>
                </c:pt>
                <c:pt idx="2999">
                  <c:v>3.6672600000000002</c:v>
                </c:pt>
                <c:pt idx="3000">
                  <c:v>3.6671299999999998</c:v>
                </c:pt>
                <c:pt idx="3001">
                  <c:v>3.6669900000000002</c:v>
                </c:pt>
                <c:pt idx="3002">
                  <c:v>3.6668599999999998</c:v>
                </c:pt>
                <c:pt idx="3003">
                  <c:v>3.6667299999999998</c:v>
                </c:pt>
                <c:pt idx="3004">
                  <c:v>3.6665899999999998</c:v>
                </c:pt>
                <c:pt idx="3005">
                  <c:v>3.6664599999999998</c:v>
                </c:pt>
                <c:pt idx="3006">
                  <c:v>3.6663299999999999</c:v>
                </c:pt>
                <c:pt idx="3007">
                  <c:v>3.6661899999999998</c:v>
                </c:pt>
                <c:pt idx="3008">
                  <c:v>3.6660599999999999</c:v>
                </c:pt>
                <c:pt idx="3009">
                  <c:v>3.6659199999999998</c:v>
                </c:pt>
                <c:pt idx="3010">
                  <c:v>3.6657899999999999</c:v>
                </c:pt>
                <c:pt idx="3011">
                  <c:v>3.6656499999999999</c:v>
                </c:pt>
                <c:pt idx="3012">
                  <c:v>3.6655199999999999</c:v>
                </c:pt>
                <c:pt idx="3013">
                  <c:v>3.6653799999999999</c:v>
                </c:pt>
                <c:pt idx="3014">
                  <c:v>3.6652399999999998</c:v>
                </c:pt>
                <c:pt idx="3015">
                  <c:v>3.6651099999999999</c:v>
                </c:pt>
                <c:pt idx="3016">
                  <c:v>3.6649699999999998</c:v>
                </c:pt>
                <c:pt idx="3017">
                  <c:v>3.6648299999999998</c:v>
                </c:pt>
                <c:pt idx="3018">
                  <c:v>3.6646899999999998</c:v>
                </c:pt>
                <c:pt idx="3019">
                  <c:v>3.6645599999999998</c:v>
                </c:pt>
                <c:pt idx="3020">
                  <c:v>3.6644199999999998</c:v>
                </c:pt>
                <c:pt idx="3021">
                  <c:v>3.6642800000000002</c:v>
                </c:pt>
                <c:pt idx="3022">
                  <c:v>3.6641400000000002</c:v>
                </c:pt>
                <c:pt idx="3023">
                  <c:v>3.6640000000000001</c:v>
                </c:pt>
                <c:pt idx="3024">
                  <c:v>3.6638600000000001</c:v>
                </c:pt>
                <c:pt idx="3025">
                  <c:v>3.6637200000000001</c:v>
                </c:pt>
                <c:pt idx="3026">
                  <c:v>3.6635800000000001</c:v>
                </c:pt>
                <c:pt idx="3027">
                  <c:v>3.66344</c:v>
                </c:pt>
                <c:pt idx="3028">
                  <c:v>3.6633</c:v>
                </c:pt>
                <c:pt idx="3029">
                  <c:v>3.66316</c:v>
                </c:pt>
                <c:pt idx="3030">
                  <c:v>3.6630199999999999</c:v>
                </c:pt>
                <c:pt idx="3031">
                  <c:v>3.6628799999999999</c:v>
                </c:pt>
                <c:pt idx="3032">
                  <c:v>3.6627399999999999</c:v>
                </c:pt>
                <c:pt idx="3033">
                  <c:v>3.6625999999999999</c:v>
                </c:pt>
                <c:pt idx="3034">
                  <c:v>3.6624500000000002</c:v>
                </c:pt>
                <c:pt idx="3035">
                  <c:v>3.6623100000000002</c:v>
                </c:pt>
                <c:pt idx="3036">
                  <c:v>3.6621700000000001</c:v>
                </c:pt>
                <c:pt idx="3037">
                  <c:v>3.6620200000000001</c:v>
                </c:pt>
                <c:pt idx="3038">
                  <c:v>3.66188</c:v>
                </c:pt>
                <c:pt idx="3039">
                  <c:v>3.66174</c:v>
                </c:pt>
                <c:pt idx="3040">
                  <c:v>3.6615899999999999</c:v>
                </c:pt>
                <c:pt idx="3041">
                  <c:v>3.6614499999999999</c:v>
                </c:pt>
                <c:pt idx="3042">
                  <c:v>3.6613000000000002</c:v>
                </c:pt>
                <c:pt idx="3043">
                  <c:v>3.6611600000000002</c:v>
                </c:pt>
                <c:pt idx="3044">
                  <c:v>3.6610100000000001</c:v>
                </c:pt>
                <c:pt idx="3045">
                  <c:v>3.6608700000000001</c:v>
                </c:pt>
                <c:pt idx="3046">
                  <c:v>3.66072</c:v>
                </c:pt>
                <c:pt idx="3047">
                  <c:v>3.6605799999999999</c:v>
                </c:pt>
                <c:pt idx="3048">
                  <c:v>3.6604299999999999</c:v>
                </c:pt>
                <c:pt idx="3049">
                  <c:v>3.6602800000000002</c:v>
                </c:pt>
                <c:pt idx="3050">
                  <c:v>3.6601400000000002</c:v>
                </c:pt>
                <c:pt idx="3051">
                  <c:v>3.6599900000000001</c:v>
                </c:pt>
                <c:pt idx="3052">
                  <c:v>3.65984</c:v>
                </c:pt>
                <c:pt idx="3053">
                  <c:v>3.6596899999999999</c:v>
                </c:pt>
                <c:pt idx="3054">
                  <c:v>3.6595499999999999</c:v>
                </c:pt>
                <c:pt idx="3055">
                  <c:v>3.6594000000000002</c:v>
                </c:pt>
                <c:pt idx="3056">
                  <c:v>3.6592500000000001</c:v>
                </c:pt>
                <c:pt idx="3057">
                  <c:v>3.6591</c:v>
                </c:pt>
                <c:pt idx="3058">
                  <c:v>3.6589499999999999</c:v>
                </c:pt>
                <c:pt idx="3059">
                  <c:v>3.6587999999999998</c:v>
                </c:pt>
                <c:pt idx="3060">
                  <c:v>3.6586500000000002</c:v>
                </c:pt>
                <c:pt idx="3061">
                  <c:v>3.6585000000000001</c:v>
                </c:pt>
                <c:pt idx="3062">
                  <c:v>3.65835</c:v>
                </c:pt>
                <c:pt idx="3063">
                  <c:v>3.6581999999999999</c:v>
                </c:pt>
                <c:pt idx="3064">
                  <c:v>3.6580499999999998</c:v>
                </c:pt>
                <c:pt idx="3065">
                  <c:v>3.6579000000000002</c:v>
                </c:pt>
                <c:pt idx="3066">
                  <c:v>3.6577500000000001</c:v>
                </c:pt>
                <c:pt idx="3067">
                  <c:v>3.6576</c:v>
                </c:pt>
                <c:pt idx="3068">
                  <c:v>3.6574499999999999</c:v>
                </c:pt>
                <c:pt idx="3069">
                  <c:v>3.6572900000000002</c:v>
                </c:pt>
                <c:pt idx="3070">
                  <c:v>3.6571400000000001</c:v>
                </c:pt>
                <c:pt idx="3071">
                  <c:v>3.65699</c:v>
                </c:pt>
                <c:pt idx="3072">
                  <c:v>3.6568399999999999</c:v>
                </c:pt>
                <c:pt idx="3073">
                  <c:v>3.6566800000000002</c:v>
                </c:pt>
                <c:pt idx="3074">
                  <c:v>3.6565300000000001</c:v>
                </c:pt>
                <c:pt idx="3075">
                  <c:v>3.6563699999999999</c:v>
                </c:pt>
                <c:pt idx="3076">
                  <c:v>3.6562199999999998</c:v>
                </c:pt>
                <c:pt idx="3077">
                  <c:v>3.6560700000000002</c:v>
                </c:pt>
                <c:pt idx="3078">
                  <c:v>3.65591</c:v>
                </c:pt>
                <c:pt idx="3079">
                  <c:v>3.6557599999999999</c:v>
                </c:pt>
                <c:pt idx="3080">
                  <c:v>3.6556000000000002</c:v>
                </c:pt>
                <c:pt idx="3081">
                  <c:v>3.6554500000000001</c:v>
                </c:pt>
                <c:pt idx="3082">
                  <c:v>3.6552899999999999</c:v>
                </c:pt>
                <c:pt idx="3083">
                  <c:v>3.6551399999999998</c:v>
                </c:pt>
                <c:pt idx="3084">
                  <c:v>3.6549800000000001</c:v>
                </c:pt>
                <c:pt idx="3085">
                  <c:v>3.65482</c:v>
                </c:pt>
                <c:pt idx="3086">
                  <c:v>3.6546699999999999</c:v>
                </c:pt>
                <c:pt idx="3087">
                  <c:v>3.6545100000000001</c:v>
                </c:pt>
                <c:pt idx="3088">
                  <c:v>3.65435</c:v>
                </c:pt>
                <c:pt idx="3089">
                  <c:v>3.6541999999999999</c:v>
                </c:pt>
                <c:pt idx="3090">
                  <c:v>3.6540400000000002</c:v>
                </c:pt>
                <c:pt idx="3091">
                  <c:v>3.65388</c:v>
                </c:pt>
                <c:pt idx="3092">
                  <c:v>3.6537199999999999</c:v>
                </c:pt>
                <c:pt idx="3093">
                  <c:v>3.6535600000000001</c:v>
                </c:pt>
                <c:pt idx="3094">
                  <c:v>3.6534</c:v>
                </c:pt>
                <c:pt idx="3095">
                  <c:v>3.6532499999999999</c:v>
                </c:pt>
                <c:pt idx="3096">
                  <c:v>3.6530900000000002</c:v>
                </c:pt>
                <c:pt idx="3097">
                  <c:v>3.65293</c:v>
                </c:pt>
                <c:pt idx="3098">
                  <c:v>3.6527699999999999</c:v>
                </c:pt>
                <c:pt idx="3099">
                  <c:v>3.6526100000000001</c:v>
                </c:pt>
                <c:pt idx="3100">
                  <c:v>3.65245</c:v>
                </c:pt>
                <c:pt idx="3101">
                  <c:v>3.6522899999999998</c:v>
                </c:pt>
                <c:pt idx="3102">
                  <c:v>3.6521300000000001</c:v>
                </c:pt>
                <c:pt idx="3103">
                  <c:v>3.6519699999999999</c:v>
                </c:pt>
                <c:pt idx="3104">
                  <c:v>3.6518099999999998</c:v>
                </c:pt>
                <c:pt idx="3105">
                  <c:v>3.65164</c:v>
                </c:pt>
                <c:pt idx="3106">
                  <c:v>3.6514799999999998</c:v>
                </c:pt>
                <c:pt idx="3107">
                  <c:v>3.6513200000000001</c:v>
                </c:pt>
                <c:pt idx="3108">
                  <c:v>3.65116</c:v>
                </c:pt>
                <c:pt idx="3109">
                  <c:v>3.6509999999999998</c:v>
                </c:pt>
                <c:pt idx="3110">
                  <c:v>3.6508400000000001</c:v>
                </c:pt>
                <c:pt idx="3111">
                  <c:v>3.6506699999999999</c:v>
                </c:pt>
                <c:pt idx="3112">
                  <c:v>3.6505100000000001</c:v>
                </c:pt>
                <c:pt idx="3113">
                  <c:v>3.65035</c:v>
                </c:pt>
                <c:pt idx="3114">
                  <c:v>3.6501899999999998</c:v>
                </c:pt>
                <c:pt idx="3115">
                  <c:v>3.65002</c:v>
                </c:pt>
                <c:pt idx="3116">
                  <c:v>3.6498599999999999</c:v>
                </c:pt>
                <c:pt idx="3117">
                  <c:v>3.6497000000000002</c:v>
                </c:pt>
                <c:pt idx="3118">
                  <c:v>3.6495299999999999</c:v>
                </c:pt>
                <c:pt idx="3119">
                  <c:v>3.6493699999999998</c:v>
                </c:pt>
                <c:pt idx="3120">
                  <c:v>3.6492100000000001</c:v>
                </c:pt>
                <c:pt idx="3121">
                  <c:v>3.6490399999999998</c:v>
                </c:pt>
                <c:pt idx="3122">
                  <c:v>3.6488800000000001</c:v>
                </c:pt>
                <c:pt idx="3123">
                  <c:v>3.6487099999999999</c:v>
                </c:pt>
                <c:pt idx="3124">
                  <c:v>3.6485500000000002</c:v>
                </c:pt>
                <c:pt idx="3125">
                  <c:v>3.64838</c:v>
                </c:pt>
                <c:pt idx="3126">
                  <c:v>3.6482199999999998</c:v>
                </c:pt>
                <c:pt idx="3127">
                  <c:v>3.64805</c:v>
                </c:pt>
                <c:pt idx="3128">
                  <c:v>3.6478899999999999</c:v>
                </c:pt>
                <c:pt idx="3129">
                  <c:v>3.6477200000000001</c:v>
                </c:pt>
                <c:pt idx="3130">
                  <c:v>3.6475599999999999</c:v>
                </c:pt>
                <c:pt idx="3131">
                  <c:v>3.6473900000000001</c:v>
                </c:pt>
                <c:pt idx="3132">
                  <c:v>3.6472199999999999</c:v>
                </c:pt>
                <c:pt idx="3133">
                  <c:v>3.6470600000000002</c:v>
                </c:pt>
                <c:pt idx="3134">
                  <c:v>3.64689</c:v>
                </c:pt>
                <c:pt idx="3135">
                  <c:v>3.6467299999999998</c:v>
                </c:pt>
                <c:pt idx="3136">
                  <c:v>3.64656</c:v>
                </c:pt>
                <c:pt idx="3137">
                  <c:v>3.6463899999999998</c:v>
                </c:pt>
                <c:pt idx="3138">
                  <c:v>3.6462300000000001</c:v>
                </c:pt>
                <c:pt idx="3139">
                  <c:v>3.6460599999999999</c:v>
                </c:pt>
                <c:pt idx="3140">
                  <c:v>3.6458900000000001</c:v>
                </c:pt>
                <c:pt idx="3141">
                  <c:v>3.6457199999999998</c:v>
                </c:pt>
                <c:pt idx="3142">
                  <c:v>3.6455600000000001</c:v>
                </c:pt>
                <c:pt idx="3143">
                  <c:v>3.6453899999999999</c:v>
                </c:pt>
                <c:pt idx="3144">
                  <c:v>3.6452200000000001</c:v>
                </c:pt>
                <c:pt idx="3145">
                  <c:v>3.64506</c:v>
                </c:pt>
                <c:pt idx="3146">
                  <c:v>3.6448900000000002</c:v>
                </c:pt>
                <c:pt idx="3147">
                  <c:v>3.64472</c:v>
                </c:pt>
                <c:pt idx="3148">
                  <c:v>3.6445500000000002</c:v>
                </c:pt>
                <c:pt idx="3149">
                  <c:v>3.64438</c:v>
                </c:pt>
                <c:pt idx="3150">
                  <c:v>3.6442199999999998</c:v>
                </c:pt>
                <c:pt idx="3151">
                  <c:v>3.64405</c:v>
                </c:pt>
                <c:pt idx="3152">
                  <c:v>3.6438799999999998</c:v>
                </c:pt>
                <c:pt idx="3153">
                  <c:v>3.64371</c:v>
                </c:pt>
                <c:pt idx="3154">
                  <c:v>3.6435399999999998</c:v>
                </c:pt>
                <c:pt idx="3155">
                  <c:v>3.64337</c:v>
                </c:pt>
                <c:pt idx="3156">
                  <c:v>3.6432000000000002</c:v>
                </c:pt>
                <c:pt idx="3157">
                  <c:v>3.6430400000000001</c:v>
                </c:pt>
                <c:pt idx="3158">
                  <c:v>3.6428699999999998</c:v>
                </c:pt>
                <c:pt idx="3159">
                  <c:v>3.6427</c:v>
                </c:pt>
                <c:pt idx="3160">
                  <c:v>3.6425299999999998</c:v>
                </c:pt>
                <c:pt idx="3161">
                  <c:v>3.64236</c:v>
                </c:pt>
                <c:pt idx="3162">
                  <c:v>3.6421899999999998</c:v>
                </c:pt>
                <c:pt idx="3163">
                  <c:v>3.64202</c:v>
                </c:pt>
                <c:pt idx="3164">
                  <c:v>3.6418599999999999</c:v>
                </c:pt>
                <c:pt idx="3165">
                  <c:v>3.6416900000000001</c:v>
                </c:pt>
                <c:pt idx="3166">
                  <c:v>3.6415199999999999</c:v>
                </c:pt>
                <c:pt idx="3167">
                  <c:v>3.6413500000000001</c:v>
                </c:pt>
                <c:pt idx="3168">
                  <c:v>3.6411799999999999</c:v>
                </c:pt>
                <c:pt idx="3169">
                  <c:v>3.6410100000000001</c:v>
                </c:pt>
                <c:pt idx="3170">
                  <c:v>3.6408399999999999</c:v>
                </c:pt>
                <c:pt idx="3171">
                  <c:v>3.6406700000000001</c:v>
                </c:pt>
                <c:pt idx="3172">
                  <c:v>3.6404999999999998</c:v>
                </c:pt>
                <c:pt idx="3173">
                  <c:v>3.6403300000000001</c:v>
                </c:pt>
                <c:pt idx="3174">
                  <c:v>3.6401599999999998</c:v>
                </c:pt>
                <c:pt idx="3175">
                  <c:v>3.6399900000000001</c:v>
                </c:pt>
                <c:pt idx="3176">
                  <c:v>3.6398199999999998</c:v>
                </c:pt>
                <c:pt idx="3177">
                  <c:v>3.6396600000000001</c:v>
                </c:pt>
                <c:pt idx="3178">
                  <c:v>3.6394899999999999</c:v>
                </c:pt>
                <c:pt idx="3179">
                  <c:v>3.6393200000000001</c:v>
                </c:pt>
                <c:pt idx="3180">
                  <c:v>3.6391499999999999</c:v>
                </c:pt>
                <c:pt idx="3181">
                  <c:v>3.6389800000000001</c:v>
                </c:pt>
                <c:pt idx="3182">
                  <c:v>3.6388099999999999</c:v>
                </c:pt>
                <c:pt idx="3183">
                  <c:v>3.6386400000000001</c:v>
                </c:pt>
                <c:pt idx="3184">
                  <c:v>3.6384699999999999</c:v>
                </c:pt>
                <c:pt idx="3185">
                  <c:v>3.6383000000000001</c:v>
                </c:pt>
                <c:pt idx="3186">
                  <c:v>3.6381299999999999</c:v>
                </c:pt>
                <c:pt idx="3187">
                  <c:v>3.6379600000000001</c:v>
                </c:pt>
                <c:pt idx="3188">
                  <c:v>3.6377999999999999</c:v>
                </c:pt>
                <c:pt idx="3189">
                  <c:v>3.6376300000000001</c:v>
                </c:pt>
                <c:pt idx="3190">
                  <c:v>3.6374599999999999</c:v>
                </c:pt>
                <c:pt idx="3191">
                  <c:v>3.6372900000000001</c:v>
                </c:pt>
                <c:pt idx="3192">
                  <c:v>3.6371199999999999</c:v>
                </c:pt>
                <c:pt idx="3193">
                  <c:v>3.6369500000000001</c:v>
                </c:pt>
                <c:pt idx="3194">
                  <c:v>3.6367799999999999</c:v>
                </c:pt>
                <c:pt idx="3195">
                  <c:v>3.6366100000000001</c:v>
                </c:pt>
                <c:pt idx="3196">
                  <c:v>3.63645</c:v>
                </c:pt>
                <c:pt idx="3197">
                  <c:v>3.6362800000000002</c:v>
                </c:pt>
                <c:pt idx="3198">
                  <c:v>3.63611</c:v>
                </c:pt>
                <c:pt idx="3199">
                  <c:v>3.6359400000000002</c:v>
                </c:pt>
                <c:pt idx="3200">
                  <c:v>3.6357699999999999</c:v>
                </c:pt>
                <c:pt idx="3201">
                  <c:v>3.6356000000000002</c:v>
                </c:pt>
                <c:pt idx="3202">
                  <c:v>3.63544</c:v>
                </c:pt>
                <c:pt idx="3203">
                  <c:v>3.6352699999999998</c:v>
                </c:pt>
                <c:pt idx="3204">
                  <c:v>3.6351</c:v>
                </c:pt>
                <c:pt idx="3205">
                  <c:v>3.6349300000000002</c:v>
                </c:pt>
                <c:pt idx="3206">
                  <c:v>3.63476</c:v>
                </c:pt>
                <c:pt idx="3207">
                  <c:v>3.6345999999999998</c:v>
                </c:pt>
                <c:pt idx="3208">
                  <c:v>3.63443</c:v>
                </c:pt>
                <c:pt idx="3209">
                  <c:v>3.6342599999999998</c:v>
                </c:pt>
                <c:pt idx="3210">
                  <c:v>3.63409</c:v>
                </c:pt>
                <c:pt idx="3211">
                  <c:v>3.6339299999999999</c:v>
                </c:pt>
                <c:pt idx="3212">
                  <c:v>3.6337600000000001</c:v>
                </c:pt>
                <c:pt idx="3213">
                  <c:v>3.6335899999999999</c:v>
                </c:pt>
                <c:pt idx="3214">
                  <c:v>3.6334200000000001</c:v>
                </c:pt>
                <c:pt idx="3215">
                  <c:v>3.6332599999999999</c:v>
                </c:pt>
                <c:pt idx="3216">
                  <c:v>3.6330900000000002</c:v>
                </c:pt>
                <c:pt idx="3217">
                  <c:v>3.6329199999999999</c:v>
                </c:pt>
                <c:pt idx="3218">
                  <c:v>3.6327600000000002</c:v>
                </c:pt>
                <c:pt idx="3219">
                  <c:v>3.63259</c:v>
                </c:pt>
                <c:pt idx="3220">
                  <c:v>3.6324299999999998</c:v>
                </c:pt>
                <c:pt idx="3221">
                  <c:v>3.63226</c:v>
                </c:pt>
                <c:pt idx="3222">
                  <c:v>3.6320899999999998</c:v>
                </c:pt>
                <c:pt idx="3223">
                  <c:v>3.6319300000000001</c:v>
                </c:pt>
                <c:pt idx="3224">
                  <c:v>3.6317599999999999</c:v>
                </c:pt>
                <c:pt idx="3225">
                  <c:v>3.6316000000000002</c:v>
                </c:pt>
                <c:pt idx="3226">
                  <c:v>3.6314299999999999</c:v>
                </c:pt>
                <c:pt idx="3227">
                  <c:v>3.6312700000000002</c:v>
                </c:pt>
                <c:pt idx="3228">
                  <c:v>3.6311</c:v>
                </c:pt>
                <c:pt idx="3229">
                  <c:v>3.6309399999999998</c:v>
                </c:pt>
                <c:pt idx="3230">
                  <c:v>3.6307700000000001</c:v>
                </c:pt>
                <c:pt idx="3231">
                  <c:v>3.6306099999999999</c:v>
                </c:pt>
                <c:pt idx="3232">
                  <c:v>3.6304400000000001</c:v>
                </c:pt>
                <c:pt idx="3233">
                  <c:v>3.63028</c:v>
                </c:pt>
                <c:pt idx="3234">
                  <c:v>3.6301100000000002</c:v>
                </c:pt>
                <c:pt idx="3235">
                  <c:v>3.62995</c:v>
                </c:pt>
                <c:pt idx="3236">
                  <c:v>3.6297899999999998</c:v>
                </c:pt>
                <c:pt idx="3237">
                  <c:v>3.6296200000000001</c:v>
                </c:pt>
                <c:pt idx="3238">
                  <c:v>3.6294599999999999</c:v>
                </c:pt>
                <c:pt idx="3239">
                  <c:v>3.6293000000000002</c:v>
                </c:pt>
                <c:pt idx="3240">
                  <c:v>3.62913</c:v>
                </c:pt>
                <c:pt idx="3241">
                  <c:v>3.6289699999999998</c:v>
                </c:pt>
                <c:pt idx="3242">
                  <c:v>3.6288100000000001</c:v>
                </c:pt>
                <c:pt idx="3243">
                  <c:v>3.6286399999999999</c:v>
                </c:pt>
                <c:pt idx="3244">
                  <c:v>3.6284800000000001</c:v>
                </c:pt>
                <c:pt idx="3245">
                  <c:v>3.62832</c:v>
                </c:pt>
                <c:pt idx="3246">
                  <c:v>3.6281599999999998</c:v>
                </c:pt>
                <c:pt idx="3247">
                  <c:v>3.6280000000000001</c:v>
                </c:pt>
                <c:pt idx="3248">
                  <c:v>3.6278299999999999</c:v>
                </c:pt>
                <c:pt idx="3249">
                  <c:v>3.6276700000000002</c:v>
                </c:pt>
                <c:pt idx="3250">
                  <c:v>3.62751</c:v>
                </c:pt>
                <c:pt idx="3251">
                  <c:v>3.6273499999999999</c:v>
                </c:pt>
                <c:pt idx="3252">
                  <c:v>3.6271900000000001</c:v>
                </c:pt>
                <c:pt idx="3253">
                  <c:v>3.62703</c:v>
                </c:pt>
                <c:pt idx="3254">
                  <c:v>3.6268699999999998</c:v>
                </c:pt>
                <c:pt idx="3255">
                  <c:v>3.6267100000000001</c:v>
                </c:pt>
                <c:pt idx="3256">
                  <c:v>3.6265499999999999</c:v>
                </c:pt>
                <c:pt idx="3257">
                  <c:v>3.6263899999999998</c:v>
                </c:pt>
                <c:pt idx="3258">
                  <c:v>3.6262300000000001</c:v>
                </c:pt>
                <c:pt idx="3259">
                  <c:v>3.6260699999999999</c:v>
                </c:pt>
                <c:pt idx="3260">
                  <c:v>3.6259100000000002</c:v>
                </c:pt>
                <c:pt idx="3261">
                  <c:v>3.62575</c:v>
                </c:pt>
                <c:pt idx="3262">
                  <c:v>3.6255899999999999</c:v>
                </c:pt>
                <c:pt idx="3263">
                  <c:v>3.6254300000000002</c:v>
                </c:pt>
                <c:pt idx="3264">
                  <c:v>3.62527</c:v>
                </c:pt>
                <c:pt idx="3265">
                  <c:v>3.6251099999999998</c:v>
                </c:pt>
                <c:pt idx="3266">
                  <c:v>3.6249500000000001</c:v>
                </c:pt>
                <c:pt idx="3267">
                  <c:v>3.6248</c:v>
                </c:pt>
                <c:pt idx="3268">
                  <c:v>3.6246399999999999</c:v>
                </c:pt>
                <c:pt idx="3269">
                  <c:v>3.6244800000000001</c:v>
                </c:pt>
                <c:pt idx="3270">
                  <c:v>3.62432</c:v>
                </c:pt>
                <c:pt idx="3271">
                  <c:v>3.6241699999999999</c:v>
                </c:pt>
                <c:pt idx="3272">
                  <c:v>3.6240100000000002</c:v>
                </c:pt>
                <c:pt idx="3273">
                  <c:v>3.62385</c:v>
                </c:pt>
                <c:pt idx="3274">
                  <c:v>3.6236999999999999</c:v>
                </c:pt>
                <c:pt idx="3275">
                  <c:v>3.6235400000000002</c:v>
                </c:pt>
                <c:pt idx="3276">
                  <c:v>3.62338</c:v>
                </c:pt>
                <c:pt idx="3277">
                  <c:v>3.62323</c:v>
                </c:pt>
                <c:pt idx="3278">
                  <c:v>3.6230699999999998</c:v>
                </c:pt>
                <c:pt idx="3279">
                  <c:v>3.6229100000000001</c:v>
                </c:pt>
                <c:pt idx="3280">
                  <c:v>3.62276</c:v>
                </c:pt>
                <c:pt idx="3281">
                  <c:v>3.6225999999999998</c:v>
                </c:pt>
                <c:pt idx="3282">
                  <c:v>3.6224500000000002</c:v>
                </c:pt>
                <c:pt idx="3283">
                  <c:v>3.62229</c:v>
                </c:pt>
                <c:pt idx="3284">
                  <c:v>3.6221399999999999</c:v>
                </c:pt>
                <c:pt idx="3285">
                  <c:v>3.6219800000000002</c:v>
                </c:pt>
                <c:pt idx="3286">
                  <c:v>3.6218300000000001</c:v>
                </c:pt>
                <c:pt idx="3287">
                  <c:v>3.62168</c:v>
                </c:pt>
                <c:pt idx="3288">
                  <c:v>3.6215199999999999</c:v>
                </c:pt>
                <c:pt idx="3289">
                  <c:v>3.6213700000000002</c:v>
                </c:pt>
                <c:pt idx="3290">
                  <c:v>3.62121</c:v>
                </c:pt>
                <c:pt idx="3291">
                  <c:v>3.6210599999999999</c:v>
                </c:pt>
                <c:pt idx="3292">
                  <c:v>3.6209099999999999</c:v>
                </c:pt>
                <c:pt idx="3293">
                  <c:v>3.6207500000000001</c:v>
                </c:pt>
                <c:pt idx="3294">
                  <c:v>3.6206</c:v>
                </c:pt>
                <c:pt idx="3295">
                  <c:v>3.6204499999999999</c:v>
                </c:pt>
                <c:pt idx="3296">
                  <c:v>3.6202999999999999</c:v>
                </c:pt>
                <c:pt idx="3297">
                  <c:v>3.6201400000000001</c:v>
                </c:pt>
                <c:pt idx="3298">
                  <c:v>3.61999</c:v>
                </c:pt>
                <c:pt idx="3299">
                  <c:v>3.6198399999999999</c:v>
                </c:pt>
                <c:pt idx="3300">
                  <c:v>3.6196899999999999</c:v>
                </c:pt>
                <c:pt idx="3301">
                  <c:v>3.6195400000000002</c:v>
                </c:pt>
                <c:pt idx="3302">
                  <c:v>3.6193900000000001</c:v>
                </c:pt>
                <c:pt idx="3303">
                  <c:v>3.6192299999999999</c:v>
                </c:pt>
                <c:pt idx="3304">
                  <c:v>3.6190799999999999</c:v>
                </c:pt>
                <c:pt idx="3305">
                  <c:v>3.6189300000000002</c:v>
                </c:pt>
                <c:pt idx="3306">
                  <c:v>3.6187800000000001</c:v>
                </c:pt>
                <c:pt idx="3307">
                  <c:v>3.61863</c:v>
                </c:pt>
                <c:pt idx="3308">
                  <c:v>3.6184799999999999</c:v>
                </c:pt>
                <c:pt idx="3309">
                  <c:v>3.6183299999999998</c:v>
                </c:pt>
                <c:pt idx="3310">
                  <c:v>3.6181800000000002</c:v>
                </c:pt>
                <c:pt idx="3311">
                  <c:v>3.6180300000000001</c:v>
                </c:pt>
                <c:pt idx="3312">
                  <c:v>3.61788</c:v>
                </c:pt>
                <c:pt idx="3313">
                  <c:v>3.6177299999999999</c:v>
                </c:pt>
                <c:pt idx="3314">
                  <c:v>3.6175799999999998</c:v>
                </c:pt>
                <c:pt idx="3315">
                  <c:v>3.6174300000000001</c:v>
                </c:pt>
                <c:pt idx="3316">
                  <c:v>3.6172900000000001</c:v>
                </c:pt>
                <c:pt idx="3317">
                  <c:v>3.61714</c:v>
                </c:pt>
                <c:pt idx="3318">
                  <c:v>3.6169899999999999</c:v>
                </c:pt>
                <c:pt idx="3319">
                  <c:v>3.6168399999999998</c:v>
                </c:pt>
                <c:pt idx="3320">
                  <c:v>3.6166900000000002</c:v>
                </c:pt>
                <c:pt idx="3321">
                  <c:v>3.6165400000000001</c:v>
                </c:pt>
                <c:pt idx="3322">
                  <c:v>3.6164000000000001</c:v>
                </c:pt>
                <c:pt idx="3323">
                  <c:v>3.61625</c:v>
                </c:pt>
                <c:pt idx="3324">
                  <c:v>3.6160999999999999</c:v>
                </c:pt>
                <c:pt idx="3325">
                  <c:v>3.6159500000000002</c:v>
                </c:pt>
                <c:pt idx="3326">
                  <c:v>3.6158000000000001</c:v>
                </c:pt>
                <c:pt idx="3327">
                  <c:v>3.6156600000000001</c:v>
                </c:pt>
                <c:pt idx="3328">
                  <c:v>3.61551</c:v>
                </c:pt>
                <c:pt idx="3329">
                  <c:v>3.6153599999999999</c:v>
                </c:pt>
                <c:pt idx="3330">
                  <c:v>3.6152199999999999</c:v>
                </c:pt>
                <c:pt idx="3331">
                  <c:v>3.6150699999999998</c:v>
                </c:pt>
                <c:pt idx="3332">
                  <c:v>3.6149200000000001</c:v>
                </c:pt>
                <c:pt idx="3333">
                  <c:v>3.6147800000000001</c:v>
                </c:pt>
                <c:pt idx="3334">
                  <c:v>3.61463</c:v>
                </c:pt>
                <c:pt idx="3335">
                  <c:v>3.61449</c:v>
                </c:pt>
                <c:pt idx="3336">
                  <c:v>3.6143399999999999</c:v>
                </c:pt>
                <c:pt idx="3337">
                  <c:v>3.6141899999999998</c:v>
                </c:pt>
                <c:pt idx="3338">
                  <c:v>3.6140500000000002</c:v>
                </c:pt>
                <c:pt idx="3339">
                  <c:v>3.6139000000000001</c:v>
                </c:pt>
                <c:pt idx="3340">
                  <c:v>3.6137600000000001</c:v>
                </c:pt>
                <c:pt idx="3341">
                  <c:v>3.61361</c:v>
                </c:pt>
                <c:pt idx="3342">
                  <c:v>3.61347</c:v>
                </c:pt>
                <c:pt idx="3343">
                  <c:v>3.6133199999999999</c:v>
                </c:pt>
                <c:pt idx="3344">
                  <c:v>3.6131799999999998</c:v>
                </c:pt>
                <c:pt idx="3345">
                  <c:v>3.6130300000000002</c:v>
                </c:pt>
                <c:pt idx="3346">
                  <c:v>3.6128900000000002</c:v>
                </c:pt>
                <c:pt idx="3347">
                  <c:v>3.6127400000000001</c:v>
                </c:pt>
                <c:pt idx="3348">
                  <c:v>3.6126</c:v>
                </c:pt>
                <c:pt idx="3349">
                  <c:v>3.6124499999999999</c:v>
                </c:pt>
                <c:pt idx="3350">
                  <c:v>3.6123099999999999</c:v>
                </c:pt>
                <c:pt idx="3351">
                  <c:v>3.6121699999999999</c:v>
                </c:pt>
                <c:pt idx="3352">
                  <c:v>3.6120199999999998</c:v>
                </c:pt>
                <c:pt idx="3353">
                  <c:v>3.6118800000000002</c:v>
                </c:pt>
                <c:pt idx="3354">
                  <c:v>3.6117300000000001</c:v>
                </c:pt>
                <c:pt idx="3355">
                  <c:v>3.6115900000000001</c:v>
                </c:pt>
                <c:pt idx="3356">
                  <c:v>3.61145</c:v>
                </c:pt>
                <c:pt idx="3357">
                  <c:v>3.6113</c:v>
                </c:pt>
                <c:pt idx="3358">
                  <c:v>3.6111599999999999</c:v>
                </c:pt>
                <c:pt idx="3359">
                  <c:v>3.6110199999999999</c:v>
                </c:pt>
                <c:pt idx="3360">
                  <c:v>3.6108699999999998</c:v>
                </c:pt>
                <c:pt idx="3361">
                  <c:v>3.6107300000000002</c:v>
                </c:pt>
                <c:pt idx="3362">
                  <c:v>3.6105900000000002</c:v>
                </c:pt>
                <c:pt idx="3363">
                  <c:v>3.6104400000000001</c:v>
                </c:pt>
                <c:pt idx="3364">
                  <c:v>3.6103000000000001</c:v>
                </c:pt>
                <c:pt idx="3365">
                  <c:v>3.61016</c:v>
                </c:pt>
                <c:pt idx="3366">
                  <c:v>3.6100099999999999</c:v>
                </c:pt>
                <c:pt idx="3367">
                  <c:v>3.6098699999999999</c:v>
                </c:pt>
                <c:pt idx="3368">
                  <c:v>3.6097299999999999</c:v>
                </c:pt>
                <c:pt idx="3369">
                  <c:v>3.6095899999999999</c:v>
                </c:pt>
                <c:pt idx="3370">
                  <c:v>3.6094400000000002</c:v>
                </c:pt>
                <c:pt idx="3371">
                  <c:v>3.6093000000000002</c:v>
                </c:pt>
                <c:pt idx="3372">
                  <c:v>3.6091600000000001</c:v>
                </c:pt>
                <c:pt idx="3373">
                  <c:v>3.6090100000000001</c:v>
                </c:pt>
                <c:pt idx="3374">
                  <c:v>3.60887</c:v>
                </c:pt>
                <c:pt idx="3375">
                  <c:v>3.60873</c:v>
                </c:pt>
                <c:pt idx="3376">
                  <c:v>3.60859</c:v>
                </c:pt>
                <c:pt idx="3377">
                  <c:v>3.6084399999999999</c:v>
                </c:pt>
                <c:pt idx="3378">
                  <c:v>3.6082999999999998</c:v>
                </c:pt>
                <c:pt idx="3379">
                  <c:v>3.6081599999999998</c:v>
                </c:pt>
                <c:pt idx="3380">
                  <c:v>3.6080199999999998</c:v>
                </c:pt>
                <c:pt idx="3381">
                  <c:v>3.6078700000000001</c:v>
                </c:pt>
                <c:pt idx="3382">
                  <c:v>3.6077300000000001</c:v>
                </c:pt>
                <c:pt idx="3383">
                  <c:v>3.6075900000000001</c:v>
                </c:pt>
                <c:pt idx="3384">
                  <c:v>3.60745</c:v>
                </c:pt>
                <c:pt idx="3385">
                  <c:v>3.6073</c:v>
                </c:pt>
                <c:pt idx="3386">
                  <c:v>3.6071599999999999</c:v>
                </c:pt>
                <c:pt idx="3387">
                  <c:v>3.6070199999999999</c:v>
                </c:pt>
                <c:pt idx="3388">
                  <c:v>3.6068799999999999</c:v>
                </c:pt>
                <c:pt idx="3389">
                  <c:v>3.6067300000000002</c:v>
                </c:pt>
                <c:pt idx="3390">
                  <c:v>3.6065900000000002</c:v>
                </c:pt>
                <c:pt idx="3391">
                  <c:v>3.6064500000000002</c:v>
                </c:pt>
                <c:pt idx="3392">
                  <c:v>3.6063100000000001</c:v>
                </c:pt>
                <c:pt idx="3393">
                  <c:v>3.60616</c:v>
                </c:pt>
                <c:pt idx="3394">
                  <c:v>3.60602</c:v>
                </c:pt>
                <c:pt idx="3395">
                  <c:v>3.60588</c:v>
                </c:pt>
                <c:pt idx="3396">
                  <c:v>3.6057399999999999</c:v>
                </c:pt>
                <c:pt idx="3397">
                  <c:v>3.6055899999999999</c:v>
                </c:pt>
                <c:pt idx="3398">
                  <c:v>3.6054499999999998</c:v>
                </c:pt>
                <c:pt idx="3399">
                  <c:v>3.6053099999999998</c:v>
                </c:pt>
                <c:pt idx="3400">
                  <c:v>3.6051700000000002</c:v>
                </c:pt>
                <c:pt idx="3401">
                  <c:v>3.6050200000000001</c:v>
                </c:pt>
                <c:pt idx="3402">
                  <c:v>3.6048800000000001</c:v>
                </c:pt>
                <c:pt idx="3403">
                  <c:v>3.6047400000000001</c:v>
                </c:pt>
                <c:pt idx="3404">
                  <c:v>3.60459</c:v>
                </c:pt>
                <c:pt idx="3405">
                  <c:v>3.6044499999999999</c:v>
                </c:pt>
                <c:pt idx="3406">
                  <c:v>3.6043099999999999</c:v>
                </c:pt>
                <c:pt idx="3407">
                  <c:v>3.6041699999999999</c:v>
                </c:pt>
                <c:pt idx="3408">
                  <c:v>3.6040199999999998</c:v>
                </c:pt>
                <c:pt idx="3409">
                  <c:v>3.6038800000000002</c:v>
                </c:pt>
                <c:pt idx="3410">
                  <c:v>3.6037400000000002</c:v>
                </c:pt>
                <c:pt idx="3411">
                  <c:v>3.6035900000000001</c:v>
                </c:pt>
                <c:pt idx="3412">
                  <c:v>3.60345</c:v>
                </c:pt>
                <c:pt idx="3413">
                  <c:v>3.6032999999999999</c:v>
                </c:pt>
                <c:pt idx="3414">
                  <c:v>3.6031599999999999</c:v>
                </c:pt>
                <c:pt idx="3415">
                  <c:v>3.6030199999999999</c:v>
                </c:pt>
                <c:pt idx="3416">
                  <c:v>3.6028699999999998</c:v>
                </c:pt>
                <c:pt idx="3417">
                  <c:v>3.6027300000000002</c:v>
                </c:pt>
                <c:pt idx="3418">
                  <c:v>3.6025800000000001</c:v>
                </c:pt>
                <c:pt idx="3419">
                  <c:v>3.6024400000000001</c:v>
                </c:pt>
                <c:pt idx="3420">
                  <c:v>3.60229</c:v>
                </c:pt>
                <c:pt idx="3421">
                  <c:v>3.60215</c:v>
                </c:pt>
                <c:pt idx="3422">
                  <c:v>3.6019999999999999</c:v>
                </c:pt>
                <c:pt idx="3423">
                  <c:v>3.6018599999999998</c:v>
                </c:pt>
                <c:pt idx="3424">
                  <c:v>3.6017100000000002</c:v>
                </c:pt>
                <c:pt idx="3425">
                  <c:v>3.6015700000000002</c:v>
                </c:pt>
                <c:pt idx="3426">
                  <c:v>3.6014200000000001</c:v>
                </c:pt>
                <c:pt idx="3427">
                  <c:v>3.60128</c:v>
                </c:pt>
                <c:pt idx="3428">
                  <c:v>3.6011299999999999</c:v>
                </c:pt>
                <c:pt idx="3429">
                  <c:v>3.6009899999999999</c:v>
                </c:pt>
                <c:pt idx="3430">
                  <c:v>3.6008399999999998</c:v>
                </c:pt>
                <c:pt idx="3431">
                  <c:v>3.6006999999999998</c:v>
                </c:pt>
                <c:pt idx="3432">
                  <c:v>3.6005500000000001</c:v>
                </c:pt>
                <c:pt idx="3433">
                  <c:v>3.6004</c:v>
                </c:pt>
                <c:pt idx="3434">
                  <c:v>3.60026</c:v>
                </c:pt>
                <c:pt idx="3435">
                  <c:v>3.6001099999999999</c:v>
                </c:pt>
                <c:pt idx="3436">
                  <c:v>3.5999599999999998</c:v>
                </c:pt>
                <c:pt idx="3437">
                  <c:v>3.5998100000000002</c:v>
                </c:pt>
                <c:pt idx="3438">
                  <c:v>3.5996700000000001</c:v>
                </c:pt>
                <c:pt idx="3439">
                  <c:v>3.5995200000000001</c:v>
                </c:pt>
                <c:pt idx="3440">
                  <c:v>3.59937</c:v>
                </c:pt>
                <c:pt idx="3441">
                  <c:v>3.5992199999999999</c:v>
                </c:pt>
                <c:pt idx="3442">
                  <c:v>3.5990700000000002</c:v>
                </c:pt>
                <c:pt idx="3443">
                  <c:v>3.5989300000000002</c:v>
                </c:pt>
                <c:pt idx="3444">
                  <c:v>3.5987800000000001</c:v>
                </c:pt>
                <c:pt idx="3445">
                  <c:v>3.59863</c:v>
                </c:pt>
                <c:pt idx="3446">
                  <c:v>3.5984799999999999</c:v>
                </c:pt>
                <c:pt idx="3447">
                  <c:v>3.5983299999999998</c:v>
                </c:pt>
                <c:pt idx="3448">
                  <c:v>3.5981800000000002</c:v>
                </c:pt>
                <c:pt idx="3449">
                  <c:v>3.5980300000000001</c:v>
                </c:pt>
                <c:pt idx="3450">
                  <c:v>3.59788</c:v>
                </c:pt>
                <c:pt idx="3451">
                  <c:v>3.5977299999999999</c:v>
                </c:pt>
                <c:pt idx="3452">
                  <c:v>3.5975799999999998</c:v>
                </c:pt>
                <c:pt idx="3453">
                  <c:v>3.5974300000000001</c:v>
                </c:pt>
                <c:pt idx="3454">
                  <c:v>3.59728</c:v>
                </c:pt>
                <c:pt idx="3455">
                  <c:v>3.5971199999999999</c:v>
                </c:pt>
                <c:pt idx="3456">
                  <c:v>3.5969699999999998</c:v>
                </c:pt>
                <c:pt idx="3457">
                  <c:v>3.5968200000000001</c:v>
                </c:pt>
                <c:pt idx="3458">
                  <c:v>3.59667</c:v>
                </c:pt>
                <c:pt idx="3459">
                  <c:v>3.5965199999999999</c:v>
                </c:pt>
                <c:pt idx="3460">
                  <c:v>3.5963599999999998</c:v>
                </c:pt>
                <c:pt idx="3461">
                  <c:v>3.5962100000000001</c:v>
                </c:pt>
                <c:pt idx="3462">
                  <c:v>3.59605</c:v>
                </c:pt>
                <c:pt idx="3463">
                  <c:v>3.5958999999999999</c:v>
                </c:pt>
                <c:pt idx="3464">
                  <c:v>3.5957499999999998</c:v>
                </c:pt>
                <c:pt idx="3465">
                  <c:v>3.5955900000000001</c:v>
                </c:pt>
                <c:pt idx="3466">
                  <c:v>3.59544</c:v>
                </c:pt>
                <c:pt idx="3467">
                  <c:v>3.5952799999999998</c:v>
                </c:pt>
                <c:pt idx="3468">
                  <c:v>3.5951300000000002</c:v>
                </c:pt>
                <c:pt idx="3469">
                  <c:v>3.59497</c:v>
                </c:pt>
                <c:pt idx="3470">
                  <c:v>3.5948199999999999</c:v>
                </c:pt>
                <c:pt idx="3471">
                  <c:v>3.5946600000000002</c:v>
                </c:pt>
                <c:pt idx="3472">
                  <c:v>3.5945</c:v>
                </c:pt>
                <c:pt idx="3473">
                  <c:v>3.5943399999999999</c:v>
                </c:pt>
                <c:pt idx="3474">
                  <c:v>3.5941900000000002</c:v>
                </c:pt>
                <c:pt idx="3475">
                  <c:v>3.5940300000000001</c:v>
                </c:pt>
                <c:pt idx="3476">
                  <c:v>3.5938699999999999</c:v>
                </c:pt>
                <c:pt idx="3477">
                  <c:v>3.5937100000000002</c:v>
                </c:pt>
                <c:pt idx="3478">
                  <c:v>3.59355</c:v>
                </c:pt>
                <c:pt idx="3479">
                  <c:v>3.5933899999999999</c:v>
                </c:pt>
                <c:pt idx="3480">
                  <c:v>3.5932300000000001</c:v>
                </c:pt>
                <c:pt idx="3481">
                  <c:v>3.59307</c:v>
                </c:pt>
                <c:pt idx="3482">
                  <c:v>3.5929099999999998</c:v>
                </c:pt>
                <c:pt idx="3483">
                  <c:v>3.5927500000000001</c:v>
                </c:pt>
                <c:pt idx="3484">
                  <c:v>3.5925799999999999</c:v>
                </c:pt>
                <c:pt idx="3485">
                  <c:v>3.5924200000000002</c:v>
                </c:pt>
                <c:pt idx="3486">
                  <c:v>3.59226</c:v>
                </c:pt>
                <c:pt idx="3487">
                  <c:v>3.5920999999999998</c:v>
                </c:pt>
                <c:pt idx="3488">
                  <c:v>3.5919300000000001</c:v>
                </c:pt>
                <c:pt idx="3489">
                  <c:v>3.5917699999999999</c:v>
                </c:pt>
                <c:pt idx="3490">
                  <c:v>3.5916000000000001</c:v>
                </c:pt>
                <c:pt idx="3491">
                  <c:v>3.59144</c:v>
                </c:pt>
                <c:pt idx="3492">
                  <c:v>3.5912700000000002</c:v>
                </c:pt>
                <c:pt idx="3493">
                  <c:v>3.59111</c:v>
                </c:pt>
                <c:pt idx="3494">
                  <c:v>3.5909399999999998</c:v>
                </c:pt>
                <c:pt idx="3495">
                  <c:v>3.59077</c:v>
                </c:pt>
                <c:pt idx="3496">
                  <c:v>3.5906099999999999</c:v>
                </c:pt>
                <c:pt idx="3497">
                  <c:v>3.5904400000000001</c:v>
                </c:pt>
                <c:pt idx="3498">
                  <c:v>3.5902699999999999</c:v>
                </c:pt>
                <c:pt idx="3499">
                  <c:v>3.5901000000000001</c:v>
                </c:pt>
                <c:pt idx="3500">
                  <c:v>3.5899299999999998</c:v>
                </c:pt>
                <c:pt idx="3501">
                  <c:v>3.5897600000000001</c:v>
                </c:pt>
                <c:pt idx="3502">
                  <c:v>3.5895899999999998</c:v>
                </c:pt>
                <c:pt idx="3503">
                  <c:v>3.5894200000000001</c:v>
                </c:pt>
                <c:pt idx="3504">
                  <c:v>3.5892499999999998</c:v>
                </c:pt>
                <c:pt idx="3505">
                  <c:v>3.58907</c:v>
                </c:pt>
                <c:pt idx="3506">
                  <c:v>3.5889000000000002</c:v>
                </c:pt>
                <c:pt idx="3507">
                  <c:v>3.58873</c:v>
                </c:pt>
                <c:pt idx="3508">
                  <c:v>3.5885500000000001</c:v>
                </c:pt>
                <c:pt idx="3509">
                  <c:v>3.5883799999999999</c:v>
                </c:pt>
                <c:pt idx="3510">
                  <c:v>3.5882000000000001</c:v>
                </c:pt>
                <c:pt idx="3511">
                  <c:v>3.5880299999999998</c:v>
                </c:pt>
                <c:pt idx="3512">
                  <c:v>3.58785</c:v>
                </c:pt>
                <c:pt idx="3513">
                  <c:v>3.5876700000000001</c:v>
                </c:pt>
                <c:pt idx="3514">
                  <c:v>3.5874899999999998</c:v>
                </c:pt>
                <c:pt idx="3515">
                  <c:v>3.58731</c:v>
                </c:pt>
                <c:pt idx="3516">
                  <c:v>3.5871400000000002</c:v>
                </c:pt>
                <c:pt idx="3517">
                  <c:v>3.5869599999999999</c:v>
                </c:pt>
                <c:pt idx="3518">
                  <c:v>3.5867800000000001</c:v>
                </c:pt>
                <c:pt idx="3519">
                  <c:v>3.5865900000000002</c:v>
                </c:pt>
                <c:pt idx="3520">
                  <c:v>3.5864099999999999</c:v>
                </c:pt>
                <c:pt idx="3521">
                  <c:v>3.58623</c:v>
                </c:pt>
                <c:pt idx="3522">
                  <c:v>3.5860500000000002</c:v>
                </c:pt>
                <c:pt idx="3523">
                  <c:v>3.5858599999999998</c:v>
                </c:pt>
                <c:pt idx="3524">
                  <c:v>3.58568</c:v>
                </c:pt>
                <c:pt idx="3525">
                  <c:v>3.5854900000000001</c:v>
                </c:pt>
                <c:pt idx="3526">
                  <c:v>3.5853100000000002</c:v>
                </c:pt>
                <c:pt idx="3527">
                  <c:v>3.5851199999999999</c:v>
                </c:pt>
                <c:pt idx="3528">
                  <c:v>3.5849299999999999</c:v>
                </c:pt>
                <c:pt idx="3529">
                  <c:v>3.58474</c:v>
                </c:pt>
                <c:pt idx="3530">
                  <c:v>3.5845500000000001</c:v>
                </c:pt>
                <c:pt idx="3531">
                  <c:v>3.5843600000000002</c:v>
                </c:pt>
                <c:pt idx="3532">
                  <c:v>3.5841699999999999</c:v>
                </c:pt>
                <c:pt idx="3533">
                  <c:v>3.5839799999999999</c:v>
                </c:pt>
                <c:pt idx="3534">
                  <c:v>3.58379</c:v>
                </c:pt>
                <c:pt idx="3535">
                  <c:v>3.5836000000000001</c:v>
                </c:pt>
                <c:pt idx="3536">
                  <c:v>3.5834000000000001</c:v>
                </c:pt>
                <c:pt idx="3537">
                  <c:v>3.5832099999999998</c:v>
                </c:pt>
                <c:pt idx="3538">
                  <c:v>3.5830099999999998</c:v>
                </c:pt>
                <c:pt idx="3539">
                  <c:v>3.5828199999999999</c:v>
                </c:pt>
                <c:pt idx="3540">
                  <c:v>3.5826199999999999</c:v>
                </c:pt>
                <c:pt idx="3541">
                  <c:v>3.5824199999999999</c:v>
                </c:pt>
                <c:pt idx="3542">
                  <c:v>3.58222</c:v>
                </c:pt>
                <c:pt idx="3543">
                  <c:v>3.58202</c:v>
                </c:pt>
                <c:pt idx="3544">
                  <c:v>3.58182</c:v>
                </c:pt>
                <c:pt idx="3545">
                  <c:v>3.58162</c:v>
                </c:pt>
                <c:pt idx="3546">
                  <c:v>3.58142</c:v>
                </c:pt>
                <c:pt idx="3547">
                  <c:v>3.5812200000000001</c:v>
                </c:pt>
                <c:pt idx="3548">
                  <c:v>3.58101</c:v>
                </c:pt>
                <c:pt idx="3549">
                  <c:v>3.58081</c:v>
                </c:pt>
                <c:pt idx="3550">
                  <c:v>3.5806</c:v>
                </c:pt>
                <c:pt idx="3551">
                  <c:v>3.5804</c:v>
                </c:pt>
                <c:pt idx="3552">
                  <c:v>3.58019</c:v>
                </c:pt>
                <c:pt idx="3553">
                  <c:v>3.5799799999999999</c:v>
                </c:pt>
                <c:pt idx="3554">
                  <c:v>3.5797699999999999</c:v>
                </c:pt>
                <c:pt idx="3555">
                  <c:v>3.5795599999999999</c:v>
                </c:pt>
                <c:pt idx="3556">
                  <c:v>3.5793499999999998</c:v>
                </c:pt>
                <c:pt idx="3557">
                  <c:v>3.5791300000000001</c:v>
                </c:pt>
                <c:pt idx="3558">
                  <c:v>3.5789200000000001</c:v>
                </c:pt>
                <c:pt idx="3559">
                  <c:v>3.5787</c:v>
                </c:pt>
                <c:pt idx="3560">
                  <c:v>3.5784899999999999</c:v>
                </c:pt>
                <c:pt idx="3561">
                  <c:v>3.5782699999999998</c:v>
                </c:pt>
                <c:pt idx="3562">
                  <c:v>3.5780500000000002</c:v>
                </c:pt>
                <c:pt idx="3563">
                  <c:v>3.5778400000000001</c:v>
                </c:pt>
                <c:pt idx="3564">
                  <c:v>3.57762</c:v>
                </c:pt>
                <c:pt idx="3565">
                  <c:v>3.5773899999999998</c:v>
                </c:pt>
                <c:pt idx="3566">
                  <c:v>3.5771700000000002</c:v>
                </c:pt>
                <c:pt idx="3567">
                  <c:v>3.5769500000000001</c:v>
                </c:pt>
                <c:pt idx="3568">
                  <c:v>3.5767199999999999</c:v>
                </c:pt>
                <c:pt idx="3569">
                  <c:v>3.5764999999999998</c:v>
                </c:pt>
                <c:pt idx="3570">
                  <c:v>3.5762700000000001</c:v>
                </c:pt>
                <c:pt idx="3571">
                  <c:v>3.5760399999999999</c:v>
                </c:pt>
                <c:pt idx="3572">
                  <c:v>3.5758200000000002</c:v>
                </c:pt>
                <c:pt idx="3573">
                  <c:v>3.57558</c:v>
                </c:pt>
                <c:pt idx="3574">
                  <c:v>3.5753499999999998</c:v>
                </c:pt>
                <c:pt idx="3575">
                  <c:v>3.5751200000000001</c:v>
                </c:pt>
                <c:pt idx="3576">
                  <c:v>3.5748899999999999</c:v>
                </c:pt>
                <c:pt idx="3577">
                  <c:v>3.5746500000000001</c:v>
                </c:pt>
                <c:pt idx="3578">
                  <c:v>3.5744199999999999</c:v>
                </c:pt>
                <c:pt idx="3579">
                  <c:v>3.5741800000000001</c:v>
                </c:pt>
                <c:pt idx="3580">
                  <c:v>3.5739399999999999</c:v>
                </c:pt>
                <c:pt idx="3581">
                  <c:v>3.5737000000000001</c:v>
                </c:pt>
                <c:pt idx="3582">
                  <c:v>3.5734599999999999</c:v>
                </c:pt>
                <c:pt idx="3583">
                  <c:v>3.5732200000000001</c:v>
                </c:pt>
                <c:pt idx="3584">
                  <c:v>3.5729700000000002</c:v>
                </c:pt>
                <c:pt idx="3585">
                  <c:v>3.57273</c:v>
                </c:pt>
                <c:pt idx="3586">
                  <c:v>3.5724800000000001</c:v>
                </c:pt>
                <c:pt idx="3587">
                  <c:v>3.5722399999999999</c:v>
                </c:pt>
                <c:pt idx="3588">
                  <c:v>3.57199</c:v>
                </c:pt>
                <c:pt idx="3589">
                  <c:v>3.5717400000000001</c:v>
                </c:pt>
                <c:pt idx="3590">
                  <c:v>3.5714899999999998</c:v>
                </c:pt>
                <c:pt idx="3591">
                  <c:v>3.5712299999999999</c:v>
                </c:pt>
                <c:pt idx="3592">
                  <c:v>3.57098</c:v>
                </c:pt>
                <c:pt idx="3593">
                  <c:v>3.5707200000000001</c:v>
                </c:pt>
                <c:pt idx="3594">
                  <c:v>3.5704699999999998</c:v>
                </c:pt>
                <c:pt idx="3595">
                  <c:v>3.5702099999999999</c:v>
                </c:pt>
                <c:pt idx="3596">
                  <c:v>3.56995</c:v>
                </c:pt>
                <c:pt idx="3597">
                  <c:v>3.56969</c:v>
                </c:pt>
                <c:pt idx="3598">
                  <c:v>3.56942</c:v>
                </c:pt>
                <c:pt idx="3599">
                  <c:v>3.5691600000000001</c:v>
                </c:pt>
                <c:pt idx="3600">
                  <c:v>3.5688900000000001</c:v>
                </c:pt>
                <c:pt idx="3601">
                  <c:v>3.5686300000000002</c:v>
                </c:pt>
                <c:pt idx="3602">
                  <c:v>3.5683600000000002</c:v>
                </c:pt>
                <c:pt idx="3603">
                  <c:v>3.5680900000000002</c:v>
                </c:pt>
                <c:pt idx="3604">
                  <c:v>3.5678100000000001</c:v>
                </c:pt>
                <c:pt idx="3605">
                  <c:v>3.5675400000000002</c:v>
                </c:pt>
                <c:pt idx="3606">
                  <c:v>3.5672700000000002</c:v>
                </c:pt>
                <c:pt idx="3607">
                  <c:v>3.5669900000000001</c:v>
                </c:pt>
                <c:pt idx="3608">
                  <c:v>3.56671</c:v>
                </c:pt>
                <c:pt idx="3609">
                  <c:v>3.56643</c:v>
                </c:pt>
                <c:pt idx="3610">
                  <c:v>3.5661499999999999</c:v>
                </c:pt>
                <c:pt idx="3611">
                  <c:v>3.5658699999999999</c:v>
                </c:pt>
                <c:pt idx="3612">
                  <c:v>3.5655800000000002</c:v>
                </c:pt>
                <c:pt idx="3613">
                  <c:v>3.5653000000000001</c:v>
                </c:pt>
                <c:pt idx="3614">
                  <c:v>3.56501</c:v>
                </c:pt>
                <c:pt idx="3615">
                  <c:v>3.5647199999999999</c:v>
                </c:pt>
                <c:pt idx="3616">
                  <c:v>3.5644300000000002</c:v>
                </c:pt>
                <c:pt idx="3617">
                  <c:v>3.56413</c:v>
                </c:pt>
                <c:pt idx="3618">
                  <c:v>3.5638399999999999</c:v>
                </c:pt>
                <c:pt idx="3619">
                  <c:v>3.5635400000000002</c:v>
                </c:pt>
                <c:pt idx="3620">
                  <c:v>3.56324</c:v>
                </c:pt>
                <c:pt idx="3621">
                  <c:v>3.5629400000000002</c:v>
                </c:pt>
                <c:pt idx="3622">
                  <c:v>3.56264</c:v>
                </c:pt>
                <c:pt idx="3623">
                  <c:v>3.5623399999999998</c:v>
                </c:pt>
                <c:pt idx="3624">
                  <c:v>3.56203</c:v>
                </c:pt>
                <c:pt idx="3625">
                  <c:v>3.5617299999999998</c:v>
                </c:pt>
                <c:pt idx="3626">
                  <c:v>3.56142</c:v>
                </c:pt>
                <c:pt idx="3627">
                  <c:v>3.5611100000000002</c:v>
                </c:pt>
                <c:pt idx="3628">
                  <c:v>3.5607899999999999</c:v>
                </c:pt>
                <c:pt idx="3629">
                  <c:v>3.5604800000000001</c:v>
                </c:pt>
                <c:pt idx="3630">
                  <c:v>3.5601600000000002</c:v>
                </c:pt>
                <c:pt idx="3631">
                  <c:v>3.5598399999999999</c:v>
                </c:pt>
                <c:pt idx="3632">
                  <c:v>3.55952</c:v>
                </c:pt>
                <c:pt idx="3633">
                  <c:v>3.5592000000000001</c:v>
                </c:pt>
                <c:pt idx="3634">
                  <c:v>3.5588799999999998</c:v>
                </c:pt>
                <c:pt idx="3635">
                  <c:v>3.5585499999999999</c:v>
                </c:pt>
                <c:pt idx="3636">
                  <c:v>3.5582199999999999</c:v>
                </c:pt>
                <c:pt idx="3637">
                  <c:v>3.55789</c:v>
                </c:pt>
                <c:pt idx="3638">
                  <c:v>3.5575600000000001</c:v>
                </c:pt>
                <c:pt idx="3639">
                  <c:v>3.55722</c:v>
                </c:pt>
                <c:pt idx="3640">
                  <c:v>3.5568900000000001</c:v>
                </c:pt>
                <c:pt idx="3641">
                  <c:v>3.5565500000000001</c:v>
                </c:pt>
                <c:pt idx="3642">
                  <c:v>3.5562100000000001</c:v>
                </c:pt>
                <c:pt idx="3643">
                  <c:v>3.55586</c:v>
                </c:pt>
                <c:pt idx="3644">
                  <c:v>3.55552</c:v>
                </c:pt>
                <c:pt idx="3645">
                  <c:v>3.5551699999999999</c:v>
                </c:pt>
                <c:pt idx="3646">
                  <c:v>3.5548199999999999</c:v>
                </c:pt>
                <c:pt idx="3647">
                  <c:v>3.5544699999999998</c:v>
                </c:pt>
                <c:pt idx="3648">
                  <c:v>3.5541200000000002</c:v>
                </c:pt>
                <c:pt idx="3649">
                  <c:v>3.55376</c:v>
                </c:pt>
                <c:pt idx="3650">
                  <c:v>3.5533999999999999</c:v>
                </c:pt>
                <c:pt idx="3651">
                  <c:v>3.5530400000000002</c:v>
                </c:pt>
                <c:pt idx="3652">
                  <c:v>3.5526800000000001</c:v>
                </c:pt>
                <c:pt idx="3653">
                  <c:v>3.5523099999999999</c:v>
                </c:pt>
                <c:pt idx="3654">
                  <c:v>3.5519500000000002</c:v>
                </c:pt>
                <c:pt idx="3655">
                  <c:v>3.55158</c:v>
                </c:pt>
                <c:pt idx="3656">
                  <c:v>3.5512000000000001</c:v>
                </c:pt>
                <c:pt idx="3657">
                  <c:v>3.5508299999999999</c:v>
                </c:pt>
                <c:pt idx="3658">
                  <c:v>3.5504500000000001</c:v>
                </c:pt>
                <c:pt idx="3659">
                  <c:v>3.5500799999999999</c:v>
                </c:pt>
                <c:pt idx="3660">
                  <c:v>3.54969</c:v>
                </c:pt>
                <c:pt idx="3661">
                  <c:v>3.5493100000000002</c:v>
                </c:pt>
                <c:pt idx="3662">
                  <c:v>3.5489199999999999</c:v>
                </c:pt>
                <c:pt idx="3663">
                  <c:v>3.54854</c:v>
                </c:pt>
                <c:pt idx="3664">
                  <c:v>3.5481500000000001</c:v>
                </c:pt>
                <c:pt idx="3665">
                  <c:v>3.5477500000000002</c:v>
                </c:pt>
                <c:pt idx="3666">
                  <c:v>3.5473599999999998</c:v>
                </c:pt>
                <c:pt idx="3667">
                  <c:v>3.5469599999999999</c:v>
                </c:pt>
                <c:pt idx="3668">
                  <c:v>3.5465599999999999</c:v>
                </c:pt>
                <c:pt idx="3669">
                  <c:v>3.5461499999999999</c:v>
                </c:pt>
                <c:pt idx="3670">
                  <c:v>3.54575</c:v>
                </c:pt>
                <c:pt idx="3671">
                  <c:v>3.5453399999999999</c:v>
                </c:pt>
                <c:pt idx="3672">
                  <c:v>3.5449299999999999</c:v>
                </c:pt>
                <c:pt idx="3673">
                  <c:v>3.5445099999999998</c:v>
                </c:pt>
                <c:pt idx="3674">
                  <c:v>3.5440999999999998</c:v>
                </c:pt>
                <c:pt idx="3675">
                  <c:v>3.5436800000000002</c:v>
                </c:pt>
                <c:pt idx="3676">
                  <c:v>3.5432600000000001</c:v>
                </c:pt>
                <c:pt idx="3677">
                  <c:v>3.5428299999999999</c:v>
                </c:pt>
                <c:pt idx="3678">
                  <c:v>3.5424000000000002</c:v>
                </c:pt>
                <c:pt idx="3679">
                  <c:v>3.5419700000000001</c:v>
                </c:pt>
                <c:pt idx="3680">
                  <c:v>3.5415399999999999</c:v>
                </c:pt>
                <c:pt idx="3681">
                  <c:v>3.5411100000000002</c:v>
                </c:pt>
                <c:pt idx="3682">
                  <c:v>3.54067</c:v>
                </c:pt>
                <c:pt idx="3683">
                  <c:v>3.5402300000000002</c:v>
                </c:pt>
                <c:pt idx="3684">
                  <c:v>3.5397799999999999</c:v>
                </c:pt>
                <c:pt idx="3685">
                  <c:v>3.5393400000000002</c:v>
                </c:pt>
                <c:pt idx="3686">
                  <c:v>3.5388899999999999</c:v>
                </c:pt>
                <c:pt idx="3687">
                  <c:v>3.53844</c:v>
                </c:pt>
                <c:pt idx="3688">
                  <c:v>3.5379800000000001</c:v>
                </c:pt>
                <c:pt idx="3689">
                  <c:v>3.5375299999999998</c:v>
                </c:pt>
                <c:pt idx="3690">
                  <c:v>3.5370599999999999</c:v>
                </c:pt>
                <c:pt idx="3691">
                  <c:v>3.5366</c:v>
                </c:pt>
                <c:pt idx="3692">
                  <c:v>3.53613</c:v>
                </c:pt>
                <c:pt idx="3693">
                  <c:v>3.5356700000000001</c:v>
                </c:pt>
                <c:pt idx="3694">
                  <c:v>3.5351900000000001</c:v>
                </c:pt>
                <c:pt idx="3695">
                  <c:v>3.5347200000000001</c:v>
                </c:pt>
                <c:pt idx="3696">
                  <c:v>3.53424</c:v>
                </c:pt>
                <c:pt idx="3697">
                  <c:v>3.53376</c:v>
                </c:pt>
                <c:pt idx="3698">
                  <c:v>3.53328</c:v>
                </c:pt>
                <c:pt idx="3699">
                  <c:v>3.5327899999999999</c:v>
                </c:pt>
                <c:pt idx="3700">
                  <c:v>3.5323000000000002</c:v>
                </c:pt>
                <c:pt idx="3701">
                  <c:v>3.5318000000000001</c:v>
                </c:pt>
                <c:pt idx="3702">
                  <c:v>3.5313099999999999</c:v>
                </c:pt>
                <c:pt idx="3703">
                  <c:v>3.5308099999999998</c:v>
                </c:pt>
                <c:pt idx="3704">
                  <c:v>3.5303100000000001</c:v>
                </c:pt>
                <c:pt idx="3705">
                  <c:v>3.5297999999999998</c:v>
                </c:pt>
                <c:pt idx="3706">
                  <c:v>3.52929</c:v>
                </c:pt>
                <c:pt idx="3707">
                  <c:v>3.5287799999999998</c:v>
                </c:pt>
                <c:pt idx="3708">
                  <c:v>3.52826</c:v>
                </c:pt>
                <c:pt idx="3709">
                  <c:v>3.5277500000000002</c:v>
                </c:pt>
                <c:pt idx="3710">
                  <c:v>3.5272199999999998</c:v>
                </c:pt>
                <c:pt idx="3711">
                  <c:v>3.5266999999999999</c:v>
                </c:pt>
                <c:pt idx="3712">
                  <c:v>3.52617</c:v>
                </c:pt>
                <c:pt idx="3713">
                  <c:v>3.5256400000000001</c:v>
                </c:pt>
                <c:pt idx="3714">
                  <c:v>3.5251100000000002</c:v>
                </c:pt>
                <c:pt idx="3715">
                  <c:v>3.5245700000000002</c:v>
                </c:pt>
                <c:pt idx="3716">
                  <c:v>3.5240300000000002</c:v>
                </c:pt>
                <c:pt idx="3717">
                  <c:v>3.5234800000000002</c:v>
                </c:pt>
                <c:pt idx="3718">
                  <c:v>3.5229400000000002</c:v>
                </c:pt>
                <c:pt idx="3719">
                  <c:v>3.5223900000000001</c:v>
                </c:pt>
                <c:pt idx="3720">
                  <c:v>3.52183</c:v>
                </c:pt>
                <c:pt idx="3721">
                  <c:v>3.5212699999999999</c:v>
                </c:pt>
                <c:pt idx="3722">
                  <c:v>3.5207099999999998</c:v>
                </c:pt>
                <c:pt idx="3723">
                  <c:v>3.5201500000000001</c:v>
                </c:pt>
                <c:pt idx="3724">
                  <c:v>3.5195799999999999</c:v>
                </c:pt>
                <c:pt idx="3725">
                  <c:v>3.5190100000000002</c:v>
                </c:pt>
                <c:pt idx="3726">
                  <c:v>3.51844</c:v>
                </c:pt>
                <c:pt idx="3727">
                  <c:v>3.5178600000000002</c:v>
                </c:pt>
                <c:pt idx="3728">
                  <c:v>3.51728</c:v>
                </c:pt>
                <c:pt idx="3729">
                  <c:v>3.5166900000000001</c:v>
                </c:pt>
                <c:pt idx="3730">
                  <c:v>3.5160999999999998</c:v>
                </c:pt>
                <c:pt idx="3731">
                  <c:v>3.5155099999999999</c:v>
                </c:pt>
                <c:pt idx="3732">
                  <c:v>3.51492</c:v>
                </c:pt>
                <c:pt idx="3733">
                  <c:v>3.5143200000000001</c:v>
                </c:pt>
                <c:pt idx="3734">
                  <c:v>3.5137200000000002</c:v>
                </c:pt>
                <c:pt idx="3735">
                  <c:v>3.5131100000000002</c:v>
                </c:pt>
                <c:pt idx="3736">
                  <c:v>3.5125000000000002</c:v>
                </c:pt>
                <c:pt idx="3737">
                  <c:v>3.5118900000000002</c:v>
                </c:pt>
                <c:pt idx="3738">
                  <c:v>3.5112700000000001</c:v>
                </c:pt>
                <c:pt idx="3739">
                  <c:v>3.51065</c:v>
                </c:pt>
                <c:pt idx="3740">
                  <c:v>3.51003</c:v>
                </c:pt>
                <c:pt idx="3741">
                  <c:v>3.5093999999999999</c:v>
                </c:pt>
                <c:pt idx="3742">
                  <c:v>3.5087700000000002</c:v>
                </c:pt>
                <c:pt idx="3743">
                  <c:v>3.50814</c:v>
                </c:pt>
                <c:pt idx="3744">
                  <c:v>3.5074999999999998</c:v>
                </c:pt>
                <c:pt idx="3745">
                  <c:v>3.50685</c:v>
                </c:pt>
                <c:pt idx="3746">
                  <c:v>3.5062099999999998</c:v>
                </c:pt>
                <c:pt idx="3747">
                  <c:v>3.50556</c:v>
                </c:pt>
                <c:pt idx="3748">
                  <c:v>3.5049100000000002</c:v>
                </c:pt>
                <c:pt idx="3749">
                  <c:v>3.5042499999999999</c:v>
                </c:pt>
                <c:pt idx="3750">
                  <c:v>3.50359</c:v>
                </c:pt>
                <c:pt idx="3751">
                  <c:v>3.5029300000000001</c:v>
                </c:pt>
                <c:pt idx="3752">
                  <c:v>3.5022600000000002</c:v>
                </c:pt>
                <c:pt idx="3753">
                  <c:v>3.5015900000000002</c:v>
                </c:pt>
                <c:pt idx="3754">
                  <c:v>3.5009100000000002</c:v>
                </c:pt>
                <c:pt idx="3755">
                  <c:v>3.5002300000000002</c:v>
                </c:pt>
                <c:pt idx="3756">
                  <c:v>3.4995500000000002</c:v>
                </c:pt>
                <c:pt idx="3757">
                  <c:v>3.4988600000000001</c:v>
                </c:pt>
                <c:pt idx="3758">
                  <c:v>3.49817</c:v>
                </c:pt>
                <c:pt idx="3759">
                  <c:v>3.4974799999999999</c:v>
                </c:pt>
                <c:pt idx="3760">
                  <c:v>3.4967800000000002</c:v>
                </c:pt>
                <c:pt idx="3761">
                  <c:v>3.49607</c:v>
                </c:pt>
                <c:pt idx="3762">
                  <c:v>3.4953699999999999</c:v>
                </c:pt>
                <c:pt idx="3763">
                  <c:v>3.4946600000000001</c:v>
                </c:pt>
                <c:pt idx="3764">
                  <c:v>3.4939399999999998</c:v>
                </c:pt>
                <c:pt idx="3765">
                  <c:v>3.49322</c:v>
                </c:pt>
                <c:pt idx="3766">
                  <c:v>3.4925000000000002</c:v>
                </c:pt>
                <c:pt idx="3767">
                  <c:v>3.4917799999999999</c:v>
                </c:pt>
                <c:pt idx="3768">
                  <c:v>3.49105</c:v>
                </c:pt>
                <c:pt idx="3769">
                  <c:v>3.49031</c:v>
                </c:pt>
                <c:pt idx="3770">
                  <c:v>3.4895700000000001</c:v>
                </c:pt>
                <c:pt idx="3771">
                  <c:v>3.4888300000000001</c:v>
                </c:pt>
                <c:pt idx="3772">
                  <c:v>3.4880800000000001</c:v>
                </c:pt>
                <c:pt idx="3773">
                  <c:v>3.48733</c:v>
                </c:pt>
                <c:pt idx="3774">
                  <c:v>3.48658</c:v>
                </c:pt>
                <c:pt idx="3775">
                  <c:v>3.4858199999999999</c:v>
                </c:pt>
                <c:pt idx="3776">
                  <c:v>3.4850500000000002</c:v>
                </c:pt>
                <c:pt idx="3777">
                  <c:v>3.4842900000000001</c:v>
                </c:pt>
                <c:pt idx="3778">
                  <c:v>3.4835099999999999</c:v>
                </c:pt>
                <c:pt idx="3779">
                  <c:v>3.4827400000000002</c:v>
                </c:pt>
                <c:pt idx="3780">
                  <c:v>3.4819599999999999</c:v>
                </c:pt>
                <c:pt idx="3781">
                  <c:v>3.4811700000000001</c:v>
                </c:pt>
                <c:pt idx="3782">
                  <c:v>3.4803799999999998</c:v>
                </c:pt>
                <c:pt idx="3783">
                  <c:v>3.47959</c:v>
                </c:pt>
                <c:pt idx="3784">
                  <c:v>3.47879</c:v>
                </c:pt>
                <c:pt idx="3785">
                  <c:v>3.4779900000000001</c:v>
                </c:pt>
                <c:pt idx="3786">
                  <c:v>3.4771800000000002</c:v>
                </c:pt>
                <c:pt idx="3787">
                  <c:v>3.4763700000000002</c:v>
                </c:pt>
                <c:pt idx="3788">
                  <c:v>3.4755500000000001</c:v>
                </c:pt>
                <c:pt idx="3789">
                  <c:v>3.4747300000000001</c:v>
                </c:pt>
                <c:pt idx="3790">
                  <c:v>3.4739100000000001</c:v>
                </c:pt>
                <c:pt idx="3791">
                  <c:v>3.4730799999999999</c:v>
                </c:pt>
                <c:pt idx="3792">
                  <c:v>3.4722400000000002</c:v>
                </c:pt>
                <c:pt idx="3793">
                  <c:v>3.4714</c:v>
                </c:pt>
                <c:pt idx="3794">
                  <c:v>3.4705599999999999</c:v>
                </c:pt>
                <c:pt idx="3795">
                  <c:v>3.4697100000000001</c:v>
                </c:pt>
                <c:pt idx="3796">
                  <c:v>3.4688500000000002</c:v>
                </c:pt>
                <c:pt idx="3797">
                  <c:v>3.4679899999999999</c:v>
                </c:pt>
                <c:pt idx="3798">
                  <c:v>3.46713</c:v>
                </c:pt>
                <c:pt idx="3799">
                  <c:v>3.4662600000000001</c:v>
                </c:pt>
                <c:pt idx="3800">
                  <c:v>3.4653900000000002</c:v>
                </c:pt>
                <c:pt idx="3801">
                  <c:v>3.4645100000000002</c:v>
                </c:pt>
                <c:pt idx="3802">
                  <c:v>3.4636200000000001</c:v>
                </c:pt>
                <c:pt idx="3803">
                  <c:v>3.4627300000000001</c:v>
                </c:pt>
                <c:pt idx="3804">
                  <c:v>3.46184</c:v>
                </c:pt>
                <c:pt idx="3805">
                  <c:v>3.4609399999999999</c:v>
                </c:pt>
                <c:pt idx="3806">
                  <c:v>3.4600300000000002</c:v>
                </c:pt>
                <c:pt idx="3807">
                  <c:v>3.45912</c:v>
                </c:pt>
                <c:pt idx="3808">
                  <c:v>3.4582000000000002</c:v>
                </c:pt>
                <c:pt idx="3809">
                  <c:v>3.4572799999999999</c:v>
                </c:pt>
                <c:pt idx="3810">
                  <c:v>3.45635</c:v>
                </c:pt>
                <c:pt idx="3811">
                  <c:v>3.4554200000000002</c:v>
                </c:pt>
                <c:pt idx="3812">
                  <c:v>3.4544800000000002</c:v>
                </c:pt>
                <c:pt idx="3813">
                  <c:v>3.4535399999999998</c:v>
                </c:pt>
                <c:pt idx="3814">
                  <c:v>3.4525800000000002</c:v>
                </c:pt>
                <c:pt idx="3815">
                  <c:v>3.4516300000000002</c:v>
                </c:pt>
                <c:pt idx="3816">
                  <c:v>3.4506600000000001</c:v>
                </c:pt>
                <c:pt idx="3817">
                  <c:v>3.4497</c:v>
                </c:pt>
                <c:pt idx="3818">
                  <c:v>3.4487199999999998</c:v>
                </c:pt>
                <c:pt idx="3819">
                  <c:v>3.44774</c:v>
                </c:pt>
                <c:pt idx="3820">
                  <c:v>3.4467500000000002</c:v>
                </c:pt>
                <c:pt idx="3821">
                  <c:v>3.4457499999999999</c:v>
                </c:pt>
                <c:pt idx="3822">
                  <c:v>3.44475</c:v>
                </c:pt>
                <c:pt idx="3823">
                  <c:v>3.4437500000000001</c:v>
                </c:pt>
                <c:pt idx="3824">
                  <c:v>3.4427300000000001</c:v>
                </c:pt>
                <c:pt idx="3825">
                  <c:v>3.44171</c:v>
                </c:pt>
                <c:pt idx="3826">
                  <c:v>3.44068</c:v>
                </c:pt>
                <c:pt idx="3827">
                  <c:v>3.4396499999999999</c:v>
                </c:pt>
                <c:pt idx="3828">
                  <c:v>3.4386100000000002</c:v>
                </c:pt>
                <c:pt idx="3829">
                  <c:v>3.4375599999999999</c:v>
                </c:pt>
                <c:pt idx="3830">
                  <c:v>3.4365000000000001</c:v>
                </c:pt>
                <c:pt idx="3831">
                  <c:v>3.4354399999999998</c:v>
                </c:pt>
                <c:pt idx="3832">
                  <c:v>3.4343699999999999</c:v>
                </c:pt>
                <c:pt idx="3833">
                  <c:v>3.43329</c:v>
                </c:pt>
                <c:pt idx="3834">
                  <c:v>3.4321999999999999</c:v>
                </c:pt>
                <c:pt idx="3835">
                  <c:v>3.4311099999999999</c:v>
                </c:pt>
                <c:pt idx="3836">
                  <c:v>3.4300099999999998</c:v>
                </c:pt>
                <c:pt idx="3837">
                  <c:v>3.4289000000000001</c:v>
                </c:pt>
                <c:pt idx="3838">
                  <c:v>3.4277799999999998</c:v>
                </c:pt>
                <c:pt idx="3839">
                  <c:v>3.42665</c:v>
                </c:pt>
                <c:pt idx="3840">
                  <c:v>3.4255200000000001</c:v>
                </c:pt>
                <c:pt idx="3841">
                  <c:v>3.4243800000000002</c:v>
                </c:pt>
                <c:pt idx="3842">
                  <c:v>3.4232200000000002</c:v>
                </c:pt>
                <c:pt idx="3843">
                  <c:v>3.4220700000000002</c:v>
                </c:pt>
                <c:pt idx="3844">
                  <c:v>3.4209000000000001</c:v>
                </c:pt>
                <c:pt idx="3845">
                  <c:v>3.4197199999999999</c:v>
                </c:pt>
                <c:pt idx="3846">
                  <c:v>3.4185300000000001</c:v>
                </c:pt>
                <c:pt idx="3847">
                  <c:v>3.4173399999999998</c:v>
                </c:pt>
                <c:pt idx="3848">
                  <c:v>3.4161299999999999</c:v>
                </c:pt>
                <c:pt idx="3849">
                  <c:v>3.41492</c:v>
                </c:pt>
                <c:pt idx="3850">
                  <c:v>3.4137</c:v>
                </c:pt>
                <c:pt idx="3851">
                  <c:v>3.4124599999999998</c:v>
                </c:pt>
                <c:pt idx="3852">
                  <c:v>3.4112200000000001</c:v>
                </c:pt>
                <c:pt idx="3853">
                  <c:v>3.4099699999999999</c:v>
                </c:pt>
                <c:pt idx="3854">
                  <c:v>3.4087100000000001</c:v>
                </c:pt>
                <c:pt idx="3855">
                  <c:v>3.4074300000000002</c:v>
                </c:pt>
                <c:pt idx="3856">
                  <c:v>3.4061499999999998</c:v>
                </c:pt>
                <c:pt idx="3857">
                  <c:v>3.4048600000000002</c:v>
                </c:pt>
                <c:pt idx="3858">
                  <c:v>3.4035500000000001</c:v>
                </c:pt>
                <c:pt idx="3859">
                  <c:v>3.4022399999999999</c:v>
                </c:pt>
                <c:pt idx="3860">
                  <c:v>3.4009100000000001</c:v>
                </c:pt>
                <c:pt idx="3861">
                  <c:v>3.3995799999999998</c:v>
                </c:pt>
                <c:pt idx="3862">
                  <c:v>3.3982299999999999</c:v>
                </c:pt>
                <c:pt idx="3863">
                  <c:v>3.3968699999999998</c:v>
                </c:pt>
                <c:pt idx="3864">
                  <c:v>3.3955000000000002</c:v>
                </c:pt>
                <c:pt idx="3865">
                  <c:v>3.39412</c:v>
                </c:pt>
                <c:pt idx="3866">
                  <c:v>3.3927299999999998</c:v>
                </c:pt>
                <c:pt idx="3867">
                  <c:v>3.3913199999999999</c:v>
                </c:pt>
                <c:pt idx="3868">
                  <c:v>3.3898999999999999</c:v>
                </c:pt>
                <c:pt idx="3869">
                  <c:v>3.3884699999999999</c:v>
                </c:pt>
                <c:pt idx="3870">
                  <c:v>3.3870300000000002</c:v>
                </c:pt>
                <c:pt idx="3871">
                  <c:v>3.38558</c:v>
                </c:pt>
                <c:pt idx="3872">
                  <c:v>3.3841100000000002</c:v>
                </c:pt>
                <c:pt idx="3873">
                  <c:v>3.3826299999999998</c:v>
                </c:pt>
                <c:pt idx="3874">
                  <c:v>3.3811399999999998</c:v>
                </c:pt>
                <c:pt idx="3875">
                  <c:v>3.3796300000000001</c:v>
                </c:pt>
                <c:pt idx="3876">
                  <c:v>3.3781099999999999</c:v>
                </c:pt>
                <c:pt idx="3877">
                  <c:v>3.3765800000000001</c:v>
                </c:pt>
                <c:pt idx="3878">
                  <c:v>3.3750300000000002</c:v>
                </c:pt>
                <c:pt idx="3879">
                  <c:v>3.3734700000000002</c:v>
                </c:pt>
                <c:pt idx="3880">
                  <c:v>3.3718900000000001</c:v>
                </c:pt>
                <c:pt idx="3881">
                  <c:v>3.3702999999999999</c:v>
                </c:pt>
                <c:pt idx="3882">
                  <c:v>3.3687</c:v>
                </c:pt>
                <c:pt idx="3883">
                  <c:v>3.3670800000000001</c:v>
                </c:pt>
                <c:pt idx="3884">
                  <c:v>3.3654500000000001</c:v>
                </c:pt>
                <c:pt idx="3885">
                  <c:v>3.3637999999999999</c:v>
                </c:pt>
                <c:pt idx="3886">
                  <c:v>3.3621400000000001</c:v>
                </c:pt>
                <c:pt idx="3887">
                  <c:v>3.3604599999999998</c:v>
                </c:pt>
                <c:pt idx="3888">
                  <c:v>3.3587699999999998</c:v>
                </c:pt>
                <c:pt idx="3889">
                  <c:v>3.3570600000000002</c:v>
                </c:pt>
                <c:pt idx="3890">
                  <c:v>3.3553299999999999</c:v>
                </c:pt>
                <c:pt idx="3891">
                  <c:v>3.3535900000000001</c:v>
                </c:pt>
                <c:pt idx="3892">
                  <c:v>3.3518300000000001</c:v>
                </c:pt>
                <c:pt idx="3893">
                  <c:v>3.35006</c:v>
                </c:pt>
                <c:pt idx="3894">
                  <c:v>3.3482699999999999</c:v>
                </c:pt>
                <c:pt idx="3895">
                  <c:v>3.34646</c:v>
                </c:pt>
                <c:pt idx="3896">
                  <c:v>3.34463</c:v>
                </c:pt>
                <c:pt idx="3897">
                  <c:v>3.3427899999999999</c:v>
                </c:pt>
                <c:pt idx="3898">
                  <c:v>3.3409300000000002</c:v>
                </c:pt>
                <c:pt idx="3899">
                  <c:v>3.3390499999999999</c:v>
                </c:pt>
                <c:pt idx="3900">
                  <c:v>3.3371599999999999</c:v>
                </c:pt>
                <c:pt idx="3901">
                  <c:v>3.3352400000000002</c:v>
                </c:pt>
                <c:pt idx="3902">
                  <c:v>3.33331</c:v>
                </c:pt>
                <c:pt idx="3903">
                  <c:v>3.3313600000000001</c:v>
                </c:pt>
                <c:pt idx="3904">
                  <c:v>3.3293900000000001</c:v>
                </c:pt>
                <c:pt idx="3905">
                  <c:v>3.3273999999999999</c:v>
                </c:pt>
                <c:pt idx="3906">
                  <c:v>3.3253900000000001</c:v>
                </c:pt>
                <c:pt idx="3907">
                  <c:v>3.3233600000000001</c:v>
                </c:pt>
                <c:pt idx="3908">
                  <c:v>3.32131</c:v>
                </c:pt>
                <c:pt idx="3909">
                  <c:v>3.3192499999999998</c:v>
                </c:pt>
                <c:pt idx="3910">
                  <c:v>3.3171599999999999</c:v>
                </c:pt>
                <c:pt idx="3911">
                  <c:v>3.3150499999999998</c:v>
                </c:pt>
                <c:pt idx="3912">
                  <c:v>3.3129200000000001</c:v>
                </c:pt>
                <c:pt idx="3913">
                  <c:v>3.3107700000000002</c:v>
                </c:pt>
                <c:pt idx="3914">
                  <c:v>3.3085900000000001</c:v>
                </c:pt>
                <c:pt idx="3915">
                  <c:v>3.3064</c:v>
                </c:pt>
                <c:pt idx="3916">
                  <c:v>3.3041900000000002</c:v>
                </c:pt>
                <c:pt idx="3917">
                  <c:v>3.3019400000000001</c:v>
                </c:pt>
                <c:pt idx="3918">
                  <c:v>3.29969</c:v>
                </c:pt>
                <c:pt idx="3919">
                  <c:v>3.2974000000000001</c:v>
                </c:pt>
                <c:pt idx="3920">
                  <c:v>3.2950900000000001</c:v>
                </c:pt>
                <c:pt idx="3921">
                  <c:v>3.2927599999999999</c:v>
                </c:pt>
                <c:pt idx="3922">
                  <c:v>3.2904100000000001</c:v>
                </c:pt>
                <c:pt idx="3923">
                  <c:v>3.28803</c:v>
                </c:pt>
                <c:pt idx="3924">
                  <c:v>3.2856299999999998</c:v>
                </c:pt>
                <c:pt idx="3925">
                  <c:v>3.2831999999999999</c:v>
                </c:pt>
                <c:pt idx="3926">
                  <c:v>3.2807499999999998</c:v>
                </c:pt>
                <c:pt idx="3927">
                  <c:v>3.2782800000000001</c:v>
                </c:pt>
                <c:pt idx="3928">
                  <c:v>3.2757700000000001</c:v>
                </c:pt>
                <c:pt idx="3929">
                  <c:v>3.27325</c:v>
                </c:pt>
                <c:pt idx="3930">
                  <c:v>3.2706900000000001</c:v>
                </c:pt>
                <c:pt idx="3931">
                  <c:v>3.2681100000000001</c:v>
                </c:pt>
                <c:pt idx="3932">
                  <c:v>3.2654999999999998</c:v>
                </c:pt>
                <c:pt idx="3933">
                  <c:v>3.2628599999999999</c:v>
                </c:pt>
                <c:pt idx="3934">
                  <c:v>3.2602000000000002</c:v>
                </c:pt>
                <c:pt idx="3935">
                  <c:v>3.2575099999999999</c:v>
                </c:pt>
                <c:pt idx="3936">
                  <c:v>3.2547799999999998</c:v>
                </c:pt>
                <c:pt idx="3937">
                  <c:v>3.25203</c:v>
                </c:pt>
                <c:pt idx="3938">
                  <c:v>3.24925</c:v>
                </c:pt>
                <c:pt idx="3939">
                  <c:v>3.2464400000000002</c:v>
                </c:pt>
                <c:pt idx="3940">
                  <c:v>3.2435999999999998</c:v>
                </c:pt>
                <c:pt idx="3941">
                  <c:v>3.2407300000000001</c:v>
                </c:pt>
                <c:pt idx="3942">
                  <c:v>3.2378300000000002</c:v>
                </c:pt>
                <c:pt idx="3943">
                  <c:v>3.23489</c:v>
                </c:pt>
                <c:pt idx="3944">
                  <c:v>3.2319300000000002</c:v>
                </c:pt>
                <c:pt idx="3945">
                  <c:v>3.2289300000000001</c:v>
                </c:pt>
                <c:pt idx="3946">
                  <c:v>3.2258900000000001</c:v>
                </c:pt>
                <c:pt idx="3947">
                  <c:v>3.22282</c:v>
                </c:pt>
                <c:pt idx="3948">
                  <c:v>3.2197200000000001</c:v>
                </c:pt>
                <c:pt idx="3949">
                  <c:v>3.21658</c:v>
                </c:pt>
                <c:pt idx="3950">
                  <c:v>3.2134100000000001</c:v>
                </c:pt>
                <c:pt idx="3951">
                  <c:v>3.2101999999999999</c:v>
                </c:pt>
                <c:pt idx="3952">
                  <c:v>3.20695</c:v>
                </c:pt>
                <c:pt idx="3953">
                  <c:v>3.2036699999999998</c:v>
                </c:pt>
                <c:pt idx="3954">
                  <c:v>3.2003400000000002</c:v>
                </c:pt>
                <c:pt idx="3955">
                  <c:v>3.1969799999999999</c:v>
                </c:pt>
                <c:pt idx="3956">
                  <c:v>3.1935799999999999</c:v>
                </c:pt>
                <c:pt idx="3957">
                  <c:v>3.19014</c:v>
                </c:pt>
                <c:pt idx="3958">
                  <c:v>3.1866500000000002</c:v>
                </c:pt>
                <c:pt idx="3959">
                  <c:v>3.1831299999999998</c:v>
                </c:pt>
                <c:pt idx="3960">
                  <c:v>3.1795599999999999</c:v>
                </c:pt>
                <c:pt idx="3961">
                  <c:v>3.1759400000000002</c:v>
                </c:pt>
                <c:pt idx="3962">
                  <c:v>3.1722899999999998</c:v>
                </c:pt>
                <c:pt idx="3963">
                  <c:v>3.16858</c:v>
                </c:pt>
                <c:pt idx="3964">
                  <c:v>3.1648299999999998</c:v>
                </c:pt>
                <c:pt idx="3965">
                  <c:v>3.1610299999999998</c:v>
                </c:pt>
                <c:pt idx="3966">
                  <c:v>3.1571799999999999</c:v>
                </c:pt>
                <c:pt idx="3967">
                  <c:v>3.1532900000000001</c:v>
                </c:pt>
                <c:pt idx="3968">
                  <c:v>3.14934</c:v>
                </c:pt>
                <c:pt idx="3969">
                  <c:v>3.14534</c:v>
                </c:pt>
                <c:pt idx="3970">
                  <c:v>3.1412900000000001</c:v>
                </c:pt>
                <c:pt idx="3971">
                  <c:v>3.1371799999999999</c:v>
                </c:pt>
                <c:pt idx="3972">
                  <c:v>3.1330200000000001</c:v>
                </c:pt>
                <c:pt idx="3973">
                  <c:v>3.1288</c:v>
                </c:pt>
                <c:pt idx="3974">
                  <c:v>3.12452</c:v>
                </c:pt>
                <c:pt idx="3975">
                  <c:v>3.12018</c:v>
                </c:pt>
                <c:pt idx="3976">
                  <c:v>3.11578</c:v>
                </c:pt>
                <c:pt idx="3977">
                  <c:v>3.1113200000000001</c:v>
                </c:pt>
                <c:pt idx="3978">
                  <c:v>3.1067900000000002</c:v>
                </c:pt>
                <c:pt idx="3979">
                  <c:v>3.1021999999999998</c:v>
                </c:pt>
                <c:pt idx="3980">
                  <c:v>3.09754</c:v>
                </c:pt>
                <c:pt idx="3981">
                  <c:v>3.0928100000000001</c:v>
                </c:pt>
                <c:pt idx="3982">
                  <c:v>3.0880100000000001</c:v>
                </c:pt>
                <c:pt idx="3983">
                  <c:v>3.0831400000000002</c:v>
                </c:pt>
                <c:pt idx="3984">
                  <c:v>3.0781900000000002</c:v>
                </c:pt>
                <c:pt idx="3985">
                  <c:v>3.0731600000000001</c:v>
                </c:pt>
                <c:pt idx="3986">
                  <c:v>3.0680499999999999</c:v>
                </c:pt>
                <c:pt idx="3987">
                  <c:v>3.0628600000000001</c:v>
                </c:pt>
                <c:pt idx="3988">
                  <c:v>3.0575899999999998</c:v>
                </c:pt>
                <c:pt idx="3989">
                  <c:v>3.0522300000000002</c:v>
                </c:pt>
                <c:pt idx="3990">
                  <c:v>3.04678</c:v>
                </c:pt>
                <c:pt idx="3991">
                  <c:v>3.0412400000000002</c:v>
                </c:pt>
                <c:pt idx="3992">
                  <c:v>3.03559</c:v>
                </c:pt>
                <c:pt idx="3993">
                  <c:v>3.0298600000000002</c:v>
                </c:pt>
                <c:pt idx="3994">
                  <c:v>3.0240200000000002</c:v>
                </c:pt>
                <c:pt idx="3995">
                  <c:v>3.0180799999999999</c:v>
                </c:pt>
                <c:pt idx="3996">
                  <c:v>3.0120300000000002</c:v>
                </c:pt>
                <c:pt idx="3997">
                  <c:v>3.0058699999999998</c:v>
                </c:pt>
                <c:pt idx="3998">
                  <c:v>2.9996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DD7-4EB5-AD84-0C49AFD522D6}"/>
            </c:ext>
          </c:extLst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Voltage (C/2)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Sheet2!$H$2:$H$75</c:f>
              <c:numCache>
                <c:formatCode>General</c:formatCode>
                <c:ptCount val="74"/>
                <c:pt idx="0">
                  <c:v>1.4362236880312001E-2</c:v>
                </c:pt>
                <c:pt idx="1">
                  <c:v>5.2480413243843199E-2</c:v>
                </c:pt>
                <c:pt idx="2">
                  <c:v>6.4327485380116997E-2</c:v>
                </c:pt>
                <c:pt idx="3">
                  <c:v>8.2819369941347698E-2</c:v>
                </c:pt>
                <c:pt idx="4">
                  <c:v>9.9415204678362595E-2</c:v>
                </c:pt>
                <c:pt idx="5">
                  <c:v>0.11171361441516101</c:v>
                </c:pt>
                <c:pt idx="6">
                  <c:v>0.13916314666528401</c:v>
                </c:pt>
                <c:pt idx="7">
                  <c:v>0.16950210336278901</c:v>
                </c:pt>
                <c:pt idx="8">
                  <c:v>0.201285772283984</c:v>
                </c:pt>
                <c:pt idx="9">
                  <c:v>0.21765917748581201</c:v>
                </c:pt>
                <c:pt idx="10">
                  <c:v>0.24462713899470401</c:v>
                </c:pt>
                <c:pt idx="11">
                  <c:v>0.2764108079159</c:v>
                </c:pt>
                <c:pt idx="12">
                  <c:v>0.308194476837095</c:v>
                </c:pt>
                <c:pt idx="13">
                  <c:v>0.33997814575829</c:v>
                </c:pt>
                <c:pt idx="14">
                  <c:v>0.37296574153256101</c:v>
                </c:pt>
                <c:pt idx="15">
                  <c:v>0.40221190308650401</c:v>
                </c:pt>
                <c:pt idx="16">
                  <c:v>0.43243972807449399</c:v>
                </c:pt>
                <c:pt idx="17">
                  <c:v>0.46422339699568899</c:v>
                </c:pt>
                <c:pt idx="18">
                  <c:v>0.49600706591688398</c:v>
                </c:pt>
                <c:pt idx="19">
                  <c:v>0.52658680798500401</c:v>
                </c:pt>
                <c:pt idx="20">
                  <c:v>0.54471450660131304</c:v>
                </c:pt>
                <c:pt idx="21">
                  <c:v>0.57209524303126102</c:v>
                </c:pt>
                <c:pt idx="22">
                  <c:v>0.59300917236468798</c:v>
                </c:pt>
                <c:pt idx="23">
                  <c:v>0.61647383903078501</c:v>
                </c:pt>
                <c:pt idx="24">
                  <c:v>0.64975486151175699</c:v>
                </c:pt>
                <c:pt idx="25">
                  <c:v>0.68347972270874702</c:v>
                </c:pt>
                <c:pt idx="26">
                  <c:v>0.71026900186116504</c:v>
                </c:pt>
                <c:pt idx="27">
                  <c:v>0.72611032190834701</c:v>
                </c:pt>
                <c:pt idx="28">
                  <c:v>0.75316584173382695</c:v>
                </c:pt>
                <c:pt idx="29">
                  <c:v>0.78494951065502205</c:v>
                </c:pt>
                <c:pt idx="30">
                  <c:v>0.81601082346437204</c:v>
                </c:pt>
                <c:pt idx="31">
                  <c:v>0.84740553140226604</c:v>
                </c:pt>
                <c:pt idx="32">
                  <c:v>0.88030051741860704</c:v>
                </c:pt>
                <c:pt idx="33">
                  <c:v>0.91208418633980304</c:v>
                </c:pt>
                <c:pt idx="34">
                  <c:v>0.94510618002416102</c:v>
                </c:pt>
                <c:pt idx="35">
                  <c:v>0.97685545103526905</c:v>
                </c:pt>
                <c:pt idx="36">
                  <c:v>1.00656836576917</c:v>
                </c:pt>
                <c:pt idx="37">
                  <c:v>1.0392188620245799</c:v>
                </c:pt>
                <c:pt idx="38">
                  <c:v>1.07100253094577</c:v>
                </c:pt>
                <c:pt idx="39">
                  <c:v>1.1027861998669699</c:v>
                </c:pt>
                <c:pt idx="40">
                  <c:v>1.13456986878816</c:v>
                </c:pt>
                <c:pt idx="41">
                  <c:v>1.1663535377093599</c:v>
                </c:pt>
                <c:pt idx="42">
                  <c:v>1.19813720663055</c:v>
                </c:pt>
                <c:pt idx="43">
                  <c:v>1.2299208755517499</c:v>
                </c:pt>
                <c:pt idx="44">
                  <c:v>1.26170454447294</c:v>
                </c:pt>
                <c:pt idx="45">
                  <c:v>1.2934882133941401</c:v>
                </c:pt>
                <c:pt idx="46">
                  <c:v>1.32527188231534</c:v>
                </c:pt>
                <c:pt idx="47">
                  <c:v>1.3570555512365301</c:v>
                </c:pt>
                <c:pt idx="48">
                  <c:v>1.38883922015773</c:v>
                </c:pt>
                <c:pt idx="49">
                  <c:v>1.4212007739684001</c:v>
                </c:pt>
                <c:pt idx="50">
                  <c:v>1.45240655800012</c:v>
                </c:pt>
                <c:pt idx="51">
                  <c:v>1.4841902269213101</c:v>
                </c:pt>
                <c:pt idx="52">
                  <c:v>1.51597389584251</c:v>
                </c:pt>
                <c:pt idx="53">
                  <c:v>1.54689073742949</c:v>
                </c:pt>
                <c:pt idx="54">
                  <c:v>1.57269785999373</c:v>
                </c:pt>
                <c:pt idx="55">
                  <c:v>1.6049039593896901</c:v>
                </c:pt>
                <c:pt idx="56">
                  <c:v>1.63444029818514</c:v>
                </c:pt>
                <c:pt idx="57">
                  <c:v>1.6662239671063399</c:v>
                </c:pt>
                <c:pt idx="58">
                  <c:v>1.69800763602753</c:v>
                </c:pt>
                <c:pt idx="59">
                  <c:v>1.73051366106057</c:v>
                </c:pt>
                <c:pt idx="60">
                  <c:v>1.76157497386992</c:v>
                </c:pt>
                <c:pt idx="61">
                  <c:v>1.79522827037472</c:v>
                </c:pt>
                <c:pt idx="62">
                  <c:v>1.8187134502923901</c:v>
                </c:pt>
                <c:pt idx="63">
                  <c:v>1.83625730994152</c:v>
                </c:pt>
                <c:pt idx="64">
                  <c:v>1.83625730994152</c:v>
                </c:pt>
                <c:pt idx="65">
                  <c:v>1.8385058997814501</c:v>
                </c:pt>
                <c:pt idx="66">
                  <c:v>1.86414954175196</c:v>
                </c:pt>
                <c:pt idx="67">
                  <c:v>1.88365315677179</c:v>
                </c:pt>
                <c:pt idx="68">
                  <c:v>1.90026734734423</c:v>
                </c:pt>
                <c:pt idx="69">
                  <c:v>1.91230661587498</c:v>
                </c:pt>
                <c:pt idx="70">
                  <c:v>1.92121567458774</c:v>
                </c:pt>
                <c:pt idx="71">
                  <c:v>1.92663334542658</c:v>
                </c:pt>
                <c:pt idx="72">
                  <c:v>1.9332893410285901</c:v>
                </c:pt>
                <c:pt idx="73">
                  <c:v>1.9373482944189599</c:v>
                </c:pt>
              </c:numCache>
            </c:numRef>
          </c:xVal>
          <c:yVal>
            <c:numRef>
              <c:f>Sheet2!$I$2:$I$75</c:f>
              <c:numCache>
                <c:formatCode>General</c:formatCode>
                <c:ptCount val="74"/>
                <c:pt idx="0">
                  <c:v>4.0176374019081402</c:v>
                </c:pt>
                <c:pt idx="1">
                  <c:v>3.9978632616728098</c:v>
                </c:pt>
                <c:pt idx="2">
                  <c:v>3.99120234604105</c:v>
                </c:pt>
                <c:pt idx="3">
                  <c:v>3.9781889063950202</c:v>
                </c:pt>
                <c:pt idx="4">
                  <c:v>3.9648093841642198</c:v>
                </c:pt>
                <c:pt idx="5">
                  <c:v>3.9572736946825602</c:v>
                </c:pt>
                <c:pt idx="6">
                  <c:v>3.9398502449568298</c:v>
                </c:pt>
                <c:pt idx="7">
                  <c:v>3.9235872423188298</c:v>
                </c:pt>
                <c:pt idx="8">
                  <c:v>3.9127016842775899</c:v>
                </c:pt>
                <c:pt idx="9">
                  <c:v>3.90425826377367</c:v>
                </c:pt>
                <c:pt idx="10">
                  <c:v>3.8969581956874499</c:v>
                </c:pt>
                <c:pt idx="11">
                  <c:v>3.8889178464275602</c:v>
                </c:pt>
                <c:pt idx="12">
                  <c:v>3.8791203800249798</c:v>
                </c:pt>
                <c:pt idx="13">
                  <c:v>3.8714782094543301</c:v>
                </c:pt>
                <c:pt idx="14">
                  <c:v>3.8615432497173501</c:v>
                </c:pt>
                <c:pt idx="15">
                  <c:v>3.8519177706079102</c:v>
                </c:pt>
                <c:pt idx="16">
                  <c:v>3.8438924174626701</c:v>
                </c:pt>
                <c:pt idx="17">
                  <c:v>3.83652648806207</c:v>
                </c:pt>
                <c:pt idx="18">
                  <c:v>3.8233120739442401</c:v>
                </c:pt>
                <c:pt idx="19">
                  <c:v>3.8132208033544499</c:v>
                </c:pt>
                <c:pt idx="20">
                  <c:v>3.8066860437413599</c:v>
                </c:pt>
                <c:pt idx="21">
                  <c:v>3.7977581035012999</c:v>
                </c:pt>
                <c:pt idx="22">
                  <c:v>3.79187364596141</c:v>
                </c:pt>
                <c:pt idx="23">
                  <c:v>3.7839041084707401</c:v>
                </c:pt>
                <c:pt idx="24">
                  <c:v>3.7758280074495798</c:v>
                </c:pt>
                <c:pt idx="25">
                  <c:v>3.76579840996552</c:v>
                </c:pt>
                <c:pt idx="26">
                  <c:v>3.7630793688133899</c:v>
                </c:pt>
                <c:pt idx="27">
                  <c:v>3.75002423775127</c:v>
                </c:pt>
                <c:pt idx="28">
                  <c:v>3.73658852961711</c:v>
                </c:pt>
                <c:pt idx="29">
                  <c:v>3.7287009786065899</c:v>
                </c:pt>
                <c:pt idx="30">
                  <c:v>3.7228136357138801</c:v>
                </c:pt>
                <c:pt idx="31">
                  <c:v>3.71600636224689</c:v>
                </c:pt>
                <c:pt idx="32">
                  <c:v>3.7077570806327498</c:v>
                </c:pt>
                <c:pt idx="33">
                  <c:v>3.7016556884682998</c:v>
                </c:pt>
                <c:pt idx="34">
                  <c:v>3.7017883519729899</c:v>
                </c:pt>
                <c:pt idx="35">
                  <c:v>3.6980003855200398</c:v>
                </c:pt>
                <c:pt idx="36">
                  <c:v>3.69039340370878</c:v>
                </c:pt>
                <c:pt idx="37">
                  <c:v>3.6938155105603401</c:v>
                </c:pt>
                <c:pt idx="38">
                  <c:v>3.6893211815106302</c:v>
                </c:pt>
                <c:pt idx="39">
                  <c:v>3.6855234299481099</c:v>
                </c:pt>
                <c:pt idx="40">
                  <c:v>3.6842893770917602</c:v>
                </c:pt>
                <c:pt idx="41">
                  <c:v>3.6770815148456699</c:v>
                </c:pt>
                <c:pt idx="42">
                  <c:v>3.6741520035819102</c:v>
                </c:pt>
                <c:pt idx="43">
                  <c:v>3.6701160222365101</c:v>
                </c:pt>
                <c:pt idx="44">
                  <c:v>3.66789254426293</c:v>
                </c:pt>
                <c:pt idx="45">
                  <c:v>3.6625762189659299</c:v>
                </c:pt>
                <c:pt idx="46">
                  <c:v>3.6599312285802998</c:v>
                </c:pt>
                <c:pt idx="47">
                  <c:v>3.65561599526192</c:v>
                </c:pt>
                <c:pt idx="48">
                  <c:v>3.6504182203308</c:v>
                </c:pt>
                <c:pt idx="49">
                  <c:v>3.6460323836834001</c:v>
                </c:pt>
                <c:pt idx="50">
                  <c:v>3.6388872214085999</c:v>
                </c:pt>
                <c:pt idx="51">
                  <c:v>3.6350936097001401</c:v>
                </c:pt>
                <c:pt idx="52">
                  <c:v>3.62513011006026</c:v>
                </c:pt>
                <c:pt idx="53">
                  <c:v>3.61797203896784</c:v>
                </c:pt>
                <c:pt idx="54">
                  <c:v>3.60840729838909</c:v>
                </c:pt>
                <c:pt idx="55">
                  <c:v>3.58959485742256</c:v>
                </c:pt>
                <c:pt idx="56">
                  <c:v>3.5801178533582498</c:v>
                </c:pt>
                <c:pt idx="57">
                  <c:v>3.5692481020324598</c:v>
                </c:pt>
                <c:pt idx="58">
                  <c:v>3.5621146124090801</c:v>
                </c:pt>
                <c:pt idx="59">
                  <c:v>3.54915710807989</c:v>
                </c:pt>
                <c:pt idx="60">
                  <c:v>3.5363964784181601</c:v>
                </c:pt>
                <c:pt idx="61">
                  <c:v>3.5258013300313902</c:v>
                </c:pt>
                <c:pt idx="62">
                  <c:v>3.5090909090908999</c:v>
                </c:pt>
                <c:pt idx="63">
                  <c:v>3.4967741935483798</c:v>
                </c:pt>
                <c:pt idx="64">
                  <c:v>3.4967741935483798</c:v>
                </c:pt>
                <c:pt idx="65">
                  <c:v>3.4848092867012901</c:v>
                </c:pt>
                <c:pt idx="66">
                  <c:v>3.4572430335662299</c:v>
                </c:pt>
                <c:pt idx="67">
                  <c:v>3.4394716751062302</c:v>
                </c:pt>
                <c:pt idx="68">
                  <c:v>3.4116277067621898</c:v>
                </c:pt>
                <c:pt idx="69">
                  <c:v>3.3857277448810299</c:v>
                </c:pt>
                <c:pt idx="70">
                  <c:v>3.3607844342725399</c:v>
                </c:pt>
                <c:pt idx="71">
                  <c:v>3.3379184679260301</c:v>
                </c:pt>
                <c:pt idx="72">
                  <c:v>3.3129678386469998</c:v>
                </c:pt>
                <c:pt idx="73">
                  <c:v>3.2956852293844201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DD7-4EB5-AD84-0C49AFD522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141311"/>
        <c:axId val="1052141727"/>
      </c:scatterChart>
      <c:valAx>
        <c:axId val="1052141311"/>
        <c:scaling>
          <c:orientation val="minMax"/>
        </c:scaling>
        <c:delete val="0"/>
        <c:axPos val="b"/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141727"/>
        <c:crosses val="autoZero"/>
        <c:crossBetween val="midCat"/>
      </c:valAx>
      <c:valAx>
        <c:axId val="1052141727"/>
        <c:scaling>
          <c:orientation val="minMax"/>
          <c:max val="4.2"/>
          <c:min val="2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</a:t>
                </a:r>
                <a:r>
                  <a:rPr lang="en-IN" baseline="0"/>
                  <a:t> Voltage [V]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1413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</a:t>
            </a:r>
            <a:r>
              <a:rPr lang="en-IN" baseline="0"/>
              <a:t> Characteristics </a:t>
            </a:r>
            <a:r>
              <a:rPr lang="en-IN" sz="1400" b="0" i="0" baseline="0">
                <a:effectLst/>
              </a:rPr>
              <a:t>(</a:t>
            </a:r>
            <a:r>
              <a:rPr lang="en-US" sz="1400" b="0" i="0" baseline="0">
                <a:effectLst/>
              </a:rPr>
              <a:t>T</a:t>
            </a:r>
            <a:r>
              <a:rPr lang="en-US" sz="1400" b="0" i="0" baseline="-25000">
                <a:effectLst/>
              </a:rPr>
              <a:t>inital</a:t>
            </a:r>
            <a:r>
              <a:rPr lang="en-IN" sz="1400" b="0" i="0" baseline="0">
                <a:effectLst/>
              </a:rPr>
              <a:t>=35</a:t>
            </a:r>
            <a:r>
              <a:rPr lang="en-IN" sz="1400" b="0" i="0" baseline="30000">
                <a:effectLst/>
              </a:rPr>
              <a:t>0</a:t>
            </a:r>
            <a:r>
              <a:rPr lang="en-IN" sz="1400" b="0" i="0" baseline="0">
                <a:effectLst/>
              </a:rPr>
              <a:t>C)</a:t>
            </a:r>
            <a:endParaRPr lang="en-IN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en-IN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63413802044242"/>
          <c:y val="0.1687870105062082"/>
          <c:w val="0.64706050391881254"/>
          <c:h val="0.6615728478066316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'Sheet2 (2)'!$G$1</c:f>
              <c:strCache>
                <c:ptCount val="1"/>
                <c:pt idx="0">
                  <c:v>Voltage @ 1C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'Sheet2 (2)'!$F$3:$F$61</c:f>
              <c:numCache>
                <c:formatCode>General</c:formatCode>
                <c:ptCount val="59"/>
                <c:pt idx="0">
                  <c:v>4.2530595793536498E-2</c:v>
                </c:pt>
                <c:pt idx="1">
                  <c:v>7.0783887436793202E-2</c:v>
                </c:pt>
                <c:pt idx="2">
                  <c:v>9.8696777975914293E-2</c:v>
                </c:pt>
                <c:pt idx="3">
                  <c:v>0.13443889391015401</c:v>
                </c:pt>
                <c:pt idx="4">
                  <c:v>0.171883015365073</c:v>
                </c:pt>
                <c:pt idx="5">
                  <c:v>0.20932713681999099</c:v>
                </c:pt>
                <c:pt idx="6">
                  <c:v>0.24677125827491</c:v>
                </c:pt>
                <c:pt idx="7">
                  <c:v>0.28421537972982802</c:v>
                </c:pt>
                <c:pt idx="8">
                  <c:v>0.32165950118474701</c:v>
                </c:pt>
                <c:pt idx="9">
                  <c:v>0.359103622639665</c:v>
                </c:pt>
                <c:pt idx="10">
                  <c:v>0.39626407650780399</c:v>
                </c:pt>
                <c:pt idx="11">
                  <c:v>0.43399186554950298</c:v>
                </c:pt>
                <c:pt idx="12">
                  <c:v>0.47143598700442102</c:v>
                </c:pt>
                <c:pt idx="13">
                  <c:v>0.50888010845933995</c:v>
                </c:pt>
                <c:pt idx="14">
                  <c:v>0.546324229914258</c:v>
                </c:pt>
                <c:pt idx="15">
                  <c:v>0.58433568654273604</c:v>
                </c:pt>
                <c:pt idx="16">
                  <c:v>0.61803539585216305</c:v>
                </c:pt>
                <c:pt idx="17">
                  <c:v>0.65950759703935302</c:v>
                </c:pt>
                <c:pt idx="18">
                  <c:v>0.69610071573393195</c:v>
                </c:pt>
                <c:pt idx="19">
                  <c:v>0.733544837188851</c:v>
                </c:pt>
                <c:pt idx="20">
                  <c:v>0.77123210228957995</c:v>
                </c:pt>
                <c:pt idx="21">
                  <c:v>0.80843308009868797</c:v>
                </c:pt>
                <c:pt idx="22">
                  <c:v>0.84636348884522905</c:v>
                </c:pt>
                <c:pt idx="23">
                  <c:v>0.88040359925879097</c:v>
                </c:pt>
                <c:pt idx="24">
                  <c:v>0.91115411917020195</c:v>
                </c:pt>
                <c:pt idx="25">
                  <c:v>0.947997532794293</c:v>
                </c:pt>
                <c:pt idx="26">
                  <c:v>0.98544165424921204</c:v>
                </c:pt>
                <c:pt idx="27">
                  <c:v>1.0228857757041301</c:v>
                </c:pt>
                <c:pt idx="28">
                  <c:v>1.06032989715904</c:v>
                </c:pt>
                <c:pt idx="29">
                  <c:v>1.09777401861396</c:v>
                </c:pt>
                <c:pt idx="30">
                  <c:v>1.1352181400688801</c:v>
                </c:pt>
                <c:pt idx="31">
                  <c:v>1.1726622615238</c:v>
                </c:pt>
                <c:pt idx="32">
                  <c:v>1.21010638297872</c:v>
                </c:pt>
                <c:pt idx="33">
                  <c:v>1.2475505044336399</c:v>
                </c:pt>
                <c:pt idx="34">
                  <c:v>1.2849946258885601</c:v>
                </c:pt>
                <c:pt idx="35">
                  <c:v>1.32243874734347</c:v>
                </c:pt>
                <c:pt idx="36">
                  <c:v>1.3598828687983899</c:v>
                </c:pt>
                <c:pt idx="37">
                  <c:v>1.3973269902533101</c:v>
                </c:pt>
                <c:pt idx="38">
                  <c:v>1.43477111170823</c:v>
                </c:pt>
                <c:pt idx="39">
                  <c:v>1.47221523316315</c:v>
                </c:pt>
                <c:pt idx="40">
                  <c:v>1.5096593546180701</c:v>
                </c:pt>
                <c:pt idx="41">
                  <c:v>1.54710347607299</c:v>
                </c:pt>
                <c:pt idx="42">
                  <c:v>1.5845475975279</c:v>
                </c:pt>
                <c:pt idx="43">
                  <c:v>1.6219917189828199</c:v>
                </c:pt>
                <c:pt idx="44">
                  <c:v>1.6594358404377401</c:v>
                </c:pt>
                <c:pt idx="45">
                  <c:v>1.69687996189266</c:v>
                </c:pt>
                <c:pt idx="46">
                  <c:v>1.7343240833475799</c:v>
                </c:pt>
                <c:pt idx="47">
                  <c:v>1.7717682048025001</c:v>
                </c:pt>
                <c:pt idx="48">
                  <c:v>1.80921232625741</c:v>
                </c:pt>
                <c:pt idx="49">
                  <c:v>1.8449544421916599</c:v>
                </c:pt>
                <c:pt idx="50">
                  <c:v>1.8721865305225101</c:v>
                </c:pt>
                <c:pt idx="51">
                  <c:v>1.8909085912499599</c:v>
                </c:pt>
                <c:pt idx="52">
                  <c:v>1.9089498497691499</c:v>
                </c:pt>
                <c:pt idx="53">
                  <c:v>1.92324669614285</c:v>
                </c:pt>
                <c:pt idx="54">
                  <c:v>1.9334587292669201</c:v>
                </c:pt>
                <c:pt idx="55">
                  <c:v>1.9446163210135801</c:v>
                </c:pt>
                <c:pt idx="56">
                  <c:v>1.9419687568703099</c:v>
                </c:pt>
              </c:numCache>
            </c:numRef>
          </c:xVal>
          <c:yVal>
            <c:numRef>
              <c:f>'Sheet2 (2)'!$G$3:$G$61</c:f>
              <c:numCache>
                <c:formatCode>General</c:formatCode>
                <c:ptCount val="59"/>
                <c:pt idx="0">
                  <c:v>3.9417129805162801</c:v>
                </c:pt>
                <c:pt idx="1">
                  <c:v>3.9143888642452001</c:v>
                </c:pt>
                <c:pt idx="2">
                  <c:v>3.8898948066858501</c:v>
                </c:pt>
                <c:pt idx="3">
                  <c:v>3.8710626280097098</c:v>
                </c:pt>
                <c:pt idx="4">
                  <c:v>3.86020244148175</c:v>
                </c:pt>
                <c:pt idx="5">
                  <c:v>3.8478671260896502</c:v>
                </c:pt>
                <c:pt idx="6">
                  <c:v>3.83719492854499</c:v>
                </c:pt>
                <c:pt idx="7">
                  <c:v>3.82945050200816</c:v>
                </c:pt>
                <c:pt idx="8">
                  <c:v>3.8221405189112101</c:v>
                </c:pt>
                <c:pt idx="9">
                  <c:v>3.8126122208378899</c:v>
                </c:pt>
                <c:pt idx="10">
                  <c:v>3.7999641339027002</c:v>
                </c:pt>
                <c:pt idx="11">
                  <c:v>3.7900642615122102</c:v>
                </c:pt>
                <c:pt idx="12">
                  <c:v>3.7802488080182401</c:v>
                </c:pt>
                <c:pt idx="13">
                  <c:v>3.76961168975755</c:v>
                </c:pt>
                <c:pt idx="14">
                  <c:v>3.7577956676972901</c:v>
                </c:pt>
                <c:pt idx="15">
                  <c:v>3.7425787790153402</c:v>
                </c:pt>
                <c:pt idx="16">
                  <c:v>3.7291139306677601</c:v>
                </c:pt>
                <c:pt idx="17">
                  <c:v>3.7164186965752801</c:v>
                </c:pt>
                <c:pt idx="18">
                  <c:v>3.7057285658710302</c:v>
                </c:pt>
                <c:pt idx="19">
                  <c:v>3.6943008145179101</c:v>
                </c:pt>
                <c:pt idx="20">
                  <c:v>3.6868469164098099</c:v>
                </c:pt>
                <c:pt idx="21">
                  <c:v>3.6815193625912701</c:v>
                </c:pt>
                <c:pt idx="22">
                  <c:v>3.6762103442551899</c:v>
                </c:pt>
                <c:pt idx="23">
                  <c:v>3.67005370505218</c:v>
                </c:pt>
                <c:pt idx="24">
                  <c:v>3.6589634359118799</c:v>
                </c:pt>
                <c:pt idx="25">
                  <c:v>3.6538881301873101</c:v>
                </c:pt>
                <c:pt idx="26">
                  <c:v>3.6490494376722298</c:v>
                </c:pt>
                <c:pt idx="27">
                  <c:v>3.6440407455502402</c:v>
                </c:pt>
                <c:pt idx="28">
                  <c:v>3.6404676056643401</c:v>
                </c:pt>
                <c:pt idx="29">
                  <c:v>3.6357453943614</c:v>
                </c:pt>
                <c:pt idx="30">
                  <c:v>3.63234540222328</c:v>
                </c:pt>
                <c:pt idx="31">
                  <c:v>3.6276231909203398</c:v>
                </c:pt>
                <c:pt idx="32">
                  <c:v>3.6227120911652801</c:v>
                </c:pt>
                <c:pt idx="33">
                  <c:v>3.6189343221229202</c:v>
                </c:pt>
                <c:pt idx="34">
                  <c:v>3.6137965562253198</c:v>
                </c:pt>
                <c:pt idx="35">
                  <c:v>3.6101321202542298</c:v>
                </c:pt>
                <c:pt idx="36">
                  <c:v>3.6070343496395001</c:v>
                </c:pt>
                <c:pt idx="37">
                  <c:v>3.6008765861004601</c:v>
                </c:pt>
                <c:pt idx="38">
                  <c:v>3.5960945601210099</c:v>
                </c:pt>
                <c:pt idx="39">
                  <c:v>3.5872955063931999</c:v>
                </c:pt>
                <c:pt idx="40">
                  <c:v>3.5800233009866602</c:v>
                </c:pt>
                <c:pt idx="41">
                  <c:v>3.5709566552850101</c:v>
                </c:pt>
                <c:pt idx="42">
                  <c:v>3.5620788980354701</c:v>
                </c:pt>
                <c:pt idx="43">
                  <c:v>3.5509344793605302</c:v>
                </c:pt>
                <c:pt idx="44">
                  <c:v>3.53922339532923</c:v>
                </c:pt>
                <c:pt idx="45">
                  <c:v>3.5277956439760998</c:v>
                </c:pt>
                <c:pt idx="46">
                  <c:v>3.5141956754236201</c:v>
                </c:pt>
                <c:pt idx="47">
                  <c:v>3.4990845992541999</c:v>
                </c:pt>
                <c:pt idx="48">
                  <c:v>3.4821790827896599</c:v>
                </c:pt>
                <c:pt idx="49">
                  <c:v>3.4611463536463498</c:v>
                </c:pt>
                <c:pt idx="50">
                  <c:v>3.4387583498590901</c:v>
                </c:pt>
                <c:pt idx="51">
                  <c:v>3.41720145526115</c:v>
                </c:pt>
                <c:pt idx="52">
                  <c:v>3.3911254044463002</c:v>
                </c:pt>
                <c:pt idx="53">
                  <c:v>3.3632111017092301</c:v>
                </c:pt>
                <c:pt idx="54">
                  <c:v>3.3400352756695999</c:v>
                </c:pt>
                <c:pt idx="55">
                  <c:v>3.3113504654549399</c:v>
                </c:pt>
                <c:pt idx="56">
                  <c:v>3.2966906228100199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EAE-4288-8ACF-8F55DF3B4E60}"/>
            </c:ext>
          </c:extLst>
        </c:ser>
        <c:ser>
          <c:idx val="1"/>
          <c:order val="1"/>
          <c:tx>
            <c:strRef>
              <c:f>'Sheet2 (2)'!$B$1</c:f>
              <c:strCache>
                <c:ptCount val="1"/>
                <c:pt idx="0">
                  <c:v>OF Voltage @ 1C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'Sheet2 (2)'!$C$2:$C$1971</c:f>
              <c:numCache>
                <c:formatCode>General</c:formatCode>
                <c:ptCount val="1970"/>
                <c:pt idx="0">
                  <c:v>1.0579999999999999E-3</c:v>
                </c:pt>
                <c:pt idx="1">
                  <c:v>2.1159999999999998E-3</c:v>
                </c:pt>
                <c:pt idx="2">
                  <c:v>3.1739999999999997E-3</c:v>
                </c:pt>
                <c:pt idx="3">
                  <c:v>4.2319999999999997E-3</c:v>
                </c:pt>
                <c:pt idx="4">
                  <c:v>5.2899999999999996E-3</c:v>
                </c:pt>
                <c:pt idx="5">
                  <c:v>6.3479999999999995E-3</c:v>
                </c:pt>
                <c:pt idx="6">
                  <c:v>7.4059999999999994E-3</c:v>
                </c:pt>
                <c:pt idx="7">
                  <c:v>8.4639999999999993E-3</c:v>
                </c:pt>
                <c:pt idx="8">
                  <c:v>9.5219999999999992E-3</c:v>
                </c:pt>
                <c:pt idx="9">
                  <c:v>1.0579999999999999E-2</c:v>
                </c:pt>
                <c:pt idx="10">
                  <c:v>1.1637999999999997E-2</c:v>
                </c:pt>
                <c:pt idx="11">
                  <c:v>1.2695999999999999E-2</c:v>
                </c:pt>
                <c:pt idx="12">
                  <c:v>1.3753999999999999E-2</c:v>
                </c:pt>
                <c:pt idx="13">
                  <c:v>1.4811999999999999E-2</c:v>
                </c:pt>
                <c:pt idx="14">
                  <c:v>1.5869999999999999E-2</c:v>
                </c:pt>
                <c:pt idx="15">
                  <c:v>1.6927999999999999E-2</c:v>
                </c:pt>
                <c:pt idx="16">
                  <c:v>1.7985999999999995E-2</c:v>
                </c:pt>
                <c:pt idx="17">
                  <c:v>1.9043999999999998E-2</c:v>
                </c:pt>
                <c:pt idx="18">
                  <c:v>2.0101999999999998E-2</c:v>
                </c:pt>
                <c:pt idx="19">
                  <c:v>2.1159999999999998E-2</c:v>
                </c:pt>
                <c:pt idx="20">
                  <c:v>2.2217999999999995E-2</c:v>
                </c:pt>
                <c:pt idx="21">
                  <c:v>2.3275999999999995E-2</c:v>
                </c:pt>
                <c:pt idx="22">
                  <c:v>2.4333999999999998E-2</c:v>
                </c:pt>
                <c:pt idx="23">
                  <c:v>2.5391999999999998E-2</c:v>
                </c:pt>
                <c:pt idx="24">
                  <c:v>2.6449999999999994E-2</c:v>
                </c:pt>
                <c:pt idx="25">
                  <c:v>2.7507999999999998E-2</c:v>
                </c:pt>
                <c:pt idx="26">
                  <c:v>2.8565999999999994E-2</c:v>
                </c:pt>
                <c:pt idx="27">
                  <c:v>2.9623999999999998E-2</c:v>
                </c:pt>
                <c:pt idx="28">
                  <c:v>3.0681999999999997E-2</c:v>
                </c:pt>
                <c:pt idx="29">
                  <c:v>3.1739999999999997E-2</c:v>
                </c:pt>
                <c:pt idx="30">
                  <c:v>3.2797999999999994E-2</c:v>
                </c:pt>
                <c:pt idx="31">
                  <c:v>3.3855999999999997E-2</c:v>
                </c:pt>
                <c:pt idx="32">
                  <c:v>3.4913999999999994E-2</c:v>
                </c:pt>
                <c:pt idx="33">
                  <c:v>3.597199999999999E-2</c:v>
                </c:pt>
                <c:pt idx="34">
                  <c:v>3.7029999999999993E-2</c:v>
                </c:pt>
                <c:pt idx="35">
                  <c:v>3.8087999999999997E-2</c:v>
                </c:pt>
                <c:pt idx="36">
                  <c:v>3.9145999999999993E-2</c:v>
                </c:pt>
                <c:pt idx="37">
                  <c:v>4.0203999999999997E-2</c:v>
                </c:pt>
                <c:pt idx="38">
                  <c:v>4.1261999999999993E-2</c:v>
                </c:pt>
                <c:pt idx="39">
                  <c:v>4.2319999999999997E-2</c:v>
                </c:pt>
                <c:pt idx="40">
                  <c:v>4.3378E-2</c:v>
                </c:pt>
                <c:pt idx="41">
                  <c:v>4.4435999999999989E-2</c:v>
                </c:pt>
                <c:pt idx="42">
                  <c:v>4.5493999999999993E-2</c:v>
                </c:pt>
                <c:pt idx="43">
                  <c:v>4.6551999999999989E-2</c:v>
                </c:pt>
                <c:pt idx="44">
                  <c:v>4.761E-2</c:v>
                </c:pt>
                <c:pt idx="45">
                  <c:v>4.8667999999999996E-2</c:v>
                </c:pt>
                <c:pt idx="46">
                  <c:v>4.9725999999999992E-2</c:v>
                </c:pt>
                <c:pt idx="47">
                  <c:v>5.0783999999999996E-2</c:v>
                </c:pt>
                <c:pt idx="48">
                  <c:v>5.1841999999999992E-2</c:v>
                </c:pt>
                <c:pt idx="49">
                  <c:v>5.2899999999999989E-2</c:v>
                </c:pt>
                <c:pt idx="50">
                  <c:v>5.3957999999999992E-2</c:v>
                </c:pt>
                <c:pt idx="51">
                  <c:v>5.5015999999999995E-2</c:v>
                </c:pt>
                <c:pt idx="52">
                  <c:v>5.6073999999999999E-2</c:v>
                </c:pt>
                <c:pt idx="53">
                  <c:v>5.7131999999999988E-2</c:v>
                </c:pt>
                <c:pt idx="54">
                  <c:v>5.8189999999999992E-2</c:v>
                </c:pt>
                <c:pt idx="55">
                  <c:v>5.9247999999999995E-2</c:v>
                </c:pt>
                <c:pt idx="56">
                  <c:v>6.0305999999999992E-2</c:v>
                </c:pt>
                <c:pt idx="57">
                  <c:v>6.1363999999999995E-2</c:v>
                </c:pt>
                <c:pt idx="58">
                  <c:v>6.2421999999999991E-2</c:v>
                </c:pt>
                <c:pt idx="59">
                  <c:v>6.3479999999999995E-2</c:v>
                </c:pt>
                <c:pt idx="60">
                  <c:v>6.4537999999999984E-2</c:v>
                </c:pt>
                <c:pt idx="61">
                  <c:v>6.5595999999999988E-2</c:v>
                </c:pt>
                <c:pt idx="62">
                  <c:v>6.6653999999999991E-2</c:v>
                </c:pt>
                <c:pt idx="63">
                  <c:v>6.7711999999999994E-2</c:v>
                </c:pt>
                <c:pt idx="64">
                  <c:v>6.8769999999999998E-2</c:v>
                </c:pt>
                <c:pt idx="65">
                  <c:v>6.9827999999999987E-2</c:v>
                </c:pt>
                <c:pt idx="66">
                  <c:v>7.0885999999999991E-2</c:v>
                </c:pt>
                <c:pt idx="67">
                  <c:v>7.194399999999998E-2</c:v>
                </c:pt>
                <c:pt idx="68">
                  <c:v>7.3001999999999997E-2</c:v>
                </c:pt>
                <c:pt idx="69">
                  <c:v>7.4059999999999987E-2</c:v>
                </c:pt>
                <c:pt idx="70">
                  <c:v>7.511799999999999E-2</c:v>
                </c:pt>
                <c:pt idx="71">
                  <c:v>7.6175999999999994E-2</c:v>
                </c:pt>
                <c:pt idx="72">
                  <c:v>7.7233999999999983E-2</c:v>
                </c:pt>
                <c:pt idx="73">
                  <c:v>7.8291999999999987E-2</c:v>
                </c:pt>
                <c:pt idx="74">
                  <c:v>7.934999999999999E-2</c:v>
                </c:pt>
                <c:pt idx="75">
                  <c:v>8.0407999999999993E-2</c:v>
                </c:pt>
                <c:pt idx="76">
                  <c:v>8.1465999999999997E-2</c:v>
                </c:pt>
                <c:pt idx="77">
                  <c:v>8.2523999999999986E-2</c:v>
                </c:pt>
                <c:pt idx="78">
                  <c:v>8.3581999999999976E-2</c:v>
                </c:pt>
                <c:pt idx="79">
                  <c:v>8.4639999999999993E-2</c:v>
                </c:pt>
                <c:pt idx="80">
                  <c:v>8.5697999999999996E-2</c:v>
                </c:pt>
                <c:pt idx="81">
                  <c:v>8.6756E-2</c:v>
                </c:pt>
                <c:pt idx="82">
                  <c:v>8.7813999999999989E-2</c:v>
                </c:pt>
                <c:pt idx="83">
                  <c:v>8.8871999999999979E-2</c:v>
                </c:pt>
                <c:pt idx="84">
                  <c:v>8.9929999999999982E-2</c:v>
                </c:pt>
                <c:pt idx="85">
                  <c:v>9.0987999999999986E-2</c:v>
                </c:pt>
                <c:pt idx="86">
                  <c:v>9.2045999999999989E-2</c:v>
                </c:pt>
                <c:pt idx="87">
                  <c:v>9.3103999999999978E-2</c:v>
                </c:pt>
                <c:pt idx="88">
                  <c:v>9.4161999999999982E-2</c:v>
                </c:pt>
                <c:pt idx="89">
                  <c:v>9.5219999999999999E-2</c:v>
                </c:pt>
                <c:pt idx="90">
                  <c:v>9.6278000000000002E-2</c:v>
                </c:pt>
                <c:pt idx="91">
                  <c:v>9.7335999999999992E-2</c:v>
                </c:pt>
                <c:pt idx="92">
                  <c:v>9.8393999999999981E-2</c:v>
                </c:pt>
                <c:pt idx="93">
                  <c:v>9.9451999999999985E-2</c:v>
                </c:pt>
                <c:pt idx="94">
                  <c:v>0.10050999999999999</c:v>
                </c:pt>
                <c:pt idx="95">
                  <c:v>0.10156799999999999</c:v>
                </c:pt>
                <c:pt idx="96">
                  <c:v>0.102626</c:v>
                </c:pt>
                <c:pt idx="97">
                  <c:v>0.10368399999999998</c:v>
                </c:pt>
                <c:pt idx="98">
                  <c:v>0.10474199999999997</c:v>
                </c:pt>
                <c:pt idx="99">
                  <c:v>0.10579999999999998</c:v>
                </c:pt>
                <c:pt idx="100">
                  <c:v>0.10685799999999999</c:v>
                </c:pt>
                <c:pt idx="101">
                  <c:v>0.10791599999999998</c:v>
                </c:pt>
                <c:pt idx="102">
                  <c:v>0.10897399999999999</c:v>
                </c:pt>
                <c:pt idx="103">
                  <c:v>0.11003199999999999</c:v>
                </c:pt>
                <c:pt idx="104">
                  <c:v>0.11108999999999999</c:v>
                </c:pt>
                <c:pt idx="105">
                  <c:v>0.112148</c:v>
                </c:pt>
                <c:pt idx="106">
                  <c:v>0.11320599999999997</c:v>
                </c:pt>
                <c:pt idx="107">
                  <c:v>0.11426399999999998</c:v>
                </c:pt>
                <c:pt idx="108">
                  <c:v>0.11532199999999998</c:v>
                </c:pt>
                <c:pt idx="109">
                  <c:v>0.11637999999999998</c:v>
                </c:pt>
                <c:pt idx="110">
                  <c:v>0.117438</c:v>
                </c:pt>
                <c:pt idx="111">
                  <c:v>0.11849599999999999</c:v>
                </c:pt>
                <c:pt idx="112">
                  <c:v>0.11955399999999999</c:v>
                </c:pt>
                <c:pt idx="113">
                  <c:v>0.12061199999999998</c:v>
                </c:pt>
                <c:pt idx="114">
                  <c:v>0.12166999999999999</c:v>
                </c:pt>
                <c:pt idx="115">
                  <c:v>0.12272799999999999</c:v>
                </c:pt>
                <c:pt idx="116">
                  <c:v>0.12378599999999998</c:v>
                </c:pt>
                <c:pt idx="117">
                  <c:v>0.12484399999999998</c:v>
                </c:pt>
                <c:pt idx="118">
                  <c:v>0.12590199999999999</c:v>
                </c:pt>
                <c:pt idx="119">
                  <c:v>0.12695999999999999</c:v>
                </c:pt>
                <c:pt idx="120">
                  <c:v>0.12801799999999997</c:v>
                </c:pt>
                <c:pt idx="121">
                  <c:v>0.12907599999999997</c:v>
                </c:pt>
                <c:pt idx="122">
                  <c:v>0.13013399999999997</c:v>
                </c:pt>
                <c:pt idx="123">
                  <c:v>0.13119199999999998</c:v>
                </c:pt>
                <c:pt idx="124">
                  <c:v>0.13224999999999998</c:v>
                </c:pt>
                <c:pt idx="125">
                  <c:v>0.13330799999999998</c:v>
                </c:pt>
                <c:pt idx="126">
                  <c:v>0.13436599999999999</c:v>
                </c:pt>
                <c:pt idx="127">
                  <c:v>0.13542399999999999</c:v>
                </c:pt>
                <c:pt idx="128">
                  <c:v>0.13648199999999999</c:v>
                </c:pt>
                <c:pt idx="129">
                  <c:v>0.13754</c:v>
                </c:pt>
                <c:pt idx="130">
                  <c:v>0.13859799999999997</c:v>
                </c:pt>
                <c:pt idx="131">
                  <c:v>0.13965599999999997</c:v>
                </c:pt>
                <c:pt idx="132">
                  <c:v>0.14071399999999998</c:v>
                </c:pt>
                <c:pt idx="133">
                  <c:v>0.14177199999999998</c:v>
                </c:pt>
                <c:pt idx="134">
                  <c:v>0.14282999999999998</c:v>
                </c:pt>
                <c:pt idx="135">
                  <c:v>0.14388799999999996</c:v>
                </c:pt>
                <c:pt idx="136">
                  <c:v>0.14494599999999996</c:v>
                </c:pt>
                <c:pt idx="137">
                  <c:v>0.14600399999999999</c:v>
                </c:pt>
                <c:pt idx="138">
                  <c:v>0.147062</c:v>
                </c:pt>
                <c:pt idx="139">
                  <c:v>0.14811999999999997</c:v>
                </c:pt>
                <c:pt idx="140">
                  <c:v>0.14917799999999998</c:v>
                </c:pt>
                <c:pt idx="141">
                  <c:v>0.15023599999999998</c:v>
                </c:pt>
                <c:pt idx="142">
                  <c:v>0.15129399999999998</c:v>
                </c:pt>
                <c:pt idx="143">
                  <c:v>0.15235199999999999</c:v>
                </c:pt>
                <c:pt idx="144">
                  <c:v>0.15340999999999999</c:v>
                </c:pt>
                <c:pt idx="145">
                  <c:v>0.15446799999999997</c:v>
                </c:pt>
                <c:pt idx="146">
                  <c:v>0.15552599999999997</c:v>
                </c:pt>
                <c:pt idx="147">
                  <c:v>0.15658399999999997</c:v>
                </c:pt>
                <c:pt idx="148">
                  <c:v>0.15764199999999998</c:v>
                </c:pt>
                <c:pt idx="149">
                  <c:v>0.15869999999999998</c:v>
                </c:pt>
                <c:pt idx="150">
                  <c:v>0.15975799999999998</c:v>
                </c:pt>
                <c:pt idx="151">
                  <c:v>0.16081599999999999</c:v>
                </c:pt>
                <c:pt idx="152">
                  <c:v>0.16187399999999999</c:v>
                </c:pt>
                <c:pt idx="153">
                  <c:v>0.16293199999999999</c:v>
                </c:pt>
                <c:pt idx="154">
                  <c:v>0.16398999999999997</c:v>
                </c:pt>
                <c:pt idx="155">
                  <c:v>0.16504799999999997</c:v>
                </c:pt>
                <c:pt idx="156">
                  <c:v>0.16610599999999995</c:v>
                </c:pt>
                <c:pt idx="157">
                  <c:v>0.16716399999999995</c:v>
                </c:pt>
                <c:pt idx="158">
                  <c:v>0.16822199999999995</c:v>
                </c:pt>
                <c:pt idx="159">
                  <c:v>0.16927999999999999</c:v>
                </c:pt>
                <c:pt idx="160">
                  <c:v>0.17033799999999999</c:v>
                </c:pt>
                <c:pt idx="161">
                  <c:v>0.17139599999999999</c:v>
                </c:pt>
                <c:pt idx="162">
                  <c:v>0.172454</c:v>
                </c:pt>
                <c:pt idx="163">
                  <c:v>0.173512</c:v>
                </c:pt>
                <c:pt idx="164">
                  <c:v>0.17457</c:v>
                </c:pt>
                <c:pt idx="165">
                  <c:v>0.17562799999999998</c:v>
                </c:pt>
                <c:pt idx="166">
                  <c:v>0.17668599999999998</c:v>
                </c:pt>
                <c:pt idx="167">
                  <c:v>0.17774399999999996</c:v>
                </c:pt>
                <c:pt idx="168">
                  <c:v>0.17880199999999996</c:v>
                </c:pt>
                <c:pt idx="169">
                  <c:v>0.17985999999999996</c:v>
                </c:pt>
                <c:pt idx="170">
                  <c:v>0.18091799999999997</c:v>
                </c:pt>
                <c:pt idx="171">
                  <c:v>0.18197599999999997</c:v>
                </c:pt>
                <c:pt idx="172">
                  <c:v>0.18303399999999997</c:v>
                </c:pt>
                <c:pt idx="173">
                  <c:v>0.18409199999999998</c:v>
                </c:pt>
                <c:pt idx="174">
                  <c:v>0.18514999999999998</c:v>
                </c:pt>
                <c:pt idx="175">
                  <c:v>0.18620799999999996</c:v>
                </c:pt>
                <c:pt idx="176">
                  <c:v>0.18726599999999996</c:v>
                </c:pt>
                <c:pt idx="177">
                  <c:v>0.18832399999999996</c:v>
                </c:pt>
                <c:pt idx="178">
                  <c:v>0.18938199999999997</c:v>
                </c:pt>
                <c:pt idx="179">
                  <c:v>0.19044</c:v>
                </c:pt>
                <c:pt idx="180">
                  <c:v>0.191498</c:v>
                </c:pt>
                <c:pt idx="181">
                  <c:v>0.192556</c:v>
                </c:pt>
                <c:pt idx="182">
                  <c:v>0.19361400000000001</c:v>
                </c:pt>
                <c:pt idx="183">
                  <c:v>0.19467199999999998</c:v>
                </c:pt>
                <c:pt idx="184">
                  <c:v>0.19572999999999996</c:v>
                </c:pt>
                <c:pt idx="185">
                  <c:v>0.19678799999999996</c:v>
                </c:pt>
                <c:pt idx="186">
                  <c:v>0.19784599999999997</c:v>
                </c:pt>
                <c:pt idx="187">
                  <c:v>0.19890399999999997</c:v>
                </c:pt>
                <c:pt idx="188">
                  <c:v>0.19996199999999997</c:v>
                </c:pt>
                <c:pt idx="189">
                  <c:v>0.20101999999999998</c:v>
                </c:pt>
                <c:pt idx="190">
                  <c:v>0.20207799999999998</c:v>
                </c:pt>
                <c:pt idx="191">
                  <c:v>0.20313599999999998</c:v>
                </c:pt>
                <c:pt idx="192">
                  <c:v>0.20419399999999999</c:v>
                </c:pt>
                <c:pt idx="193">
                  <c:v>0.20525199999999999</c:v>
                </c:pt>
                <c:pt idx="194">
                  <c:v>0.20630999999999997</c:v>
                </c:pt>
                <c:pt idx="195">
                  <c:v>0.20736799999999997</c:v>
                </c:pt>
                <c:pt idx="196">
                  <c:v>0.20842599999999994</c:v>
                </c:pt>
                <c:pt idx="197">
                  <c:v>0.20948399999999995</c:v>
                </c:pt>
                <c:pt idx="198">
                  <c:v>0.21054199999999995</c:v>
                </c:pt>
                <c:pt idx="199">
                  <c:v>0.21159999999999995</c:v>
                </c:pt>
                <c:pt idx="200">
                  <c:v>0.21265799999999996</c:v>
                </c:pt>
                <c:pt idx="201">
                  <c:v>0.21371599999999999</c:v>
                </c:pt>
                <c:pt idx="202">
                  <c:v>0.21477399999999999</c:v>
                </c:pt>
                <c:pt idx="203">
                  <c:v>0.21583199999999997</c:v>
                </c:pt>
                <c:pt idx="204">
                  <c:v>0.21688999999999997</c:v>
                </c:pt>
                <c:pt idx="205">
                  <c:v>0.21794799999999998</c:v>
                </c:pt>
                <c:pt idx="206">
                  <c:v>0.21900599999999998</c:v>
                </c:pt>
                <c:pt idx="207">
                  <c:v>0.22006399999999998</c:v>
                </c:pt>
                <c:pt idx="208">
                  <c:v>0.22112199999999999</c:v>
                </c:pt>
                <c:pt idx="209">
                  <c:v>0.22217999999999999</c:v>
                </c:pt>
                <c:pt idx="210">
                  <c:v>0.22323799999999999</c:v>
                </c:pt>
                <c:pt idx="211">
                  <c:v>0.224296</c:v>
                </c:pt>
                <c:pt idx="212">
                  <c:v>0.22535399999999997</c:v>
                </c:pt>
                <c:pt idx="213">
                  <c:v>0.22641199999999995</c:v>
                </c:pt>
                <c:pt idx="214">
                  <c:v>0.22746999999999995</c:v>
                </c:pt>
                <c:pt idx="215">
                  <c:v>0.22852799999999995</c:v>
                </c:pt>
                <c:pt idx="216">
                  <c:v>0.22958599999999996</c:v>
                </c:pt>
                <c:pt idx="217">
                  <c:v>0.23064399999999996</c:v>
                </c:pt>
                <c:pt idx="218">
                  <c:v>0.23170199999999996</c:v>
                </c:pt>
                <c:pt idx="219">
                  <c:v>0.23275999999999997</c:v>
                </c:pt>
                <c:pt idx="220">
                  <c:v>0.23381799999999997</c:v>
                </c:pt>
                <c:pt idx="221">
                  <c:v>0.234876</c:v>
                </c:pt>
                <c:pt idx="222">
                  <c:v>0.23593399999999995</c:v>
                </c:pt>
                <c:pt idx="223">
                  <c:v>0.23699199999999998</c:v>
                </c:pt>
                <c:pt idx="224">
                  <c:v>0.23804999999999998</c:v>
                </c:pt>
                <c:pt idx="225">
                  <c:v>0.23910799999999999</c:v>
                </c:pt>
                <c:pt idx="226">
                  <c:v>0.24016599999999996</c:v>
                </c:pt>
                <c:pt idx="227">
                  <c:v>0.24122399999999997</c:v>
                </c:pt>
                <c:pt idx="228">
                  <c:v>0.24228199999999997</c:v>
                </c:pt>
                <c:pt idx="229">
                  <c:v>0.24333999999999997</c:v>
                </c:pt>
                <c:pt idx="230">
                  <c:v>0.24439799999999998</c:v>
                </c:pt>
                <c:pt idx="231">
                  <c:v>0.24545599999999998</c:v>
                </c:pt>
                <c:pt idx="232">
                  <c:v>0.24651399999999996</c:v>
                </c:pt>
                <c:pt idx="233">
                  <c:v>0.24757199999999996</c:v>
                </c:pt>
                <c:pt idx="234">
                  <c:v>0.24862999999999996</c:v>
                </c:pt>
                <c:pt idx="235">
                  <c:v>0.24968799999999997</c:v>
                </c:pt>
                <c:pt idx="236">
                  <c:v>0.25074599999999997</c:v>
                </c:pt>
                <c:pt idx="237">
                  <c:v>0.25180399999999997</c:v>
                </c:pt>
                <c:pt idx="238">
                  <c:v>0.25286199999999998</c:v>
                </c:pt>
                <c:pt idx="239">
                  <c:v>0.25391999999999998</c:v>
                </c:pt>
                <c:pt idx="240">
                  <c:v>0.25497799999999998</c:v>
                </c:pt>
                <c:pt idx="241">
                  <c:v>0.25603599999999993</c:v>
                </c:pt>
                <c:pt idx="242">
                  <c:v>0.25709399999999993</c:v>
                </c:pt>
                <c:pt idx="243">
                  <c:v>0.25815199999999994</c:v>
                </c:pt>
                <c:pt idx="244">
                  <c:v>0.25920999999999994</c:v>
                </c:pt>
                <c:pt idx="245">
                  <c:v>0.26026799999999994</c:v>
                </c:pt>
                <c:pt idx="246">
                  <c:v>0.26132599999999995</c:v>
                </c:pt>
                <c:pt idx="247">
                  <c:v>0.26238399999999995</c:v>
                </c:pt>
                <c:pt idx="248">
                  <c:v>0.26344199999999995</c:v>
                </c:pt>
                <c:pt idx="249">
                  <c:v>0.26449999999999996</c:v>
                </c:pt>
                <c:pt idx="250">
                  <c:v>0.26555799999999996</c:v>
                </c:pt>
                <c:pt idx="251">
                  <c:v>0.26661599999999996</c:v>
                </c:pt>
                <c:pt idx="252">
                  <c:v>0.26767399999999997</c:v>
                </c:pt>
                <c:pt idx="253">
                  <c:v>0.26873199999999997</c:v>
                </c:pt>
                <c:pt idx="254">
                  <c:v>0.26978999999999997</c:v>
                </c:pt>
                <c:pt idx="255">
                  <c:v>0.27084799999999998</c:v>
                </c:pt>
                <c:pt idx="256">
                  <c:v>0.27190599999999998</c:v>
                </c:pt>
                <c:pt idx="257">
                  <c:v>0.27296399999999998</c:v>
                </c:pt>
                <c:pt idx="258">
                  <c:v>0.27402199999999999</c:v>
                </c:pt>
                <c:pt idx="259">
                  <c:v>0.27507999999999999</c:v>
                </c:pt>
                <c:pt idx="260">
                  <c:v>0.27613799999999994</c:v>
                </c:pt>
                <c:pt idx="261">
                  <c:v>0.27719599999999994</c:v>
                </c:pt>
                <c:pt idx="262">
                  <c:v>0.27825399999999995</c:v>
                </c:pt>
                <c:pt idx="263">
                  <c:v>0.27931199999999995</c:v>
                </c:pt>
                <c:pt idx="264">
                  <c:v>0.28036999999999995</c:v>
                </c:pt>
                <c:pt idx="265">
                  <c:v>0.28142799999999996</c:v>
                </c:pt>
                <c:pt idx="266">
                  <c:v>0.28248599999999996</c:v>
                </c:pt>
                <c:pt idx="267">
                  <c:v>0.28354399999999996</c:v>
                </c:pt>
                <c:pt idx="268">
                  <c:v>0.28460199999999997</c:v>
                </c:pt>
                <c:pt idx="269">
                  <c:v>0.28565999999999997</c:v>
                </c:pt>
                <c:pt idx="270">
                  <c:v>0.28671799999999992</c:v>
                </c:pt>
                <c:pt idx="271">
                  <c:v>0.28777599999999992</c:v>
                </c:pt>
                <c:pt idx="272">
                  <c:v>0.28883399999999992</c:v>
                </c:pt>
                <c:pt idx="273">
                  <c:v>0.28989199999999993</c:v>
                </c:pt>
                <c:pt idx="274">
                  <c:v>0.29094999999999993</c:v>
                </c:pt>
                <c:pt idx="275">
                  <c:v>0.29200799999999999</c:v>
                </c:pt>
                <c:pt idx="276">
                  <c:v>0.29306599999999999</c:v>
                </c:pt>
                <c:pt idx="277">
                  <c:v>0.294124</c:v>
                </c:pt>
                <c:pt idx="278">
                  <c:v>0.295182</c:v>
                </c:pt>
                <c:pt idx="279">
                  <c:v>0.29623999999999995</c:v>
                </c:pt>
                <c:pt idx="280">
                  <c:v>0.29729799999999995</c:v>
                </c:pt>
                <c:pt idx="281">
                  <c:v>0.29835599999999995</c:v>
                </c:pt>
                <c:pt idx="282">
                  <c:v>0.29941399999999996</c:v>
                </c:pt>
                <c:pt idx="283">
                  <c:v>0.30047199999999996</c:v>
                </c:pt>
                <c:pt idx="284">
                  <c:v>0.30152999999999996</c:v>
                </c:pt>
                <c:pt idx="285">
                  <c:v>0.30258799999999997</c:v>
                </c:pt>
                <c:pt idx="286">
                  <c:v>0.30364599999999997</c:v>
                </c:pt>
                <c:pt idx="287">
                  <c:v>0.30470399999999997</c:v>
                </c:pt>
                <c:pt idx="288">
                  <c:v>0.30576199999999998</c:v>
                </c:pt>
                <c:pt idx="289">
                  <c:v>0.30681999999999998</c:v>
                </c:pt>
                <c:pt idx="290">
                  <c:v>0.30787799999999999</c:v>
                </c:pt>
                <c:pt idx="291">
                  <c:v>0.30893599999999993</c:v>
                </c:pt>
                <c:pt idx="292">
                  <c:v>0.30999399999999994</c:v>
                </c:pt>
                <c:pt idx="293">
                  <c:v>0.31105199999999994</c:v>
                </c:pt>
                <c:pt idx="294">
                  <c:v>0.31210999999999994</c:v>
                </c:pt>
                <c:pt idx="295">
                  <c:v>0.31316799999999995</c:v>
                </c:pt>
                <c:pt idx="296">
                  <c:v>0.31422599999999995</c:v>
                </c:pt>
                <c:pt idx="297">
                  <c:v>0.31528399999999995</c:v>
                </c:pt>
                <c:pt idx="298">
                  <c:v>0.31634199999999996</c:v>
                </c:pt>
                <c:pt idx="299">
                  <c:v>0.31739999999999996</c:v>
                </c:pt>
                <c:pt idx="300">
                  <c:v>0.31845799999999996</c:v>
                </c:pt>
                <c:pt idx="301">
                  <c:v>0.31951599999999997</c:v>
                </c:pt>
                <c:pt idx="302">
                  <c:v>0.32057399999999997</c:v>
                </c:pt>
                <c:pt idx="303">
                  <c:v>0.32163199999999997</c:v>
                </c:pt>
                <c:pt idx="304">
                  <c:v>0.32268999999999998</c:v>
                </c:pt>
                <c:pt idx="305">
                  <c:v>0.32374799999999998</c:v>
                </c:pt>
                <c:pt idx="306">
                  <c:v>0.32480599999999998</c:v>
                </c:pt>
                <c:pt idx="307">
                  <c:v>0.32586399999999999</c:v>
                </c:pt>
                <c:pt idx="308">
                  <c:v>0.32692199999999993</c:v>
                </c:pt>
                <c:pt idx="309">
                  <c:v>0.32797999999999994</c:v>
                </c:pt>
                <c:pt idx="310">
                  <c:v>0.32903799999999994</c:v>
                </c:pt>
                <c:pt idx="311">
                  <c:v>0.33009599999999995</c:v>
                </c:pt>
                <c:pt idx="312">
                  <c:v>0.33115399999999995</c:v>
                </c:pt>
                <c:pt idx="313">
                  <c:v>0.3322119999999999</c:v>
                </c:pt>
                <c:pt idx="314">
                  <c:v>0.33326999999999996</c:v>
                </c:pt>
                <c:pt idx="315">
                  <c:v>0.3343279999999999</c:v>
                </c:pt>
                <c:pt idx="316">
                  <c:v>0.33538600000000002</c:v>
                </c:pt>
                <c:pt idx="317">
                  <c:v>0.33644399999999991</c:v>
                </c:pt>
                <c:pt idx="318">
                  <c:v>0.33750200000000002</c:v>
                </c:pt>
                <c:pt idx="319">
                  <c:v>0.33855999999999997</c:v>
                </c:pt>
                <c:pt idx="320">
                  <c:v>0.33961800000000003</c:v>
                </c:pt>
                <c:pt idx="321">
                  <c:v>0.34067599999999998</c:v>
                </c:pt>
                <c:pt idx="322">
                  <c:v>0.34173399999999987</c:v>
                </c:pt>
                <c:pt idx="323">
                  <c:v>0.34279199999999999</c:v>
                </c:pt>
                <c:pt idx="324">
                  <c:v>0.34384999999999993</c:v>
                </c:pt>
                <c:pt idx="325">
                  <c:v>0.34490799999999999</c:v>
                </c:pt>
                <c:pt idx="326">
                  <c:v>0.34596599999999994</c:v>
                </c:pt>
                <c:pt idx="327">
                  <c:v>0.347024</c:v>
                </c:pt>
                <c:pt idx="328">
                  <c:v>0.34808199999999995</c:v>
                </c:pt>
                <c:pt idx="329">
                  <c:v>0.34914000000000001</c:v>
                </c:pt>
                <c:pt idx="330">
                  <c:v>0.35019799999999995</c:v>
                </c:pt>
                <c:pt idx="331">
                  <c:v>0.35125599999999996</c:v>
                </c:pt>
                <c:pt idx="332">
                  <c:v>0.35231399999999996</c:v>
                </c:pt>
                <c:pt idx="333">
                  <c:v>0.35337199999999996</c:v>
                </c:pt>
                <c:pt idx="334">
                  <c:v>0.35442999999999997</c:v>
                </c:pt>
                <c:pt idx="335">
                  <c:v>0.35548799999999992</c:v>
                </c:pt>
                <c:pt idx="336">
                  <c:v>0.35654599999999997</c:v>
                </c:pt>
                <c:pt idx="337">
                  <c:v>0.35760399999999992</c:v>
                </c:pt>
                <c:pt idx="338">
                  <c:v>0.35866199999999998</c:v>
                </c:pt>
                <c:pt idx="339">
                  <c:v>0.35971999999999993</c:v>
                </c:pt>
                <c:pt idx="340">
                  <c:v>0.36077799999999999</c:v>
                </c:pt>
                <c:pt idx="341">
                  <c:v>0.36183599999999994</c:v>
                </c:pt>
                <c:pt idx="342">
                  <c:v>0.36289399999999994</c:v>
                </c:pt>
                <c:pt idx="343">
                  <c:v>0.36395199999999994</c:v>
                </c:pt>
                <c:pt idx="344">
                  <c:v>0.36500999999999995</c:v>
                </c:pt>
                <c:pt idx="345">
                  <c:v>0.36606799999999995</c:v>
                </c:pt>
                <c:pt idx="346">
                  <c:v>0.36712599999999995</c:v>
                </c:pt>
                <c:pt idx="347">
                  <c:v>0.36818399999999996</c:v>
                </c:pt>
                <c:pt idx="348">
                  <c:v>0.36924199999999996</c:v>
                </c:pt>
                <c:pt idx="349">
                  <c:v>0.37029999999999996</c:v>
                </c:pt>
                <c:pt idx="350">
                  <c:v>0.37135799999999991</c:v>
                </c:pt>
                <c:pt idx="351">
                  <c:v>0.37241599999999991</c:v>
                </c:pt>
                <c:pt idx="352">
                  <c:v>0.37347399999999992</c:v>
                </c:pt>
                <c:pt idx="353">
                  <c:v>0.37453199999999992</c:v>
                </c:pt>
                <c:pt idx="354">
                  <c:v>0.37558999999999992</c:v>
                </c:pt>
                <c:pt idx="355">
                  <c:v>0.37664799999999993</c:v>
                </c:pt>
                <c:pt idx="356">
                  <c:v>0.37770599999999993</c:v>
                </c:pt>
                <c:pt idx="357">
                  <c:v>0.37876399999999993</c:v>
                </c:pt>
                <c:pt idx="358">
                  <c:v>0.37982199999999994</c:v>
                </c:pt>
                <c:pt idx="359">
                  <c:v>0.38088</c:v>
                </c:pt>
                <c:pt idx="360">
                  <c:v>0.38193799999999989</c:v>
                </c:pt>
                <c:pt idx="361">
                  <c:v>0.382996</c:v>
                </c:pt>
                <c:pt idx="362">
                  <c:v>0.3840539999999999</c:v>
                </c:pt>
                <c:pt idx="363">
                  <c:v>0.38511200000000001</c:v>
                </c:pt>
                <c:pt idx="364">
                  <c:v>0.38616999999999996</c:v>
                </c:pt>
                <c:pt idx="365">
                  <c:v>0.38722800000000002</c:v>
                </c:pt>
                <c:pt idx="366">
                  <c:v>0.38828599999999996</c:v>
                </c:pt>
                <c:pt idx="367">
                  <c:v>0.38934399999999997</c:v>
                </c:pt>
                <c:pt idx="368">
                  <c:v>0.39040199999999997</c:v>
                </c:pt>
                <c:pt idx="369">
                  <c:v>0.39145999999999992</c:v>
                </c:pt>
                <c:pt idx="370">
                  <c:v>0.39251799999999998</c:v>
                </c:pt>
                <c:pt idx="371">
                  <c:v>0.39357599999999993</c:v>
                </c:pt>
                <c:pt idx="372">
                  <c:v>0.39463399999999998</c:v>
                </c:pt>
                <c:pt idx="373">
                  <c:v>0.39569199999999993</c:v>
                </c:pt>
                <c:pt idx="374">
                  <c:v>0.39674999999999999</c:v>
                </c:pt>
                <c:pt idx="375">
                  <c:v>0.39780799999999994</c:v>
                </c:pt>
                <c:pt idx="376">
                  <c:v>0.398866</c:v>
                </c:pt>
                <c:pt idx="377">
                  <c:v>0.39992399999999995</c:v>
                </c:pt>
                <c:pt idx="378">
                  <c:v>0.40098200000000001</c:v>
                </c:pt>
                <c:pt idx="379">
                  <c:v>0.40203999999999995</c:v>
                </c:pt>
                <c:pt idx="380">
                  <c:v>0.4030979999999999</c:v>
                </c:pt>
                <c:pt idx="381">
                  <c:v>0.40415599999999996</c:v>
                </c:pt>
                <c:pt idx="382">
                  <c:v>0.40521399999999991</c:v>
                </c:pt>
                <c:pt idx="383">
                  <c:v>0.40627199999999997</c:v>
                </c:pt>
                <c:pt idx="384">
                  <c:v>0.40732999999999991</c:v>
                </c:pt>
                <c:pt idx="385">
                  <c:v>0.40838799999999997</c:v>
                </c:pt>
                <c:pt idx="386">
                  <c:v>0.40944599999999992</c:v>
                </c:pt>
                <c:pt idx="387">
                  <c:v>0.41050399999999998</c:v>
                </c:pt>
                <c:pt idx="388">
                  <c:v>0.41156199999999993</c:v>
                </c:pt>
                <c:pt idx="389">
                  <c:v>0.41261999999999993</c:v>
                </c:pt>
                <c:pt idx="390">
                  <c:v>0.41367799999999993</c:v>
                </c:pt>
                <c:pt idx="391">
                  <c:v>0.41473599999999994</c:v>
                </c:pt>
                <c:pt idx="392">
                  <c:v>0.41579399999999994</c:v>
                </c:pt>
                <c:pt idx="393">
                  <c:v>0.41685199999999989</c:v>
                </c:pt>
                <c:pt idx="394">
                  <c:v>0.41790999999999995</c:v>
                </c:pt>
                <c:pt idx="395">
                  <c:v>0.4189679999999999</c:v>
                </c:pt>
                <c:pt idx="396">
                  <c:v>0.42002599999999995</c:v>
                </c:pt>
                <c:pt idx="397">
                  <c:v>0.4210839999999999</c:v>
                </c:pt>
                <c:pt idx="398">
                  <c:v>0.42214199999999991</c:v>
                </c:pt>
                <c:pt idx="399">
                  <c:v>0.42319999999999991</c:v>
                </c:pt>
                <c:pt idx="400">
                  <c:v>0.42425799999999991</c:v>
                </c:pt>
                <c:pt idx="401">
                  <c:v>0.42531599999999992</c:v>
                </c:pt>
                <c:pt idx="402">
                  <c:v>0.42637399999999998</c:v>
                </c:pt>
                <c:pt idx="403">
                  <c:v>0.42743199999999998</c:v>
                </c:pt>
                <c:pt idx="404">
                  <c:v>0.42848999999999998</c:v>
                </c:pt>
                <c:pt idx="405">
                  <c:v>0.42954799999999999</c:v>
                </c:pt>
                <c:pt idx="406">
                  <c:v>0.43060599999999999</c:v>
                </c:pt>
                <c:pt idx="407">
                  <c:v>0.43166399999999994</c:v>
                </c:pt>
                <c:pt idx="408">
                  <c:v>0.432722</c:v>
                </c:pt>
                <c:pt idx="409">
                  <c:v>0.43377999999999994</c:v>
                </c:pt>
                <c:pt idx="410">
                  <c:v>0.43483799999999995</c:v>
                </c:pt>
                <c:pt idx="411">
                  <c:v>0.43589599999999995</c:v>
                </c:pt>
                <c:pt idx="412">
                  <c:v>0.43695399999999995</c:v>
                </c:pt>
                <c:pt idx="413">
                  <c:v>0.43801199999999996</c:v>
                </c:pt>
                <c:pt idx="414">
                  <c:v>0.43906999999999996</c:v>
                </c:pt>
                <c:pt idx="415">
                  <c:v>0.44012799999999996</c:v>
                </c:pt>
                <c:pt idx="416">
                  <c:v>0.44118599999999997</c:v>
                </c:pt>
                <c:pt idx="417">
                  <c:v>0.44224399999999997</c:v>
                </c:pt>
                <c:pt idx="418">
                  <c:v>0.44330199999999992</c:v>
                </c:pt>
                <c:pt idx="419">
                  <c:v>0.44435999999999998</c:v>
                </c:pt>
                <c:pt idx="420">
                  <c:v>0.44541799999999993</c:v>
                </c:pt>
                <c:pt idx="421">
                  <c:v>0.44647599999999998</c:v>
                </c:pt>
                <c:pt idx="422">
                  <c:v>0.44753399999999993</c:v>
                </c:pt>
                <c:pt idx="423">
                  <c:v>0.44859199999999999</c:v>
                </c:pt>
                <c:pt idx="424">
                  <c:v>0.44964999999999994</c:v>
                </c:pt>
                <c:pt idx="425">
                  <c:v>0.45070799999999994</c:v>
                </c:pt>
                <c:pt idx="426">
                  <c:v>0.45176599999999995</c:v>
                </c:pt>
                <c:pt idx="427">
                  <c:v>0.45282399999999989</c:v>
                </c:pt>
                <c:pt idx="428">
                  <c:v>0.45388199999999995</c:v>
                </c:pt>
                <c:pt idx="429">
                  <c:v>0.4549399999999999</c:v>
                </c:pt>
                <c:pt idx="430">
                  <c:v>0.45599799999999996</c:v>
                </c:pt>
                <c:pt idx="431">
                  <c:v>0.45705599999999991</c:v>
                </c:pt>
                <c:pt idx="432">
                  <c:v>0.45811399999999997</c:v>
                </c:pt>
                <c:pt idx="433">
                  <c:v>0.45917199999999991</c:v>
                </c:pt>
                <c:pt idx="434">
                  <c:v>0.46022999999999997</c:v>
                </c:pt>
                <c:pt idx="435">
                  <c:v>0.46128799999999992</c:v>
                </c:pt>
                <c:pt idx="436">
                  <c:v>0.46234599999999987</c:v>
                </c:pt>
                <c:pt idx="437">
                  <c:v>0.46340399999999993</c:v>
                </c:pt>
                <c:pt idx="438">
                  <c:v>0.46446199999999987</c:v>
                </c:pt>
                <c:pt idx="439">
                  <c:v>0.46551999999999993</c:v>
                </c:pt>
                <c:pt idx="440">
                  <c:v>0.46657799999999988</c:v>
                </c:pt>
                <c:pt idx="441">
                  <c:v>0.46763599999999994</c:v>
                </c:pt>
                <c:pt idx="442">
                  <c:v>0.46869399999999989</c:v>
                </c:pt>
                <c:pt idx="443">
                  <c:v>0.469752</c:v>
                </c:pt>
                <c:pt idx="444">
                  <c:v>0.4708099999999999</c:v>
                </c:pt>
                <c:pt idx="445">
                  <c:v>0.4718679999999999</c:v>
                </c:pt>
                <c:pt idx="446">
                  <c:v>0.47292599999999996</c:v>
                </c:pt>
                <c:pt idx="447">
                  <c:v>0.47398399999999996</c:v>
                </c:pt>
                <c:pt idx="448">
                  <c:v>0.47504199999999996</c:v>
                </c:pt>
                <c:pt idx="449">
                  <c:v>0.47609999999999997</c:v>
                </c:pt>
                <c:pt idx="450">
                  <c:v>0.47715799999999997</c:v>
                </c:pt>
                <c:pt idx="451">
                  <c:v>0.47821599999999997</c:v>
                </c:pt>
                <c:pt idx="452">
                  <c:v>0.47927399999999998</c:v>
                </c:pt>
                <c:pt idx="453">
                  <c:v>0.48033199999999993</c:v>
                </c:pt>
                <c:pt idx="454">
                  <c:v>0.48138999999999998</c:v>
                </c:pt>
                <c:pt idx="455">
                  <c:v>0.48244799999999993</c:v>
                </c:pt>
                <c:pt idx="456">
                  <c:v>0.48350599999999994</c:v>
                </c:pt>
                <c:pt idx="457">
                  <c:v>0.48456399999999994</c:v>
                </c:pt>
                <c:pt idx="458">
                  <c:v>0.48562199999999994</c:v>
                </c:pt>
                <c:pt idx="459">
                  <c:v>0.48667999999999995</c:v>
                </c:pt>
                <c:pt idx="460">
                  <c:v>0.48773799999999995</c:v>
                </c:pt>
                <c:pt idx="461">
                  <c:v>0.48879599999999995</c:v>
                </c:pt>
                <c:pt idx="462">
                  <c:v>0.48985399999999996</c:v>
                </c:pt>
                <c:pt idx="463">
                  <c:v>0.49091199999999996</c:v>
                </c:pt>
                <c:pt idx="464">
                  <c:v>0.49196999999999996</c:v>
                </c:pt>
                <c:pt idx="465">
                  <c:v>0.49302799999999991</c:v>
                </c:pt>
                <c:pt idx="466">
                  <c:v>0.49408599999999997</c:v>
                </c:pt>
                <c:pt idx="467">
                  <c:v>0.49514399999999992</c:v>
                </c:pt>
                <c:pt idx="468">
                  <c:v>0.49620199999999992</c:v>
                </c:pt>
                <c:pt idx="469">
                  <c:v>0.49725999999999992</c:v>
                </c:pt>
                <c:pt idx="470">
                  <c:v>0.49831799999999993</c:v>
                </c:pt>
                <c:pt idx="471">
                  <c:v>0.49937599999999993</c:v>
                </c:pt>
                <c:pt idx="472">
                  <c:v>0.50043399999999993</c:v>
                </c:pt>
                <c:pt idx="473">
                  <c:v>0.50149199999999994</c:v>
                </c:pt>
                <c:pt idx="474">
                  <c:v>0.50254999999999994</c:v>
                </c:pt>
                <c:pt idx="475">
                  <c:v>0.50360799999999994</c:v>
                </c:pt>
                <c:pt idx="476">
                  <c:v>0.50466599999999995</c:v>
                </c:pt>
                <c:pt idx="477">
                  <c:v>0.50572399999999995</c:v>
                </c:pt>
                <c:pt idx="478">
                  <c:v>0.50678199999999995</c:v>
                </c:pt>
                <c:pt idx="479">
                  <c:v>0.50783999999999996</c:v>
                </c:pt>
                <c:pt idx="480">
                  <c:v>0.50889799999999996</c:v>
                </c:pt>
                <c:pt idx="481">
                  <c:v>0.50995599999999996</c:v>
                </c:pt>
                <c:pt idx="482">
                  <c:v>0.51101399999999997</c:v>
                </c:pt>
                <c:pt idx="483">
                  <c:v>0.51207199999999986</c:v>
                </c:pt>
                <c:pt idx="484">
                  <c:v>0.51312999999999998</c:v>
                </c:pt>
                <c:pt idx="485">
                  <c:v>0.51418799999999987</c:v>
                </c:pt>
                <c:pt idx="486">
                  <c:v>0.51524599999999998</c:v>
                </c:pt>
                <c:pt idx="487">
                  <c:v>0.51630399999999987</c:v>
                </c:pt>
                <c:pt idx="488">
                  <c:v>0.51736199999999999</c:v>
                </c:pt>
                <c:pt idx="489">
                  <c:v>0.51841999999999988</c:v>
                </c:pt>
                <c:pt idx="490">
                  <c:v>0.519478</c:v>
                </c:pt>
                <c:pt idx="491">
                  <c:v>0.52053599999999989</c:v>
                </c:pt>
                <c:pt idx="492">
                  <c:v>0.521594</c:v>
                </c:pt>
                <c:pt idx="493">
                  <c:v>0.52265199999999989</c:v>
                </c:pt>
                <c:pt idx="494">
                  <c:v>0.5237099999999999</c:v>
                </c:pt>
                <c:pt idx="495">
                  <c:v>0.5247679999999999</c:v>
                </c:pt>
                <c:pt idx="496">
                  <c:v>0.5258259999999999</c:v>
                </c:pt>
                <c:pt idx="497">
                  <c:v>0.52688399999999991</c:v>
                </c:pt>
                <c:pt idx="498">
                  <c:v>0.52794199999999991</c:v>
                </c:pt>
                <c:pt idx="499">
                  <c:v>0.52899999999999991</c:v>
                </c:pt>
                <c:pt idx="500">
                  <c:v>0.53005799999999992</c:v>
                </c:pt>
                <c:pt idx="501">
                  <c:v>0.53111599999999992</c:v>
                </c:pt>
                <c:pt idx="502">
                  <c:v>0.53217399999999992</c:v>
                </c:pt>
                <c:pt idx="503">
                  <c:v>0.53323199999999993</c:v>
                </c:pt>
                <c:pt idx="504">
                  <c:v>0.53428999999999993</c:v>
                </c:pt>
                <c:pt idx="505">
                  <c:v>0.53534799999999994</c:v>
                </c:pt>
                <c:pt idx="506">
                  <c:v>0.53640599999999994</c:v>
                </c:pt>
                <c:pt idx="507">
                  <c:v>0.53746399999999994</c:v>
                </c:pt>
                <c:pt idx="508">
                  <c:v>0.53852199999999995</c:v>
                </c:pt>
                <c:pt idx="509">
                  <c:v>0.53957999999999995</c:v>
                </c:pt>
                <c:pt idx="510">
                  <c:v>0.54063799999999995</c:v>
                </c:pt>
                <c:pt idx="511">
                  <c:v>0.54169599999999996</c:v>
                </c:pt>
                <c:pt idx="512">
                  <c:v>0.54275399999999996</c:v>
                </c:pt>
                <c:pt idx="513">
                  <c:v>0.54381199999999996</c:v>
                </c:pt>
                <c:pt idx="514">
                  <c:v>0.54486999999999997</c:v>
                </c:pt>
                <c:pt idx="515">
                  <c:v>0.54592799999999997</c:v>
                </c:pt>
                <c:pt idx="516">
                  <c:v>0.54698599999999997</c:v>
                </c:pt>
                <c:pt idx="517">
                  <c:v>0.54804399999999998</c:v>
                </c:pt>
                <c:pt idx="518">
                  <c:v>0.54910199999999998</c:v>
                </c:pt>
                <c:pt idx="519">
                  <c:v>0.55015999999999998</c:v>
                </c:pt>
                <c:pt idx="520">
                  <c:v>0.55121799999999999</c:v>
                </c:pt>
                <c:pt idx="521">
                  <c:v>0.55227599999999988</c:v>
                </c:pt>
                <c:pt idx="522">
                  <c:v>0.55333399999999999</c:v>
                </c:pt>
                <c:pt idx="523">
                  <c:v>0.55439199999999988</c:v>
                </c:pt>
                <c:pt idx="524">
                  <c:v>0.55545</c:v>
                </c:pt>
                <c:pt idx="525">
                  <c:v>0.55650799999999989</c:v>
                </c:pt>
                <c:pt idx="526">
                  <c:v>0.55756600000000001</c:v>
                </c:pt>
                <c:pt idx="527">
                  <c:v>0.5586239999999999</c:v>
                </c:pt>
                <c:pt idx="528">
                  <c:v>0.5596819999999999</c:v>
                </c:pt>
                <c:pt idx="529">
                  <c:v>0.56073999999999991</c:v>
                </c:pt>
                <c:pt idx="530">
                  <c:v>0.56179799999999991</c:v>
                </c:pt>
                <c:pt idx="531">
                  <c:v>0.56285599999999991</c:v>
                </c:pt>
                <c:pt idx="532">
                  <c:v>0.56391399999999992</c:v>
                </c:pt>
                <c:pt idx="533">
                  <c:v>0.56497199999999992</c:v>
                </c:pt>
                <c:pt idx="534">
                  <c:v>0.56602999999999992</c:v>
                </c:pt>
                <c:pt idx="535">
                  <c:v>0.56708799999999993</c:v>
                </c:pt>
                <c:pt idx="536">
                  <c:v>0.56814599999999993</c:v>
                </c:pt>
                <c:pt idx="537">
                  <c:v>0.56920399999999993</c:v>
                </c:pt>
                <c:pt idx="538">
                  <c:v>0.57026199999999994</c:v>
                </c:pt>
                <c:pt idx="539">
                  <c:v>0.57131999999999994</c:v>
                </c:pt>
                <c:pt idx="540">
                  <c:v>0.57237799999999994</c:v>
                </c:pt>
                <c:pt idx="541">
                  <c:v>0.57343599999999983</c:v>
                </c:pt>
                <c:pt idx="542">
                  <c:v>0.57449399999999995</c:v>
                </c:pt>
                <c:pt idx="543">
                  <c:v>0.57555199999999984</c:v>
                </c:pt>
                <c:pt idx="544">
                  <c:v>0.57660999999999996</c:v>
                </c:pt>
                <c:pt idx="545">
                  <c:v>0.57766799999999985</c:v>
                </c:pt>
                <c:pt idx="546">
                  <c:v>0.57872599999999996</c:v>
                </c:pt>
                <c:pt idx="547">
                  <c:v>0.57978399999999986</c:v>
                </c:pt>
                <c:pt idx="548">
                  <c:v>0.58084199999999997</c:v>
                </c:pt>
                <c:pt idx="549">
                  <c:v>0.58189999999999986</c:v>
                </c:pt>
                <c:pt idx="550">
                  <c:v>0.58295799999999987</c:v>
                </c:pt>
                <c:pt idx="551">
                  <c:v>0.58401599999999998</c:v>
                </c:pt>
                <c:pt idx="552">
                  <c:v>0.58507399999999987</c:v>
                </c:pt>
                <c:pt idx="553">
                  <c:v>0.58613199999999999</c:v>
                </c:pt>
                <c:pt idx="554">
                  <c:v>0.58718999999999988</c:v>
                </c:pt>
                <c:pt idx="555">
                  <c:v>0.58824799999999999</c:v>
                </c:pt>
                <c:pt idx="556">
                  <c:v>0.58930599999999989</c:v>
                </c:pt>
                <c:pt idx="557">
                  <c:v>0.590364</c:v>
                </c:pt>
                <c:pt idx="558">
                  <c:v>0.59142199999999989</c:v>
                </c:pt>
                <c:pt idx="559">
                  <c:v>0.5924799999999999</c:v>
                </c:pt>
                <c:pt idx="560">
                  <c:v>0.5935379999999999</c:v>
                </c:pt>
                <c:pt idx="561">
                  <c:v>0.5945959999999999</c:v>
                </c:pt>
                <c:pt idx="562">
                  <c:v>0.59565399999999991</c:v>
                </c:pt>
                <c:pt idx="563">
                  <c:v>0.59671199999999991</c:v>
                </c:pt>
                <c:pt idx="564">
                  <c:v>0.59776999999999991</c:v>
                </c:pt>
                <c:pt idx="565">
                  <c:v>0.59882799999999992</c:v>
                </c:pt>
                <c:pt idx="566">
                  <c:v>0.59988599999999992</c:v>
                </c:pt>
                <c:pt idx="567">
                  <c:v>0.60094399999999992</c:v>
                </c:pt>
                <c:pt idx="568">
                  <c:v>0.60200199999999982</c:v>
                </c:pt>
                <c:pt idx="569">
                  <c:v>0.60305999999999993</c:v>
                </c:pt>
                <c:pt idx="570">
                  <c:v>0.60411799999999982</c:v>
                </c:pt>
                <c:pt idx="571">
                  <c:v>0.60517599999999994</c:v>
                </c:pt>
                <c:pt idx="572">
                  <c:v>0.60623399999999983</c:v>
                </c:pt>
                <c:pt idx="573">
                  <c:v>0.60729199999999994</c:v>
                </c:pt>
                <c:pt idx="574">
                  <c:v>0.60834999999999984</c:v>
                </c:pt>
                <c:pt idx="575">
                  <c:v>0.60940799999999995</c:v>
                </c:pt>
                <c:pt idx="576">
                  <c:v>0.61046599999999984</c:v>
                </c:pt>
                <c:pt idx="577">
                  <c:v>0.61152399999999996</c:v>
                </c:pt>
                <c:pt idx="578">
                  <c:v>0.61258199999999985</c:v>
                </c:pt>
                <c:pt idx="579">
                  <c:v>0.61363999999999996</c:v>
                </c:pt>
                <c:pt idx="580">
                  <c:v>0.61469799999999986</c:v>
                </c:pt>
                <c:pt idx="581">
                  <c:v>0.61575599999999997</c:v>
                </c:pt>
                <c:pt idx="582">
                  <c:v>0.61681399999999986</c:v>
                </c:pt>
                <c:pt idx="583">
                  <c:v>0.61787199999999987</c:v>
                </c:pt>
                <c:pt idx="584">
                  <c:v>0.61892999999999987</c:v>
                </c:pt>
                <c:pt idx="585">
                  <c:v>0.61998799999999987</c:v>
                </c:pt>
                <c:pt idx="586">
                  <c:v>0.62104599999999988</c:v>
                </c:pt>
                <c:pt idx="587">
                  <c:v>0.62210399999999988</c:v>
                </c:pt>
                <c:pt idx="588">
                  <c:v>0.62316199999999988</c:v>
                </c:pt>
                <c:pt idx="589">
                  <c:v>0.62421999999999989</c:v>
                </c:pt>
                <c:pt idx="590">
                  <c:v>0.62527799999999989</c:v>
                </c:pt>
                <c:pt idx="591">
                  <c:v>0.62633599999999989</c:v>
                </c:pt>
                <c:pt idx="592">
                  <c:v>0.62739400000000001</c:v>
                </c:pt>
                <c:pt idx="593">
                  <c:v>0.6284519999999999</c:v>
                </c:pt>
                <c:pt idx="594">
                  <c:v>0.62951000000000001</c:v>
                </c:pt>
                <c:pt idx="595">
                  <c:v>0.63056799999999991</c:v>
                </c:pt>
                <c:pt idx="596">
                  <c:v>0.63162600000000002</c:v>
                </c:pt>
                <c:pt idx="597">
                  <c:v>0.63268399999999991</c:v>
                </c:pt>
                <c:pt idx="598">
                  <c:v>0.63374200000000003</c:v>
                </c:pt>
                <c:pt idx="599">
                  <c:v>0.63479999999999992</c:v>
                </c:pt>
                <c:pt idx="600">
                  <c:v>0.63585799999999992</c:v>
                </c:pt>
                <c:pt idx="601">
                  <c:v>0.63691599999999993</c:v>
                </c:pt>
                <c:pt idx="602">
                  <c:v>0.63797399999999993</c:v>
                </c:pt>
                <c:pt idx="603">
                  <c:v>0.63903199999999993</c:v>
                </c:pt>
                <c:pt idx="604">
                  <c:v>0.64008999999999994</c:v>
                </c:pt>
                <c:pt idx="605">
                  <c:v>0.64114799999999994</c:v>
                </c:pt>
                <c:pt idx="606">
                  <c:v>0.64220599999999994</c:v>
                </c:pt>
                <c:pt idx="607">
                  <c:v>0.64326399999999995</c:v>
                </c:pt>
                <c:pt idx="608">
                  <c:v>0.64432199999999995</c:v>
                </c:pt>
                <c:pt idx="609">
                  <c:v>0.64537999999999995</c:v>
                </c:pt>
                <c:pt idx="610">
                  <c:v>0.64643799999999996</c:v>
                </c:pt>
                <c:pt idx="611">
                  <c:v>0.64749599999999996</c:v>
                </c:pt>
                <c:pt idx="612">
                  <c:v>0.64855399999999996</c:v>
                </c:pt>
                <c:pt idx="613">
                  <c:v>0.64961199999999997</c:v>
                </c:pt>
                <c:pt idx="614">
                  <c:v>0.65066999999999997</c:v>
                </c:pt>
                <c:pt idx="615">
                  <c:v>0.65172799999999997</c:v>
                </c:pt>
                <c:pt idx="616">
                  <c:v>0.65278599999999998</c:v>
                </c:pt>
                <c:pt idx="617">
                  <c:v>0.65384399999999987</c:v>
                </c:pt>
                <c:pt idx="618">
                  <c:v>0.65490199999999987</c:v>
                </c:pt>
                <c:pt idx="619">
                  <c:v>0.65595999999999988</c:v>
                </c:pt>
                <c:pt idx="620">
                  <c:v>0.65701799999999999</c:v>
                </c:pt>
                <c:pt idx="621">
                  <c:v>0.65807599999999988</c:v>
                </c:pt>
                <c:pt idx="622">
                  <c:v>0.65913399999999989</c:v>
                </c:pt>
                <c:pt idx="623">
                  <c:v>0.66019199999999989</c:v>
                </c:pt>
                <c:pt idx="624">
                  <c:v>0.66125</c:v>
                </c:pt>
                <c:pt idx="625">
                  <c:v>0.6623079999999999</c:v>
                </c:pt>
                <c:pt idx="626">
                  <c:v>0.6633659999999999</c:v>
                </c:pt>
                <c:pt idx="627">
                  <c:v>0.66442399999999979</c:v>
                </c:pt>
                <c:pt idx="628">
                  <c:v>0.66548200000000002</c:v>
                </c:pt>
                <c:pt idx="629">
                  <c:v>0.66653999999999991</c:v>
                </c:pt>
                <c:pt idx="630">
                  <c:v>0.66759799999999991</c:v>
                </c:pt>
                <c:pt idx="631">
                  <c:v>0.66865599999999981</c:v>
                </c:pt>
                <c:pt idx="632">
                  <c:v>0.66971399999999992</c:v>
                </c:pt>
                <c:pt idx="633">
                  <c:v>0.67077200000000003</c:v>
                </c:pt>
                <c:pt idx="634">
                  <c:v>0.67182999999999993</c:v>
                </c:pt>
                <c:pt idx="635">
                  <c:v>0.67288799999999982</c:v>
                </c:pt>
                <c:pt idx="636">
                  <c:v>0.67394599999999982</c:v>
                </c:pt>
                <c:pt idx="637">
                  <c:v>0.67500400000000005</c:v>
                </c:pt>
                <c:pt idx="638">
                  <c:v>0.67606199999999994</c:v>
                </c:pt>
                <c:pt idx="639">
                  <c:v>0.67711999999999994</c:v>
                </c:pt>
                <c:pt idx="640">
                  <c:v>0.67817799999999984</c:v>
                </c:pt>
                <c:pt idx="641">
                  <c:v>0.67923600000000006</c:v>
                </c:pt>
                <c:pt idx="642">
                  <c:v>0.68029399999999995</c:v>
                </c:pt>
                <c:pt idx="643">
                  <c:v>0.68135199999999996</c:v>
                </c:pt>
                <c:pt idx="644">
                  <c:v>0.68240999999999985</c:v>
                </c:pt>
                <c:pt idx="645">
                  <c:v>0.68346799999999974</c:v>
                </c:pt>
                <c:pt idx="646">
                  <c:v>0.68452599999999997</c:v>
                </c:pt>
                <c:pt idx="647">
                  <c:v>0.68558399999999997</c:v>
                </c:pt>
                <c:pt idx="648">
                  <c:v>0.68664199999999986</c:v>
                </c:pt>
                <c:pt idx="649">
                  <c:v>0.68769999999999987</c:v>
                </c:pt>
                <c:pt idx="650">
                  <c:v>0.68875799999999998</c:v>
                </c:pt>
                <c:pt idx="651">
                  <c:v>0.68981599999999998</c:v>
                </c:pt>
                <c:pt idx="652">
                  <c:v>0.69087399999999988</c:v>
                </c:pt>
                <c:pt idx="653">
                  <c:v>0.69193199999999988</c:v>
                </c:pt>
                <c:pt idx="654">
                  <c:v>0.69298999999999977</c:v>
                </c:pt>
                <c:pt idx="655">
                  <c:v>0.694048</c:v>
                </c:pt>
                <c:pt idx="656">
                  <c:v>0.69510599999999989</c:v>
                </c:pt>
                <c:pt idx="657">
                  <c:v>0.69616399999999989</c:v>
                </c:pt>
                <c:pt idx="658">
                  <c:v>0.69722199999999979</c:v>
                </c:pt>
                <c:pt idx="659">
                  <c:v>0.69828000000000001</c:v>
                </c:pt>
                <c:pt idx="660">
                  <c:v>0.6993379999999999</c:v>
                </c:pt>
                <c:pt idx="661">
                  <c:v>0.70039599999999991</c:v>
                </c:pt>
                <c:pt idx="662">
                  <c:v>0.7014539999999998</c:v>
                </c:pt>
                <c:pt idx="663">
                  <c:v>0.70251199999999991</c:v>
                </c:pt>
                <c:pt idx="664">
                  <c:v>0.70356999999999992</c:v>
                </c:pt>
                <c:pt idx="665">
                  <c:v>0.70462799999999992</c:v>
                </c:pt>
                <c:pt idx="666">
                  <c:v>0.70568599999999981</c:v>
                </c:pt>
                <c:pt idx="667">
                  <c:v>0.70674399999999993</c:v>
                </c:pt>
                <c:pt idx="668">
                  <c:v>0.70780199999999993</c:v>
                </c:pt>
                <c:pt idx="669">
                  <c:v>0.70885999999999993</c:v>
                </c:pt>
                <c:pt idx="670">
                  <c:v>0.70991799999999983</c:v>
                </c:pt>
                <c:pt idx="671">
                  <c:v>0.71097599999999983</c:v>
                </c:pt>
                <c:pt idx="672">
                  <c:v>0.71203400000000006</c:v>
                </c:pt>
                <c:pt idx="673">
                  <c:v>0.71309199999999995</c:v>
                </c:pt>
                <c:pt idx="674">
                  <c:v>0.71414999999999984</c:v>
                </c:pt>
                <c:pt idx="675">
                  <c:v>0.71520799999999984</c:v>
                </c:pt>
                <c:pt idx="676">
                  <c:v>0.71626599999999985</c:v>
                </c:pt>
                <c:pt idx="677">
                  <c:v>0.71732399999999996</c:v>
                </c:pt>
                <c:pt idx="678">
                  <c:v>0.71838199999999997</c:v>
                </c:pt>
                <c:pt idx="679">
                  <c:v>0.71943999999999986</c:v>
                </c:pt>
                <c:pt idx="680">
                  <c:v>0.72049799999999997</c:v>
                </c:pt>
                <c:pt idx="681">
                  <c:v>0.72155599999999998</c:v>
                </c:pt>
                <c:pt idx="682">
                  <c:v>0.72261399999999998</c:v>
                </c:pt>
                <c:pt idx="683">
                  <c:v>0.72367199999999987</c:v>
                </c:pt>
                <c:pt idx="684">
                  <c:v>0.72472999999999999</c:v>
                </c:pt>
                <c:pt idx="685">
                  <c:v>0.72578799999999988</c:v>
                </c:pt>
                <c:pt idx="686">
                  <c:v>0.72684599999999999</c:v>
                </c:pt>
                <c:pt idx="687">
                  <c:v>0.72790399999999988</c:v>
                </c:pt>
                <c:pt idx="688">
                  <c:v>0.72896199999999989</c:v>
                </c:pt>
                <c:pt idx="689">
                  <c:v>0.73001999999999989</c:v>
                </c:pt>
                <c:pt idx="690">
                  <c:v>0.73107800000000001</c:v>
                </c:pt>
                <c:pt idx="691">
                  <c:v>0.7321359999999999</c:v>
                </c:pt>
                <c:pt idx="692">
                  <c:v>0.7331939999999999</c:v>
                </c:pt>
                <c:pt idx="693">
                  <c:v>0.7342519999999999</c:v>
                </c:pt>
                <c:pt idx="694">
                  <c:v>0.73530999999999991</c:v>
                </c:pt>
                <c:pt idx="695">
                  <c:v>0.73636799999999991</c:v>
                </c:pt>
                <c:pt idx="696">
                  <c:v>0.73742599999999991</c:v>
                </c:pt>
                <c:pt idx="697">
                  <c:v>0.73848399999999992</c:v>
                </c:pt>
                <c:pt idx="698">
                  <c:v>0.73954199999999992</c:v>
                </c:pt>
                <c:pt idx="699">
                  <c:v>0.74059999999999993</c:v>
                </c:pt>
                <c:pt idx="700">
                  <c:v>0.74165799999999993</c:v>
                </c:pt>
                <c:pt idx="701">
                  <c:v>0.74271599999999982</c:v>
                </c:pt>
                <c:pt idx="702">
                  <c:v>0.74377399999999994</c:v>
                </c:pt>
                <c:pt idx="703">
                  <c:v>0.74483199999999983</c:v>
                </c:pt>
                <c:pt idx="704">
                  <c:v>0.74588999999999994</c:v>
                </c:pt>
                <c:pt idx="705">
                  <c:v>0.74694799999999983</c:v>
                </c:pt>
                <c:pt idx="706">
                  <c:v>0.74800599999999995</c:v>
                </c:pt>
                <c:pt idx="707">
                  <c:v>0.74906399999999984</c:v>
                </c:pt>
                <c:pt idx="708">
                  <c:v>0.75012199999999996</c:v>
                </c:pt>
                <c:pt idx="709">
                  <c:v>0.75117999999999985</c:v>
                </c:pt>
                <c:pt idx="710">
                  <c:v>0.75223799999999996</c:v>
                </c:pt>
                <c:pt idx="711">
                  <c:v>0.75329599999999985</c:v>
                </c:pt>
                <c:pt idx="712">
                  <c:v>0.75435399999999986</c:v>
                </c:pt>
                <c:pt idx="713">
                  <c:v>0.75541199999999986</c:v>
                </c:pt>
                <c:pt idx="714">
                  <c:v>0.75646999999999998</c:v>
                </c:pt>
                <c:pt idx="715">
                  <c:v>0.75752799999999987</c:v>
                </c:pt>
                <c:pt idx="716">
                  <c:v>0.75858599999999987</c:v>
                </c:pt>
                <c:pt idx="717">
                  <c:v>0.75964399999999987</c:v>
                </c:pt>
                <c:pt idx="718">
                  <c:v>0.76070199999999988</c:v>
                </c:pt>
                <c:pt idx="719">
                  <c:v>0.76175999999999999</c:v>
                </c:pt>
                <c:pt idx="720">
                  <c:v>0.76281799999999989</c:v>
                </c:pt>
                <c:pt idx="721">
                  <c:v>0.76387599999999978</c:v>
                </c:pt>
                <c:pt idx="722">
                  <c:v>0.76493399999999989</c:v>
                </c:pt>
                <c:pt idx="723">
                  <c:v>0.76599200000000001</c:v>
                </c:pt>
                <c:pt idx="724">
                  <c:v>0.7670499999999999</c:v>
                </c:pt>
                <c:pt idx="725">
                  <c:v>0.76810799999999979</c:v>
                </c:pt>
                <c:pt idx="726">
                  <c:v>0.76916599999999991</c:v>
                </c:pt>
                <c:pt idx="727">
                  <c:v>0.77022400000000002</c:v>
                </c:pt>
                <c:pt idx="728">
                  <c:v>0.77128199999999991</c:v>
                </c:pt>
                <c:pt idx="729">
                  <c:v>0.77233999999999992</c:v>
                </c:pt>
                <c:pt idx="730">
                  <c:v>0.77339799999999981</c:v>
                </c:pt>
                <c:pt idx="731">
                  <c:v>0.77445600000000003</c:v>
                </c:pt>
                <c:pt idx="732">
                  <c:v>0.77551399999999993</c:v>
                </c:pt>
                <c:pt idx="733">
                  <c:v>0.77657199999999993</c:v>
                </c:pt>
                <c:pt idx="734">
                  <c:v>0.77762999999999982</c:v>
                </c:pt>
                <c:pt idx="735">
                  <c:v>0.77868799999999994</c:v>
                </c:pt>
                <c:pt idx="736">
                  <c:v>0.77974599999999994</c:v>
                </c:pt>
                <c:pt idx="737">
                  <c:v>0.78080399999999994</c:v>
                </c:pt>
                <c:pt idx="738">
                  <c:v>0.78186199999999983</c:v>
                </c:pt>
                <c:pt idx="739">
                  <c:v>0.78291999999999984</c:v>
                </c:pt>
                <c:pt idx="740">
                  <c:v>0.78397799999999995</c:v>
                </c:pt>
                <c:pt idx="741">
                  <c:v>0.78503599999999996</c:v>
                </c:pt>
                <c:pt idx="742">
                  <c:v>0.78609399999999985</c:v>
                </c:pt>
                <c:pt idx="743">
                  <c:v>0.78715199999999985</c:v>
                </c:pt>
                <c:pt idx="744">
                  <c:v>0.78820999999999997</c:v>
                </c:pt>
                <c:pt idx="745">
                  <c:v>0.78926799999999997</c:v>
                </c:pt>
                <c:pt idx="746">
                  <c:v>0.79032599999999986</c:v>
                </c:pt>
                <c:pt idx="747">
                  <c:v>0.79138399999999987</c:v>
                </c:pt>
                <c:pt idx="748">
                  <c:v>0.79244199999999998</c:v>
                </c:pt>
                <c:pt idx="749">
                  <c:v>0.79349999999999998</c:v>
                </c:pt>
                <c:pt idx="750">
                  <c:v>0.79455799999999988</c:v>
                </c:pt>
                <c:pt idx="751">
                  <c:v>0.79561599999999988</c:v>
                </c:pt>
                <c:pt idx="752">
                  <c:v>0.79667399999999977</c:v>
                </c:pt>
                <c:pt idx="753">
                  <c:v>0.797732</c:v>
                </c:pt>
                <c:pt idx="754">
                  <c:v>0.79878999999999989</c:v>
                </c:pt>
                <c:pt idx="755">
                  <c:v>0.79984799999999989</c:v>
                </c:pt>
                <c:pt idx="756">
                  <c:v>0.80090599999999978</c:v>
                </c:pt>
                <c:pt idx="757">
                  <c:v>0.80196400000000001</c:v>
                </c:pt>
                <c:pt idx="758">
                  <c:v>0.80302200000000001</c:v>
                </c:pt>
                <c:pt idx="759">
                  <c:v>0.80407999999999991</c:v>
                </c:pt>
                <c:pt idx="760">
                  <c:v>0.8051379999999998</c:v>
                </c:pt>
                <c:pt idx="761">
                  <c:v>0.8061959999999998</c:v>
                </c:pt>
                <c:pt idx="762">
                  <c:v>0.80725400000000003</c:v>
                </c:pt>
                <c:pt idx="763">
                  <c:v>0.80831199999999992</c:v>
                </c:pt>
                <c:pt idx="764">
                  <c:v>0.80936999999999981</c:v>
                </c:pt>
                <c:pt idx="765">
                  <c:v>0.81042799999999982</c:v>
                </c:pt>
                <c:pt idx="766">
                  <c:v>0.81148600000000004</c:v>
                </c:pt>
                <c:pt idx="767">
                  <c:v>0.81254399999999993</c:v>
                </c:pt>
                <c:pt idx="768">
                  <c:v>0.81360199999999994</c:v>
                </c:pt>
                <c:pt idx="769">
                  <c:v>0.81465999999999983</c:v>
                </c:pt>
                <c:pt idx="770">
                  <c:v>0.81571799999999994</c:v>
                </c:pt>
                <c:pt idx="771">
                  <c:v>0.81677599999999995</c:v>
                </c:pt>
                <c:pt idx="772">
                  <c:v>0.81783399999999995</c:v>
                </c:pt>
                <c:pt idx="773">
                  <c:v>0.81889199999999984</c:v>
                </c:pt>
                <c:pt idx="774">
                  <c:v>0.81994999999999985</c:v>
                </c:pt>
                <c:pt idx="775">
                  <c:v>0.82100799999999996</c:v>
                </c:pt>
                <c:pt idx="776">
                  <c:v>0.82206599999999996</c:v>
                </c:pt>
                <c:pt idx="777">
                  <c:v>0.82312399999999986</c:v>
                </c:pt>
                <c:pt idx="778">
                  <c:v>0.82418199999999986</c:v>
                </c:pt>
                <c:pt idx="779">
                  <c:v>0.82523999999999986</c:v>
                </c:pt>
                <c:pt idx="780">
                  <c:v>0.82629799999999998</c:v>
                </c:pt>
                <c:pt idx="781">
                  <c:v>0.82735599999999987</c:v>
                </c:pt>
                <c:pt idx="782">
                  <c:v>0.82841399999999987</c:v>
                </c:pt>
                <c:pt idx="783">
                  <c:v>0.82947199999999988</c:v>
                </c:pt>
                <c:pt idx="784">
                  <c:v>0.83052999999999999</c:v>
                </c:pt>
                <c:pt idx="785">
                  <c:v>0.83158799999999988</c:v>
                </c:pt>
                <c:pt idx="786">
                  <c:v>0.83264599999999989</c:v>
                </c:pt>
                <c:pt idx="787">
                  <c:v>0.83370399999999978</c:v>
                </c:pt>
                <c:pt idx="788">
                  <c:v>0.83476199999999989</c:v>
                </c:pt>
                <c:pt idx="789">
                  <c:v>0.8358199999999999</c:v>
                </c:pt>
                <c:pt idx="790">
                  <c:v>0.8368779999999999</c:v>
                </c:pt>
                <c:pt idx="791">
                  <c:v>0.83793599999999979</c:v>
                </c:pt>
                <c:pt idx="792">
                  <c:v>0.83899399999999991</c:v>
                </c:pt>
                <c:pt idx="793">
                  <c:v>0.84005199999999991</c:v>
                </c:pt>
                <c:pt idx="794">
                  <c:v>0.84110999999999991</c:v>
                </c:pt>
                <c:pt idx="795">
                  <c:v>0.84216799999999981</c:v>
                </c:pt>
                <c:pt idx="796">
                  <c:v>0.84322599999999992</c:v>
                </c:pt>
                <c:pt idx="797">
                  <c:v>0.84428399999999981</c:v>
                </c:pt>
                <c:pt idx="798">
                  <c:v>0.84534199999999993</c:v>
                </c:pt>
                <c:pt idx="799">
                  <c:v>0.84639999999999982</c:v>
                </c:pt>
                <c:pt idx="800">
                  <c:v>0.84745799999999993</c:v>
                </c:pt>
                <c:pt idx="801">
                  <c:v>0.84851599999999983</c:v>
                </c:pt>
                <c:pt idx="802">
                  <c:v>0.84957399999999994</c:v>
                </c:pt>
                <c:pt idx="803">
                  <c:v>0.85063199999999983</c:v>
                </c:pt>
                <c:pt idx="804">
                  <c:v>0.85168999999999984</c:v>
                </c:pt>
                <c:pt idx="805">
                  <c:v>0.85274799999999995</c:v>
                </c:pt>
                <c:pt idx="806">
                  <c:v>0.85380599999999984</c:v>
                </c:pt>
                <c:pt idx="807">
                  <c:v>0.85486399999999996</c:v>
                </c:pt>
                <c:pt idx="808">
                  <c:v>0.85592199999999985</c:v>
                </c:pt>
                <c:pt idx="809">
                  <c:v>0.85697999999999996</c:v>
                </c:pt>
                <c:pt idx="810">
                  <c:v>0.85803799999999986</c:v>
                </c:pt>
                <c:pt idx="811">
                  <c:v>0.85909599999999997</c:v>
                </c:pt>
                <c:pt idx="812">
                  <c:v>0.86015399999999986</c:v>
                </c:pt>
                <c:pt idx="813">
                  <c:v>0.86121199999999998</c:v>
                </c:pt>
                <c:pt idx="814">
                  <c:v>0.86226999999999987</c:v>
                </c:pt>
                <c:pt idx="815">
                  <c:v>0.86332799999999987</c:v>
                </c:pt>
                <c:pt idx="816">
                  <c:v>0.86438599999999988</c:v>
                </c:pt>
                <c:pt idx="817">
                  <c:v>0.86544399999999999</c:v>
                </c:pt>
                <c:pt idx="818">
                  <c:v>0.86650199999999988</c:v>
                </c:pt>
                <c:pt idx="819">
                  <c:v>0.86755999999999989</c:v>
                </c:pt>
                <c:pt idx="820">
                  <c:v>0.86861799999999989</c:v>
                </c:pt>
                <c:pt idx="821">
                  <c:v>0.86967599999999989</c:v>
                </c:pt>
                <c:pt idx="822">
                  <c:v>0.8707339999999999</c:v>
                </c:pt>
                <c:pt idx="823">
                  <c:v>0.8717919999999999</c:v>
                </c:pt>
                <c:pt idx="824">
                  <c:v>0.87284999999999979</c:v>
                </c:pt>
                <c:pt idx="825">
                  <c:v>0.87390799999999991</c:v>
                </c:pt>
                <c:pt idx="826">
                  <c:v>0.87496599999999991</c:v>
                </c:pt>
                <c:pt idx="827">
                  <c:v>0.87602399999999991</c:v>
                </c:pt>
                <c:pt idx="828">
                  <c:v>0.87708199999999981</c:v>
                </c:pt>
                <c:pt idx="829">
                  <c:v>0.87813999999999992</c:v>
                </c:pt>
                <c:pt idx="830">
                  <c:v>0.87919799999999992</c:v>
                </c:pt>
                <c:pt idx="831">
                  <c:v>0.88025599999999993</c:v>
                </c:pt>
                <c:pt idx="832">
                  <c:v>0.88131399999999982</c:v>
                </c:pt>
                <c:pt idx="833">
                  <c:v>0.88237199999999993</c:v>
                </c:pt>
                <c:pt idx="834">
                  <c:v>0.88342999999999994</c:v>
                </c:pt>
                <c:pt idx="835">
                  <c:v>0.88448799999999994</c:v>
                </c:pt>
                <c:pt idx="836">
                  <c:v>0.88554599999999983</c:v>
                </c:pt>
                <c:pt idx="837">
                  <c:v>0.88660399999999984</c:v>
                </c:pt>
                <c:pt idx="838">
                  <c:v>0.88766199999999984</c:v>
                </c:pt>
                <c:pt idx="839">
                  <c:v>0.88871999999999995</c:v>
                </c:pt>
                <c:pt idx="840">
                  <c:v>0.88977799999999985</c:v>
                </c:pt>
                <c:pt idx="841">
                  <c:v>0.89083599999999985</c:v>
                </c:pt>
                <c:pt idx="842">
                  <c:v>0.89189399999999985</c:v>
                </c:pt>
                <c:pt idx="843">
                  <c:v>0.89295199999999997</c:v>
                </c:pt>
                <c:pt idx="844">
                  <c:v>0.89400999999999986</c:v>
                </c:pt>
                <c:pt idx="845">
                  <c:v>0.89506799999999986</c:v>
                </c:pt>
                <c:pt idx="846">
                  <c:v>0.89612599999999976</c:v>
                </c:pt>
                <c:pt idx="847">
                  <c:v>0.89718399999999998</c:v>
                </c:pt>
                <c:pt idx="848">
                  <c:v>0.89824199999999998</c:v>
                </c:pt>
                <c:pt idx="849">
                  <c:v>0.89929999999999988</c:v>
                </c:pt>
                <c:pt idx="850">
                  <c:v>0.90035799999999977</c:v>
                </c:pt>
                <c:pt idx="851">
                  <c:v>0.90141599999999988</c:v>
                </c:pt>
                <c:pt idx="852">
                  <c:v>0.902474</c:v>
                </c:pt>
                <c:pt idx="853">
                  <c:v>0.90353199999999989</c:v>
                </c:pt>
                <c:pt idx="854">
                  <c:v>0.90458999999999989</c:v>
                </c:pt>
                <c:pt idx="855">
                  <c:v>0.90564799999999979</c:v>
                </c:pt>
                <c:pt idx="856">
                  <c:v>0.90670600000000001</c:v>
                </c:pt>
                <c:pt idx="857">
                  <c:v>0.9077639999999999</c:v>
                </c:pt>
                <c:pt idx="858">
                  <c:v>0.90882199999999991</c:v>
                </c:pt>
                <c:pt idx="859">
                  <c:v>0.9098799999999998</c:v>
                </c:pt>
                <c:pt idx="860">
                  <c:v>0.91093800000000003</c:v>
                </c:pt>
                <c:pt idx="861">
                  <c:v>0.91199599999999992</c:v>
                </c:pt>
                <c:pt idx="862">
                  <c:v>0.91305399999999992</c:v>
                </c:pt>
                <c:pt idx="863">
                  <c:v>0.91411199999999981</c:v>
                </c:pt>
                <c:pt idx="864">
                  <c:v>0.91516999999999982</c:v>
                </c:pt>
                <c:pt idx="865">
                  <c:v>0.91622799999999993</c:v>
                </c:pt>
                <c:pt idx="866">
                  <c:v>0.91728599999999993</c:v>
                </c:pt>
                <c:pt idx="867">
                  <c:v>0.91834399999999983</c:v>
                </c:pt>
                <c:pt idx="868">
                  <c:v>0.91940199999999983</c:v>
                </c:pt>
                <c:pt idx="869">
                  <c:v>0.92045999999999994</c:v>
                </c:pt>
                <c:pt idx="870">
                  <c:v>0.92151799999999995</c:v>
                </c:pt>
                <c:pt idx="871">
                  <c:v>0.92257599999999984</c:v>
                </c:pt>
                <c:pt idx="872">
                  <c:v>0.92363399999999984</c:v>
                </c:pt>
                <c:pt idx="873">
                  <c:v>0.92469199999999974</c:v>
                </c:pt>
                <c:pt idx="874">
                  <c:v>0.92574999999999996</c:v>
                </c:pt>
                <c:pt idx="875">
                  <c:v>0.92680799999999985</c:v>
                </c:pt>
                <c:pt idx="876">
                  <c:v>0.92786599999999986</c:v>
                </c:pt>
                <c:pt idx="877">
                  <c:v>0.92892399999999975</c:v>
                </c:pt>
                <c:pt idx="878">
                  <c:v>0.92998199999999998</c:v>
                </c:pt>
                <c:pt idx="879">
                  <c:v>0.93103999999999987</c:v>
                </c:pt>
                <c:pt idx="880">
                  <c:v>0.93209799999999987</c:v>
                </c:pt>
                <c:pt idx="881">
                  <c:v>0.93315599999999976</c:v>
                </c:pt>
                <c:pt idx="882">
                  <c:v>0.93421399999999988</c:v>
                </c:pt>
                <c:pt idx="883">
                  <c:v>0.93527199999999988</c:v>
                </c:pt>
                <c:pt idx="884">
                  <c:v>0.93632999999999988</c:v>
                </c:pt>
                <c:pt idx="885">
                  <c:v>0.93738799999999978</c:v>
                </c:pt>
                <c:pt idx="886">
                  <c:v>0.93844599999999989</c:v>
                </c:pt>
                <c:pt idx="887">
                  <c:v>0.93950400000000001</c:v>
                </c:pt>
                <c:pt idx="888">
                  <c:v>0.9405619999999999</c:v>
                </c:pt>
                <c:pt idx="889">
                  <c:v>0.94161999999999979</c:v>
                </c:pt>
                <c:pt idx="890">
                  <c:v>0.94267799999999979</c:v>
                </c:pt>
                <c:pt idx="891">
                  <c:v>0.9437359999999998</c:v>
                </c:pt>
                <c:pt idx="892">
                  <c:v>0.94479399999999991</c:v>
                </c:pt>
                <c:pt idx="893">
                  <c:v>0.94585199999999992</c:v>
                </c:pt>
                <c:pt idx="894">
                  <c:v>0.94690999999999981</c:v>
                </c:pt>
                <c:pt idx="895">
                  <c:v>0.94796799999999992</c:v>
                </c:pt>
                <c:pt idx="896">
                  <c:v>0.94902599999999993</c:v>
                </c:pt>
                <c:pt idx="897">
                  <c:v>0.95008399999999993</c:v>
                </c:pt>
                <c:pt idx="898">
                  <c:v>0.95114199999999982</c:v>
                </c:pt>
                <c:pt idx="899">
                  <c:v>0.95219999999999994</c:v>
                </c:pt>
                <c:pt idx="900">
                  <c:v>0.95325799999999983</c:v>
                </c:pt>
                <c:pt idx="901">
                  <c:v>0.95431599999999994</c:v>
                </c:pt>
                <c:pt idx="902">
                  <c:v>0.95537399999999983</c:v>
                </c:pt>
                <c:pt idx="903">
                  <c:v>0.95643199999999995</c:v>
                </c:pt>
                <c:pt idx="904">
                  <c:v>0.95748999999999984</c:v>
                </c:pt>
                <c:pt idx="905">
                  <c:v>0.95854799999999996</c:v>
                </c:pt>
                <c:pt idx="906">
                  <c:v>0.95960599999999985</c:v>
                </c:pt>
                <c:pt idx="907">
                  <c:v>0.96066399999999985</c:v>
                </c:pt>
                <c:pt idx="908">
                  <c:v>0.96172199999999985</c:v>
                </c:pt>
                <c:pt idx="909">
                  <c:v>0.96277999999999997</c:v>
                </c:pt>
                <c:pt idx="910">
                  <c:v>0.96383799999999986</c:v>
                </c:pt>
                <c:pt idx="911">
                  <c:v>0.96489599999999986</c:v>
                </c:pt>
                <c:pt idx="912">
                  <c:v>0.96595399999999987</c:v>
                </c:pt>
                <c:pt idx="913">
                  <c:v>0.96701199999999987</c:v>
                </c:pt>
                <c:pt idx="914">
                  <c:v>0.96806999999999988</c:v>
                </c:pt>
                <c:pt idx="915">
                  <c:v>0.96912799999999988</c:v>
                </c:pt>
                <c:pt idx="916">
                  <c:v>0.97018599999999988</c:v>
                </c:pt>
                <c:pt idx="917">
                  <c:v>0.97124399999999989</c:v>
                </c:pt>
                <c:pt idx="918">
                  <c:v>0.97230199999999989</c:v>
                </c:pt>
                <c:pt idx="919">
                  <c:v>0.97335999999999989</c:v>
                </c:pt>
                <c:pt idx="920">
                  <c:v>0.9744179999999999</c:v>
                </c:pt>
                <c:pt idx="921">
                  <c:v>0.9754759999999999</c:v>
                </c:pt>
                <c:pt idx="922">
                  <c:v>0.97653399999999979</c:v>
                </c:pt>
                <c:pt idx="923">
                  <c:v>0.97759199999999991</c:v>
                </c:pt>
                <c:pt idx="924">
                  <c:v>0.9786499999999998</c:v>
                </c:pt>
                <c:pt idx="925">
                  <c:v>0.97970799999999991</c:v>
                </c:pt>
                <c:pt idx="926">
                  <c:v>0.9807659999999998</c:v>
                </c:pt>
                <c:pt idx="927">
                  <c:v>0.98182399999999992</c:v>
                </c:pt>
                <c:pt idx="928">
                  <c:v>0.98288199999999981</c:v>
                </c:pt>
                <c:pt idx="929">
                  <c:v>0.98393999999999993</c:v>
                </c:pt>
                <c:pt idx="930">
                  <c:v>0.98499799999999982</c:v>
                </c:pt>
                <c:pt idx="931">
                  <c:v>0.98605599999999982</c:v>
                </c:pt>
                <c:pt idx="932">
                  <c:v>0.98711399999999994</c:v>
                </c:pt>
                <c:pt idx="933">
                  <c:v>0.98817199999999994</c:v>
                </c:pt>
                <c:pt idx="934">
                  <c:v>0.98922999999999994</c:v>
                </c:pt>
                <c:pt idx="935">
                  <c:v>0.99028799999999984</c:v>
                </c:pt>
                <c:pt idx="936">
                  <c:v>0.99134599999999995</c:v>
                </c:pt>
                <c:pt idx="937">
                  <c:v>0.99240399999999984</c:v>
                </c:pt>
                <c:pt idx="938">
                  <c:v>0.99346199999999996</c:v>
                </c:pt>
                <c:pt idx="939">
                  <c:v>0.99451999999999985</c:v>
                </c:pt>
                <c:pt idx="940">
                  <c:v>0.99557799999999985</c:v>
                </c:pt>
                <c:pt idx="941">
                  <c:v>0.99663599999999986</c:v>
                </c:pt>
                <c:pt idx="942">
                  <c:v>0.99769399999999997</c:v>
                </c:pt>
                <c:pt idx="943">
                  <c:v>0.99875199999999986</c:v>
                </c:pt>
                <c:pt idx="944">
                  <c:v>0.99980999999999987</c:v>
                </c:pt>
                <c:pt idx="945">
                  <c:v>1.0008679999999999</c:v>
                </c:pt>
                <c:pt idx="946">
                  <c:v>1.0019259999999999</c:v>
                </c:pt>
                <c:pt idx="947">
                  <c:v>1.0029839999999999</c:v>
                </c:pt>
                <c:pt idx="948">
                  <c:v>1.0040419999999999</c:v>
                </c:pt>
                <c:pt idx="949">
                  <c:v>1.0050999999999999</c:v>
                </c:pt>
                <c:pt idx="950">
                  <c:v>1.0061579999999999</c:v>
                </c:pt>
                <c:pt idx="951">
                  <c:v>1.0072159999999999</c:v>
                </c:pt>
                <c:pt idx="952">
                  <c:v>1.0082739999999999</c:v>
                </c:pt>
                <c:pt idx="953">
                  <c:v>1.0093319999999999</c:v>
                </c:pt>
                <c:pt idx="954">
                  <c:v>1.0103899999999999</c:v>
                </c:pt>
                <c:pt idx="955">
                  <c:v>1.0114479999999999</c:v>
                </c:pt>
                <c:pt idx="956">
                  <c:v>1.0125059999999999</c:v>
                </c:pt>
                <c:pt idx="957">
                  <c:v>1.0135639999999999</c:v>
                </c:pt>
                <c:pt idx="958">
                  <c:v>1.0146219999999997</c:v>
                </c:pt>
                <c:pt idx="959">
                  <c:v>1.0156799999999999</c:v>
                </c:pt>
                <c:pt idx="960">
                  <c:v>1.0167379999999999</c:v>
                </c:pt>
                <c:pt idx="961">
                  <c:v>1.0177959999999999</c:v>
                </c:pt>
                <c:pt idx="962">
                  <c:v>1.0188539999999997</c:v>
                </c:pt>
                <c:pt idx="963">
                  <c:v>1.0199119999999999</c:v>
                </c:pt>
                <c:pt idx="964">
                  <c:v>1.0209699999999999</c:v>
                </c:pt>
                <c:pt idx="965">
                  <c:v>1.0220279999999999</c:v>
                </c:pt>
                <c:pt idx="966">
                  <c:v>1.0230859999999997</c:v>
                </c:pt>
                <c:pt idx="967">
                  <c:v>1.0241439999999997</c:v>
                </c:pt>
                <c:pt idx="968">
                  <c:v>1.0252019999999999</c:v>
                </c:pt>
                <c:pt idx="969">
                  <c:v>1.02626</c:v>
                </c:pt>
                <c:pt idx="970">
                  <c:v>1.0273179999999997</c:v>
                </c:pt>
                <c:pt idx="971">
                  <c:v>1.0283759999999997</c:v>
                </c:pt>
                <c:pt idx="972">
                  <c:v>1.029434</c:v>
                </c:pt>
                <c:pt idx="973">
                  <c:v>1.030492</c:v>
                </c:pt>
                <c:pt idx="974">
                  <c:v>1.0315499999999997</c:v>
                </c:pt>
                <c:pt idx="975">
                  <c:v>1.0326079999999997</c:v>
                </c:pt>
                <c:pt idx="976">
                  <c:v>1.0336659999999998</c:v>
                </c:pt>
                <c:pt idx="977">
                  <c:v>1.034724</c:v>
                </c:pt>
                <c:pt idx="978">
                  <c:v>1.035782</c:v>
                </c:pt>
                <c:pt idx="979">
                  <c:v>1.0368399999999998</c:v>
                </c:pt>
                <c:pt idx="980">
                  <c:v>1.0378979999999998</c:v>
                </c:pt>
                <c:pt idx="981">
                  <c:v>1.038956</c:v>
                </c:pt>
                <c:pt idx="982">
                  <c:v>1.040014</c:v>
                </c:pt>
                <c:pt idx="983">
                  <c:v>1.0410719999999998</c:v>
                </c:pt>
                <c:pt idx="984">
                  <c:v>1.0421299999999998</c:v>
                </c:pt>
                <c:pt idx="985">
                  <c:v>1.043188</c:v>
                </c:pt>
                <c:pt idx="986">
                  <c:v>1.044246</c:v>
                </c:pt>
                <c:pt idx="987">
                  <c:v>1.0453039999999998</c:v>
                </c:pt>
                <c:pt idx="988">
                  <c:v>1.0463619999999998</c:v>
                </c:pt>
                <c:pt idx="989">
                  <c:v>1.0474199999999998</c:v>
                </c:pt>
                <c:pt idx="990">
                  <c:v>1.048478</c:v>
                </c:pt>
                <c:pt idx="991">
                  <c:v>1.0495359999999998</c:v>
                </c:pt>
                <c:pt idx="992">
                  <c:v>1.0505939999999998</c:v>
                </c:pt>
                <c:pt idx="993">
                  <c:v>1.0516519999999998</c:v>
                </c:pt>
                <c:pt idx="994">
                  <c:v>1.05271</c:v>
                </c:pt>
                <c:pt idx="995">
                  <c:v>1.0537679999999998</c:v>
                </c:pt>
                <c:pt idx="996">
                  <c:v>1.0548259999999998</c:v>
                </c:pt>
                <c:pt idx="997">
                  <c:v>1.0558839999999998</c:v>
                </c:pt>
                <c:pt idx="998">
                  <c:v>1.0569419999999998</c:v>
                </c:pt>
                <c:pt idx="999">
                  <c:v>1.0579999999999998</c:v>
                </c:pt>
                <c:pt idx="1000">
                  <c:v>1.0590579999999998</c:v>
                </c:pt>
                <c:pt idx="1001">
                  <c:v>1.0601159999999998</c:v>
                </c:pt>
                <c:pt idx="1002">
                  <c:v>1.0611739999999998</c:v>
                </c:pt>
                <c:pt idx="1003">
                  <c:v>1.0622319999999998</c:v>
                </c:pt>
                <c:pt idx="1004">
                  <c:v>1.0632899999999998</c:v>
                </c:pt>
                <c:pt idx="1005">
                  <c:v>1.0643479999999998</c:v>
                </c:pt>
                <c:pt idx="1006">
                  <c:v>1.0654059999999999</c:v>
                </c:pt>
                <c:pt idx="1007">
                  <c:v>1.0664639999999999</c:v>
                </c:pt>
                <c:pt idx="1008">
                  <c:v>1.0675219999999999</c:v>
                </c:pt>
                <c:pt idx="1009">
                  <c:v>1.0685799999999999</c:v>
                </c:pt>
                <c:pt idx="1010">
                  <c:v>1.0696379999999999</c:v>
                </c:pt>
                <c:pt idx="1011">
                  <c:v>1.0706959999999999</c:v>
                </c:pt>
                <c:pt idx="1012">
                  <c:v>1.0717539999999999</c:v>
                </c:pt>
                <c:pt idx="1013">
                  <c:v>1.0728119999999999</c:v>
                </c:pt>
                <c:pt idx="1014">
                  <c:v>1.0738699999999999</c:v>
                </c:pt>
                <c:pt idx="1015">
                  <c:v>1.0749279999999999</c:v>
                </c:pt>
                <c:pt idx="1016">
                  <c:v>1.0759859999999999</c:v>
                </c:pt>
                <c:pt idx="1017">
                  <c:v>1.0770439999999999</c:v>
                </c:pt>
                <c:pt idx="1018">
                  <c:v>1.0781019999999999</c:v>
                </c:pt>
                <c:pt idx="1019">
                  <c:v>1.0791599999999999</c:v>
                </c:pt>
                <c:pt idx="1020">
                  <c:v>1.0802179999999999</c:v>
                </c:pt>
                <c:pt idx="1021">
                  <c:v>1.0812759999999999</c:v>
                </c:pt>
                <c:pt idx="1022">
                  <c:v>1.0823339999999999</c:v>
                </c:pt>
                <c:pt idx="1023">
                  <c:v>1.0833919999999999</c:v>
                </c:pt>
                <c:pt idx="1024">
                  <c:v>1.0844499999999999</c:v>
                </c:pt>
                <c:pt idx="1025">
                  <c:v>1.0855079999999999</c:v>
                </c:pt>
                <c:pt idx="1026">
                  <c:v>1.0865659999999999</c:v>
                </c:pt>
                <c:pt idx="1027">
                  <c:v>1.0876239999999999</c:v>
                </c:pt>
                <c:pt idx="1028">
                  <c:v>1.0886819999999999</c:v>
                </c:pt>
                <c:pt idx="1029">
                  <c:v>1.0897399999999999</c:v>
                </c:pt>
                <c:pt idx="1030">
                  <c:v>1.0907979999999999</c:v>
                </c:pt>
                <c:pt idx="1031">
                  <c:v>1.0918559999999999</c:v>
                </c:pt>
                <c:pt idx="1032">
                  <c:v>1.0929139999999999</c:v>
                </c:pt>
                <c:pt idx="1033">
                  <c:v>1.0939719999999999</c:v>
                </c:pt>
                <c:pt idx="1034">
                  <c:v>1.0950299999999997</c:v>
                </c:pt>
                <c:pt idx="1035">
                  <c:v>1.096088</c:v>
                </c:pt>
                <c:pt idx="1036">
                  <c:v>1.097146</c:v>
                </c:pt>
                <c:pt idx="1037">
                  <c:v>1.098204</c:v>
                </c:pt>
                <c:pt idx="1038">
                  <c:v>1.0992619999999997</c:v>
                </c:pt>
                <c:pt idx="1039">
                  <c:v>1.10032</c:v>
                </c:pt>
                <c:pt idx="1040">
                  <c:v>1.1013779999999997</c:v>
                </c:pt>
                <c:pt idx="1041">
                  <c:v>1.102436</c:v>
                </c:pt>
                <c:pt idx="1042">
                  <c:v>1.1034939999999998</c:v>
                </c:pt>
                <c:pt idx="1043">
                  <c:v>1.1045519999999998</c:v>
                </c:pt>
                <c:pt idx="1044">
                  <c:v>1.1056099999999998</c:v>
                </c:pt>
                <c:pt idx="1045">
                  <c:v>1.106668</c:v>
                </c:pt>
                <c:pt idx="1046">
                  <c:v>1.1077259999999998</c:v>
                </c:pt>
                <c:pt idx="1047">
                  <c:v>1.1087839999999998</c:v>
                </c:pt>
                <c:pt idx="1048">
                  <c:v>1.1098419999999998</c:v>
                </c:pt>
                <c:pt idx="1049">
                  <c:v>1.1109</c:v>
                </c:pt>
                <c:pt idx="1050">
                  <c:v>1.1119579999999998</c:v>
                </c:pt>
                <c:pt idx="1051">
                  <c:v>1.1130159999999998</c:v>
                </c:pt>
                <c:pt idx="1052">
                  <c:v>1.1140739999999998</c:v>
                </c:pt>
                <c:pt idx="1053">
                  <c:v>1.115132</c:v>
                </c:pt>
                <c:pt idx="1054">
                  <c:v>1.1161899999999998</c:v>
                </c:pt>
                <c:pt idx="1055">
                  <c:v>1.1172479999999998</c:v>
                </c:pt>
                <c:pt idx="1056">
                  <c:v>1.1183059999999998</c:v>
                </c:pt>
                <c:pt idx="1057">
                  <c:v>1.1193639999999998</c:v>
                </c:pt>
                <c:pt idx="1058">
                  <c:v>1.120422</c:v>
                </c:pt>
                <c:pt idx="1059">
                  <c:v>1.1214799999999998</c:v>
                </c:pt>
                <c:pt idx="1060">
                  <c:v>1.1225379999999998</c:v>
                </c:pt>
                <c:pt idx="1061">
                  <c:v>1.1235959999999998</c:v>
                </c:pt>
                <c:pt idx="1062">
                  <c:v>1.124654</c:v>
                </c:pt>
                <c:pt idx="1063">
                  <c:v>1.1257119999999998</c:v>
                </c:pt>
                <c:pt idx="1064">
                  <c:v>1.1267699999999998</c:v>
                </c:pt>
                <c:pt idx="1065">
                  <c:v>1.1278279999999998</c:v>
                </c:pt>
                <c:pt idx="1066">
                  <c:v>1.1288860000000001</c:v>
                </c:pt>
                <c:pt idx="1067">
                  <c:v>1.1299439999999998</c:v>
                </c:pt>
                <c:pt idx="1068">
                  <c:v>1.1310019999999998</c:v>
                </c:pt>
                <c:pt idx="1069">
                  <c:v>1.1320599999999998</c:v>
                </c:pt>
                <c:pt idx="1070">
                  <c:v>1.1331180000000001</c:v>
                </c:pt>
                <c:pt idx="1071">
                  <c:v>1.1341759999999999</c:v>
                </c:pt>
                <c:pt idx="1072">
                  <c:v>1.1352339999999999</c:v>
                </c:pt>
                <c:pt idx="1073">
                  <c:v>1.1362919999999999</c:v>
                </c:pt>
                <c:pt idx="1074">
                  <c:v>1.1373499999999999</c:v>
                </c:pt>
                <c:pt idx="1075">
                  <c:v>1.1384079999999999</c:v>
                </c:pt>
                <c:pt idx="1076">
                  <c:v>1.1394659999999999</c:v>
                </c:pt>
                <c:pt idx="1077">
                  <c:v>1.1405239999999999</c:v>
                </c:pt>
                <c:pt idx="1078">
                  <c:v>1.1415819999999999</c:v>
                </c:pt>
                <c:pt idx="1079">
                  <c:v>1.1426399999999999</c:v>
                </c:pt>
                <c:pt idx="1080">
                  <c:v>1.1436979999999999</c:v>
                </c:pt>
                <c:pt idx="1081">
                  <c:v>1.1447559999999999</c:v>
                </c:pt>
                <c:pt idx="1082">
                  <c:v>1.1458139999999999</c:v>
                </c:pt>
                <c:pt idx="1083">
                  <c:v>1.1468719999999997</c:v>
                </c:pt>
                <c:pt idx="1084">
                  <c:v>1.1479299999999999</c:v>
                </c:pt>
                <c:pt idx="1085">
                  <c:v>1.1489879999999999</c:v>
                </c:pt>
                <c:pt idx="1086">
                  <c:v>1.1500459999999999</c:v>
                </c:pt>
                <c:pt idx="1087">
                  <c:v>1.1511039999999997</c:v>
                </c:pt>
                <c:pt idx="1088">
                  <c:v>1.1521619999999999</c:v>
                </c:pt>
                <c:pt idx="1089">
                  <c:v>1.1532199999999999</c:v>
                </c:pt>
                <c:pt idx="1090">
                  <c:v>1.1542779999999999</c:v>
                </c:pt>
                <c:pt idx="1091">
                  <c:v>1.1553359999999997</c:v>
                </c:pt>
                <c:pt idx="1092">
                  <c:v>1.1563939999999997</c:v>
                </c:pt>
                <c:pt idx="1093">
                  <c:v>1.1574519999999999</c:v>
                </c:pt>
                <c:pt idx="1094">
                  <c:v>1.1585099999999999</c:v>
                </c:pt>
                <c:pt idx="1095">
                  <c:v>1.1595679999999997</c:v>
                </c:pt>
                <c:pt idx="1096">
                  <c:v>1.1606259999999997</c:v>
                </c:pt>
                <c:pt idx="1097">
                  <c:v>1.1616839999999999</c:v>
                </c:pt>
                <c:pt idx="1098">
                  <c:v>1.1627419999999999</c:v>
                </c:pt>
                <c:pt idx="1099">
                  <c:v>1.1637999999999997</c:v>
                </c:pt>
                <c:pt idx="1100">
                  <c:v>1.1648579999999997</c:v>
                </c:pt>
                <c:pt idx="1101">
                  <c:v>1.1659159999999997</c:v>
                </c:pt>
                <c:pt idx="1102">
                  <c:v>1.166974</c:v>
                </c:pt>
                <c:pt idx="1103">
                  <c:v>1.168032</c:v>
                </c:pt>
                <c:pt idx="1104">
                  <c:v>1.1690899999999997</c:v>
                </c:pt>
                <c:pt idx="1105">
                  <c:v>1.1701479999999997</c:v>
                </c:pt>
                <c:pt idx="1106">
                  <c:v>1.171206</c:v>
                </c:pt>
                <c:pt idx="1107">
                  <c:v>1.172264</c:v>
                </c:pt>
                <c:pt idx="1108">
                  <c:v>1.1733219999999998</c:v>
                </c:pt>
                <c:pt idx="1109">
                  <c:v>1.1743799999999998</c:v>
                </c:pt>
                <c:pt idx="1110">
                  <c:v>1.1754379999999998</c:v>
                </c:pt>
                <c:pt idx="1111">
                  <c:v>1.176496</c:v>
                </c:pt>
                <c:pt idx="1112">
                  <c:v>1.1775539999999998</c:v>
                </c:pt>
                <c:pt idx="1113">
                  <c:v>1.1786119999999998</c:v>
                </c:pt>
                <c:pt idx="1114">
                  <c:v>1.1796699999999998</c:v>
                </c:pt>
                <c:pt idx="1115">
                  <c:v>1.180728</c:v>
                </c:pt>
                <c:pt idx="1116">
                  <c:v>1.1817859999999998</c:v>
                </c:pt>
                <c:pt idx="1117">
                  <c:v>1.1828439999999998</c:v>
                </c:pt>
                <c:pt idx="1118">
                  <c:v>1.1839019999999998</c:v>
                </c:pt>
                <c:pt idx="1119">
                  <c:v>1.1849599999999998</c:v>
                </c:pt>
                <c:pt idx="1120">
                  <c:v>1.1860179999999998</c:v>
                </c:pt>
                <c:pt idx="1121">
                  <c:v>1.1870759999999998</c:v>
                </c:pt>
                <c:pt idx="1122">
                  <c:v>1.1881339999999998</c:v>
                </c:pt>
                <c:pt idx="1123">
                  <c:v>1.1891919999999998</c:v>
                </c:pt>
                <c:pt idx="1124">
                  <c:v>1.1902499999999998</c:v>
                </c:pt>
                <c:pt idx="1125">
                  <c:v>1.1913079999999998</c:v>
                </c:pt>
                <c:pt idx="1126">
                  <c:v>1.1923659999999998</c:v>
                </c:pt>
                <c:pt idx="1127">
                  <c:v>1.1934239999999998</c:v>
                </c:pt>
                <c:pt idx="1128">
                  <c:v>1.1944819999999996</c:v>
                </c:pt>
                <c:pt idx="1129">
                  <c:v>1.1955399999999998</c:v>
                </c:pt>
                <c:pt idx="1130">
                  <c:v>1.1965979999999998</c:v>
                </c:pt>
                <c:pt idx="1131">
                  <c:v>1.1976559999999998</c:v>
                </c:pt>
                <c:pt idx="1132">
                  <c:v>1.1987139999999996</c:v>
                </c:pt>
                <c:pt idx="1133">
                  <c:v>1.1997719999999998</c:v>
                </c:pt>
                <c:pt idx="1134">
                  <c:v>1.2008299999999998</c:v>
                </c:pt>
                <c:pt idx="1135">
                  <c:v>1.2018879999999998</c:v>
                </c:pt>
                <c:pt idx="1136">
                  <c:v>1.2029459999999996</c:v>
                </c:pt>
                <c:pt idx="1137">
                  <c:v>1.2040039999999996</c:v>
                </c:pt>
                <c:pt idx="1138">
                  <c:v>1.2050619999999999</c:v>
                </c:pt>
                <c:pt idx="1139">
                  <c:v>1.2061199999999999</c:v>
                </c:pt>
                <c:pt idx="1140">
                  <c:v>1.2071779999999996</c:v>
                </c:pt>
                <c:pt idx="1141">
                  <c:v>1.2082359999999996</c:v>
                </c:pt>
                <c:pt idx="1142">
                  <c:v>1.2092939999999999</c:v>
                </c:pt>
                <c:pt idx="1143">
                  <c:v>1.2103519999999999</c:v>
                </c:pt>
                <c:pt idx="1144">
                  <c:v>1.2114099999999997</c:v>
                </c:pt>
                <c:pt idx="1145">
                  <c:v>1.2124679999999997</c:v>
                </c:pt>
                <c:pt idx="1146">
                  <c:v>1.2135259999999999</c:v>
                </c:pt>
                <c:pt idx="1147">
                  <c:v>1.2145839999999999</c:v>
                </c:pt>
                <c:pt idx="1148">
                  <c:v>1.2156419999999997</c:v>
                </c:pt>
                <c:pt idx="1149">
                  <c:v>1.2166999999999997</c:v>
                </c:pt>
                <c:pt idx="1150">
                  <c:v>1.2177579999999999</c:v>
                </c:pt>
                <c:pt idx="1151">
                  <c:v>1.2188159999999999</c:v>
                </c:pt>
                <c:pt idx="1152">
                  <c:v>1.2198739999999999</c:v>
                </c:pt>
                <c:pt idx="1153">
                  <c:v>1.2209319999999997</c:v>
                </c:pt>
                <c:pt idx="1154">
                  <c:v>1.2219899999999997</c:v>
                </c:pt>
                <c:pt idx="1155">
                  <c:v>1.2230479999999999</c:v>
                </c:pt>
                <c:pt idx="1156">
                  <c:v>1.2241059999999999</c:v>
                </c:pt>
                <c:pt idx="1157">
                  <c:v>1.2251639999999997</c:v>
                </c:pt>
                <c:pt idx="1158">
                  <c:v>1.2262219999999997</c:v>
                </c:pt>
                <c:pt idx="1159">
                  <c:v>1.2272799999999999</c:v>
                </c:pt>
                <c:pt idx="1160">
                  <c:v>1.2283379999999999</c:v>
                </c:pt>
                <c:pt idx="1161">
                  <c:v>1.2293959999999997</c:v>
                </c:pt>
                <c:pt idx="1162">
                  <c:v>1.2304539999999997</c:v>
                </c:pt>
                <c:pt idx="1163">
                  <c:v>1.2315119999999999</c:v>
                </c:pt>
                <c:pt idx="1164">
                  <c:v>1.2325699999999999</c:v>
                </c:pt>
                <c:pt idx="1165">
                  <c:v>1.2336279999999997</c:v>
                </c:pt>
                <c:pt idx="1166">
                  <c:v>1.2346859999999997</c:v>
                </c:pt>
                <c:pt idx="1167">
                  <c:v>1.2357439999999997</c:v>
                </c:pt>
                <c:pt idx="1168">
                  <c:v>1.236802</c:v>
                </c:pt>
                <c:pt idx="1169">
                  <c:v>1.2378599999999997</c:v>
                </c:pt>
                <c:pt idx="1170">
                  <c:v>1.2389179999999997</c:v>
                </c:pt>
                <c:pt idx="1171">
                  <c:v>1.2399759999999997</c:v>
                </c:pt>
                <c:pt idx="1172">
                  <c:v>1.241034</c:v>
                </c:pt>
                <c:pt idx="1173">
                  <c:v>1.2420919999999998</c:v>
                </c:pt>
                <c:pt idx="1174">
                  <c:v>1.2431499999999998</c:v>
                </c:pt>
                <c:pt idx="1175">
                  <c:v>1.2442079999999998</c:v>
                </c:pt>
                <c:pt idx="1176">
                  <c:v>1.245266</c:v>
                </c:pt>
                <c:pt idx="1177">
                  <c:v>1.2463239999999998</c:v>
                </c:pt>
                <c:pt idx="1178">
                  <c:v>1.2473819999999998</c:v>
                </c:pt>
                <c:pt idx="1179">
                  <c:v>1.2484399999999998</c:v>
                </c:pt>
                <c:pt idx="1180">
                  <c:v>1.249498</c:v>
                </c:pt>
                <c:pt idx="1181">
                  <c:v>1.2505559999999998</c:v>
                </c:pt>
                <c:pt idx="1182">
                  <c:v>1.2516139999999998</c:v>
                </c:pt>
                <c:pt idx="1183">
                  <c:v>1.2526719999999998</c:v>
                </c:pt>
                <c:pt idx="1184">
                  <c:v>1.2537299999999998</c:v>
                </c:pt>
                <c:pt idx="1185">
                  <c:v>1.254788</c:v>
                </c:pt>
                <c:pt idx="1186">
                  <c:v>1.2558459999999998</c:v>
                </c:pt>
                <c:pt idx="1187">
                  <c:v>1.2569039999999998</c:v>
                </c:pt>
                <c:pt idx="1188">
                  <c:v>1.2579619999999998</c:v>
                </c:pt>
                <c:pt idx="1189">
                  <c:v>1.25902</c:v>
                </c:pt>
                <c:pt idx="1190">
                  <c:v>1.2600779999999998</c:v>
                </c:pt>
                <c:pt idx="1191">
                  <c:v>1.2611359999999998</c:v>
                </c:pt>
                <c:pt idx="1192">
                  <c:v>1.2621939999999998</c:v>
                </c:pt>
                <c:pt idx="1193">
                  <c:v>1.263252</c:v>
                </c:pt>
                <c:pt idx="1194">
                  <c:v>1.2643099999999998</c:v>
                </c:pt>
                <c:pt idx="1195">
                  <c:v>1.2653679999999998</c:v>
                </c:pt>
                <c:pt idx="1196">
                  <c:v>1.2664259999999998</c:v>
                </c:pt>
                <c:pt idx="1197">
                  <c:v>1.2674840000000001</c:v>
                </c:pt>
                <c:pt idx="1198">
                  <c:v>1.2685419999999998</c:v>
                </c:pt>
                <c:pt idx="1199">
                  <c:v>1.2695999999999998</c:v>
                </c:pt>
                <c:pt idx="1200">
                  <c:v>1.2706579999999998</c:v>
                </c:pt>
                <c:pt idx="1201">
                  <c:v>1.2717159999999998</c:v>
                </c:pt>
                <c:pt idx="1202">
                  <c:v>1.2727739999999998</c:v>
                </c:pt>
                <c:pt idx="1203">
                  <c:v>1.2738319999999999</c:v>
                </c:pt>
                <c:pt idx="1204">
                  <c:v>1.2748899999999999</c:v>
                </c:pt>
                <c:pt idx="1205">
                  <c:v>1.2759479999999999</c:v>
                </c:pt>
                <c:pt idx="1206">
                  <c:v>1.2770059999999999</c:v>
                </c:pt>
                <c:pt idx="1207">
                  <c:v>1.2780639999999999</c:v>
                </c:pt>
                <c:pt idx="1208">
                  <c:v>1.2791219999999999</c:v>
                </c:pt>
                <c:pt idx="1209">
                  <c:v>1.2801799999999999</c:v>
                </c:pt>
                <c:pt idx="1210">
                  <c:v>1.2812379999999999</c:v>
                </c:pt>
                <c:pt idx="1211">
                  <c:v>1.2822959999999999</c:v>
                </c:pt>
                <c:pt idx="1212">
                  <c:v>1.2833539999999999</c:v>
                </c:pt>
                <c:pt idx="1213">
                  <c:v>1.2844119999999999</c:v>
                </c:pt>
                <c:pt idx="1214">
                  <c:v>1.2854700000000001</c:v>
                </c:pt>
                <c:pt idx="1215">
                  <c:v>1.2865279999999999</c:v>
                </c:pt>
                <c:pt idx="1216">
                  <c:v>1.2875859999999999</c:v>
                </c:pt>
                <c:pt idx="1217">
                  <c:v>1.2886439999999999</c:v>
                </c:pt>
                <c:pt idx="1218">
                  <c:v>1.2897019999999997</c:v>
                </c:pt>
                <c:pt idx="1219">
                  <c:v>1.2907599999999999</c:v>
                </c:pt>
                <c:pt idx="1220">
                  <c:v>1.2918179999999999</c:v>
                </c:pt>
                <c:pt idx="1221">
                  <c:v>1.2928759999999999</c:v>
                </c:pt>
                <c:pt idx="1222">
                  <c:v>1.2939339999999997</c:v>
                </c:pt>
                <c:pt idx="1223">
                  <c:v>1.2949919999999999</c:v>
                </c:pt>
                <c:pt idx="1224">
                  <c:v>1.2960499999999999</c:v>
                </c:pt>
                <c:pt idx="1225">
                  <c:v>1.2971079999999999</c:v>
                </c:pt>
                <c:pt idx="1226">
                  <c:v>1.2981659999999997</c:v>
                </c:pt>
                <c:pt idx="1227">
                  <c:v>1.2992239999999999</c:v>
                </c:pt>
                <c:pt idx="1228">
                  <c:v>1.3002819999999999</c:v>
                </c:pt>
                <c:pt idx="1229">
                  <c:v>1.3013399999999999</c:v>
                </c:pt>
                <c:pt idx="1230">
                  <c:v>1.3023979999999999</c:v>
                </c:pt>
                <c:pt idx="1231">
                  <c:v>1.3034559999999999</c:v>
                </c:pt>
                <c:pt idx="1232">
                  <c:v>1.304514</c:v>
                </c:pt>
                <c:pt idx="1233">
                  <c:v>1.305572</c:v>
                </c:pt>
                <c:pt idx="1234">
                  <c:v>1.30663</c:v>
                </c:pt>
                <c:pt idx="1235">
                  <c:v>1.3076879999999997</c:v>
                </c:pt>
                <c:pt idx="1236">
                  <c:v>1.3087459999999997</c:v>
                </c:pt>
                <c:pt idx="1237">
                  <c:v>1.3098039999999997</c:v>
                </c:pt>
                <c:pt idx="1238">
                  <c:v>1.310862</c:v>
                </c:pt>
                <c:pt idx="1239">
                  <c:v>1.3119199999999998</c:v>
                </c:pt>
                <c:pt idx="1240">
                  <c:v>1.312978</c:v>
                </c:pt>
                <c:pt idx="1241">
                  <c:v>1.314036</c:v>
                </c:pt>
                <c:pt idx="1242">
                  <c:v>1.315094</c:v>
                </c:pt>
                <c:pt idx="1243">
                  <c:v>1.3161519999999998</c:v>
                </c:pt>
                <c:pt idx="1244">
                  <c:v>1.3172099999999998</c:v>
                </c:pt>
                <c:pt idx="1245">
                  <c:v>1.3182679999999998</c:v>
                </c:pt>
                <c:pt idx="1246">
                  <c:v>1.3193259999999998</c:v>
                </c:pt>
                <c:pt idx="1247">
                  <c:v>1.3203839999999998</c:v>
                </c:pt>
                <c:pt idx="1248">
                  <c:v>1.3214419999999998</c:v>
                </c:pt>
                <c:pt idx="1249">
                  <c:v>1.3225</c:v>
                </c:pt>
                <c:pt idx="1250">
                  <c:v>1.323558</c:v>
                </c:pt>
                <c:pt idx="1251">
                  <c:v>1.3246159999999998</c:v>
                </c:pt>
                <c:pt idx="1252">
                  <c:v>1.3256739999999998</c:v>
                </c:pt>
                <c:pt idx="1253">
                  <c:v>1.3267319999999998</c:v>
                </c:pt>
                <c:pt idx="1254">
                  <c:v>1.3277899999999998</c:v>
                </c:pt>
                <c:pt idx="1255">
                  <c:v>1.3288479999999996</c:v>
                </c:pt>
                <c:pt idx="1256">
                  <c:v>1.3299059999999998</c:v>
                </c:pt>
                <c:pt idx="1257">
                  <c:v>1.330964</c:v>
                </c:pt>
                <c:pt idx="1258">
                  <c:v>1.332022</c:v>
                </c:pt>
                <c:pt idx="1259">
                  <c:v>1.3330799999999998</c:v>
                </c:pt>
                <c:pt idx="1260">
                  <c:v>1.3341379999999998</c:v>
                </c:pt>
                <c:pt idx="1261">
                  <c:v>1.3351959999999998</c:v>
                </c:pt>
                <c:pt idx="1262">
                  <c:v>1.3362539999999998</c:v>
                </c:pt>
                <c:pt idx="1263">
                  <c:v>1.3373119999999996</c:v>
                </c:pt>
                <c:pt idx="1264">
                  <c:v>1.3383699999999996</c:v>
                </c:pt>
                <c:pt idx="1265">
                  <c:v>1.3394279999999998</c:v>
                </c:pt>
                <c:pt idx="1266">
                  <c:v>1.3404860000000001</c:v>
                </c:pt>
                <c:pt idx="1267">
                  <c:v>1.3415440000000001</c:v>
                </c:pt>
                <c:pt idx="1268">
                  <c:v>1.3426019999999999</c:v>
                </c:pt>
                <c:pt idx="1269">
                  <c:v>1.3436599999999999</c:v>
                </c:pt>
                <c:pt idx="1270">
                  <c:v>1.3447179999999999</c:v>
                </c:pt>
                <c:pt idx="1271">
                  <c:v>1.3457759999999996</c:v>
                </c:pt>
                <c:pt idx="1272">
                  <c:v>1.3468339999999996</c:v>
                </c:pt>
                <c:pt idx="1273">
                  <c:v>1.3478919999999996</c:v>
                </c:pt>
                <c:pt idx="1274">
                  <c:v>1.3489500000000001</c:v>
                </c:pt>
                <c:pt idx="1275">
                  <c:v>1.3500080000000001</c:v>
                </c:pt>
                <c:pt idx="1276">
                  <c:v>1.3510659999999999</c:v>
                </c:pt>
                <c:pt idx="1277">
                  <c:v>1.3521239999999999</c:v>
                </c:pt>
                <c:pt idx="1278">
                  <c:v>1.3531819999999999</c:v>
                </c:pt>
                <c:pt idx="1279">
                  <c:v>1.3542399999999999</c:v>
                </c:pt>
                <c:pt idx="1280">
                  <c:v>1.3552979999999997</c:v>
                </c:pt>
                <c:pt idx="1281">
                  <c:v>1.3563559999999997</c:v>
                </c:pt>
                <c:pt idx="1282">
                  <c:v>1.3574139999999997</c:v>
                </c:pt>
                <c:pt idx="1283">
                  <c:v>1.3584720000000001</c:v>
                </c:pt>
                <c:pt idx="1284">
                  <c:v>1.3595299999999999</c:v>
                </c:pt>
                <c:pt idx="1285">
                  <c:v>1.3605879999999999</c:v>
                </c:pt>
                <c:pt idx="1286">
                  <c:v>1.3616459999999999</c:v>
                </c:pt>
                <c:pt idx="1287">
                  <c:v>1.3627039999999999</c:v>
                </c:pt>
                <c:pt idx="1288">
                  <c:v>1.3637619999999997</c:v>
                </c:pt>
                <c:pt idx="1289">
                  <c:v>1.3648199999999997</c:v>
                </c:pt>
                <c:pt idx="1290">
                  <c:v>1.3658779999999997</c:v>
                </c:pt>
                <c:pt idx="1291">
                  <c:v>1.3669359999999995</c:v>
                </c:pt>
                <c:pt idx="1292">
                  <c:v>1.3679939999999999</c:v>
                </c:pt>
                <c:pt idx="1293">
                  <c:v>1.3690519999999999</c:v>
                </c:pt>
                <c:pt idx="1294">
                  <c:v>1.3701099999999999</c:v>
                </c:pt>
                <c:pt idx="1295">
                  <c:v>1.3711679999999999</c:v>
                </c:pt>
                <c:pt idx="1296">
                  <c:v>1.3722259999999997</c:v>
                </c:pt>
                <c:pt idx="1297">
                  <c:v>1.3732839999999997</c:v>
                </c:pt>
                <c:pt idx="1298">
                  <c:v>1.3743419999999997</c:v>
                </c:pt>
                <c:pt idx="1299">
                  <c:v>1.3753999999999997</c:v>
                </c:pt>
                <c:pt idx="1300">
                  <c:v>1.3764579999999995</c:v>
                </c:pt>
                <c:pt idx="1301">
                  <c:v>1.377516</c:v>
                </c:pt>
                <c:pt idx="1302">
                  <c:v>1.378574</c:v>
                </c:pt>
                <c:pt idx="1303">
                  <c:v>1.379632</c:v>
                </c:pt>
                <c:pt idx="1304">
                  <c:v>1.3806899999999998</c:v>
                </c:pt>
                <c:pt idx="1305">
                  <c:v>1.3817479999999998</c:v>
                </c:pt>
                <c:pt idx="1306">
                  <c:v>1.3828059999999998</c:v>
                </c:pt>
                <c:pt idx="1307">
                  <c:v>1.3838639999999998</c:v>
                </c:pt>
                <c:pt idx="1308">
                  <c:v>1.3849219999999995</c:v>
                </c:pt>
                <c:pt idx="1309">
                  <c:v>1.3859799999999995</c:v>
                </c:pt>
                <c:pt idx="1310">
                  <c:v>1.387038</c:v>
                </c:pt>
                <c:pt idx="1311">
                  <c:v>1.388096</c:v>
                </c:pt>
                <c:pt idx="1312">
                  <c:v>1.389154</c:v>
                </c:pt>
                <c:pt idx="1313">
                  <c:v>1.3902119999999998</c:v>
                </c:pt>
                <c:pt idx="1314">
                  <c:v>1.3912699999999998</c:v>
                </c:pt>
                <c:pt idx="1315">
                  <c:v>1.3923279999999998</c:v>
                </c:pt>
                <c:pt idx="1316">
                  <c:v>1.3933859999999996</c:v>
                </c:pt>
                <c:pt idx="1317">
                  <c:v>1.3944439999999996</c:v>
                </c:pt>
                <c:pt idx="1318">
                  <c:v>1.3955019999999998</c:v>
                </c:pt>
                <c:pt idx="1319">
                  <c:v>1.39656</c:v>
                </c:pt>
                <c:pt idx="1320">
                  <c:v>1.397618</c:v>
                </c:pt>
                <c:pt idx="1321">
                  <c:v>1.3986759999999998</c:v>
                </c:pt>
                <c:pt idx="1322">
                  <c:v>1.3997339999999998</c:v>
                </c:pt>
                <c:pt idx="1323">
                  <c:v>1.4007919999999998</c:v>
                </c:pt>
                <c:pt idx="1324">
                  <c:v>1.4018499999999996</c:v>
                </c:pt>
                <c:pt idx="1325">
                  <c:v>1.4029079999999996</c:v>
                </c:pt>
                <c:pt idx="1326">
                  <c:v>1.4039659999999996</c:v>
                </c:pt>
                <c:pt idx="1327">
                  <c:v>1.4050239999999998</c:v>
                </c:pt>
                <c:pt idx="1328">
                  <c:v>1.4060820000000001</c:v>
                </c:pt>
                <c:pt idx="1329">
                  <c:v>1.4071399999999998</c:v>
                </c:pt>
                <c:pt idx="1330">
                  <c:v>1.4081979999999998</c:v>
                </c:pt>
                <c:pt idx="1331">
                  <c:v>1.4092559999999998</c:v>
                </c:pt>
                <c:pt idx="1332">
                  <c:v>1.4103139999999998</c:v>
                </c:pt>
                <c:pt idx="1333">
                  <c:v>1.4113719999999996</c:v>
                </c:pt>
                <c:pt idx="1334">
                  <c:v>1.4124299999999996</c:v>
                </c:pt>
                <c:pt idx="1335">
                  <c:v>1.4134879999999999</c:v>
                </c:pt>
                <c:pt idx="1336">
                  <c:v>1.4145459999999999</c:v>
                </c:pt>
                <c:pt idx="1337">
                  <c:v>1.4156039999999999</c:v>
                </c:pt>
                <c:pt idx="1338">
                  <c:v>1.4166619999999999</c:v>
                </c:pt>
                <c:pt idx="1339">
                  <c:v>1.4177199999999999</c:v>
                </c:pt>
                <c:pt idx="1340">
                  <c:v>1.4187779999999999</c:v>
                </c:pt>
                <c:pt idx="1341">
                  <c:v>1.4198359999999997</c:v>
                </c:pt>
                <c:pt idx="1342">
                  <c:v>1.4208939999999997</c:v>
                </c:pt>
                <c:pt idx="1343">
                  <c:v>1.4219519999999997</c:v>
                </c:pt>
                <c:pt idx="1344">
                  <c:v>1.4230099999999999</c:v>
                </c:pt>
                <c:pt idx="1345">
                  <c:v>1.4240680000000001</c:v>
                </c:pt>
                <c:pt idx="1346">
                  <c:v>1.4251259999999999</c:v>
                </c:pt>
                <c:pt idx="1347">
                  <c:v>1.4261839999999999</c:v>
                </c:pt>
                <c:pt idx="1348">
                  <c:v>1.4272419999999999</c:v>
                </c:pt>
                <c:pt idx="1349">
                  <c:v>1.4282999999999997</c:v>
                </c:pt>
                <c:pt idx="1350">
                  <c:v>1.4293579999999997</c:v>
                </c:pt>
                <c:pt idx="1351">
                  <c:v>1.4304159999999997</c:v>
                </c:pt>
                <c:pt idx="1352">
                  <c:v>1.4314739999999999</c:v>
                </c:pt>
                <c:pt idx="1353">
                  <c:v>1.4325319999999997</c:v>
                </c:pt>
                <c:pt idx="1354">
                  <c:v>1.4335899999999999</c:v>
                </c:pt>
                <c:pt idx="1355">
                  <c:v>1.4346479999999999</c:v>
                </c:pt>
                <c:pt idx="1356">
                  <c:v>1.4357059999999999</c:v>
                </c:pt>
                <c:pt idx="1357">
                  <c:v>1.4367639999999999</c:v>
                </c:pt>
                <c:pt idx="1358">
                  <c:v>1.4378219999999997</c:v>
                </c:pt>
                <c:pt idx="1359">
                  <c:v>1.4388799999999997</c:v>
                </c:pt>
                <c:pt idx="1360">
                  <c:v>1.4399379999999997</c:v>
                </c:pt>
                <c:pt idx="1361">
                  <c:v>1.4409959999999999</c:v>
                </c:pt>
                <c:pt idx="1362">
                  <c:v>1.4420539999999997</c:v>
                </c:pt>
                <c:pt idx="1363">
                  <c:v>1.443112</c:v>
                </c:pt>
                <c:pt idx="1364">
                  <c:v>1.44417</c:v>
                </c:pt>
                <c:pt idx="1365">
                  <c:v>1.445228</c:v>
                </c:pt>
                <c:pt idx="1366">
                  <c:v>1.4462859999999997</c:v>
                </c:pt>
                <c:pt idx="1367">
                  <c:v>1.4473439999999997</c:v>
                </c:pt>
                <c:pt idx="1368">
                  <c:v>1.4484019999999997</c:v>
                </c:pt>
                <c:pt idx="1369">
                  <c:v>1.44946</c:v>
                </c:pt>
                <c:pt idx="1370">
                  <c:v>1.4505179999999998</c:v>
                </c:pt>
                <c:pt idx="1371">
                  <c:v>1.4515759999999998</c:v>
                </c:pt>
                <c:pt idx="1372">
                  <c:v>1.452634</c:v>
                </c:pt>
                <c:pt idx="1373">
                  <c:v>1.453692</c:v>
                </c:pt>
                <c:pt idx="1374">
                  <c:v>1.4547499999999998</c:v>
                </c:pt>
                <c:pt idx="1375">
                  <c:v>1.4558079999999998</c:v>
                </c:pt>
                <c:pt idx="1376">
                  <c:v>1.4568659999999998</c:v>
                </c:pt>
                <c:pt idx="1377">
                  <c:v>1.4579239999999998</c:v>
                </c:pt>
                <c:pt idx="1378">
                  <c:v>1.4589819999999998</c:v>
                </c:pt>
                <c:pt idx="1379">
                  <c:v>1.4600399999999998</c:v>
                </c:pt>
                <c:pt idx="1380">
                  <c:v>1.4610979999999998</c:v>
                </c:pt>
                <c:pt idx="1381">
                  <c:v>1.462156</c:v>
                </c:pt>
                <c:pt idx="1382">
                  <c:v>1.4632139999999998</c:v>
                </c:pt>
                <c:pt idx="1383">
                  <c:v>1.4642719999999998</c:v>
                </c:pt>
                <c:pt idx="1384">
                  <c:v>1.4653299999999998</c:v>
                </c:pt>
                <c:pt idx="1385">
                  <c:v>1.4663879999999998</c:v>
                </c:pt>
                <c:pt idx="1386">
                  <c:v>1.4674459999999998</c:v>
                </c:pt>
                <c:pt idx="1387">
                  <c:v>1.4685039999999998</c:v>
                </c:pt>
                <c:pt idx="1388">
                  <c:v>1.4695619999999998</c:v>
                </c:pt>
                <c:pt idx="1389">
                  <c:v>1.4706199999999998</c:v>
                </c:pt>
                <c:pt idx="1390">
                  <c:v>1.471678</c:v>
                </c:pt>
                <c:pt idx="1391">
                  <c:v>1.4727359999999998</c:v>
                </c:pt>
                <c:pt idx="1392">
                  <c:v>1.4737939999999998</c:v>
                </c:pt>
                <c:pt idx="1393">
                  <c:v>1.4748519999999998</c:v>
                </c:pt>
                <c:pt idx="1394">
                  <c:v>1.4759099999999996</c:v>
                </c:pt>
                <c:pt idx="1395">
                  <c:v>1.4769679999999998</c:v>
                </c:pt>
                <c:pt idx="1396">
                  <c:v>1.4780259999999998</c:v>
                </c:pt>
                <c:pt idx="1397">
                  <c:v>1.4790839999999998</c:v>
                </c:pt>
                <c:pt idx="1398">
                  <c:v>1.4801419999999996</c:v>
                </c:pt>
                <c:pt idx="1399">
                  <c:v>1.4811999999999999</c:v>
                </c:pt>
                <c:pt idx="1400">
                  <c:v>1.4822579999999999</c:v>
                </c:pt>
                <c:pt idx="1401">
                  <c:v>1.4833159999999999</c:v>
                </c:pt>
                <c:pt idx="1402">
                  <c:v>1.4843739999999996</c:v>
                </c:pt>
                <c:pt idx="1403">
                  <c:v>1.4854319999999996</c:v>
                </c:pt>
                <c:pt idx="1404">
                  <c:v>1.4864899999999999</c:v>
                </c:pt>
                <c:pt idx="1405">
                  <c:v>1.4875479999999999</c:v>
                </c:pt>
                <c:pt idx="1406">
                  <c:v>1.4886059999999999</c:v>
                </c:pt>
                <c:pt idx="1407">
                  <c:v>1.4896639999999997</c:v>
                </c:pt>
                <c:pt idx="1408">
                  <c:v>1.4907219999999999</c:v>
                </c:pt>
                <c:pt idx="1409">
                  <c:v>1.4917799999999999</c:v>
                </c:pt>
                <c:pt idx="1410">
                  <c:v>1.4928379999999999</c:v>
                </c:pt>
                <c:pt idx="1411">
                  <c:v>1.4938959999999997</c:v>
                </c:pt>
                <c:pt idx="1412">
                  <c:v>1.4949539999999999</c:v>
                </c:pt>
                <c:pt idx="1413">
                  <c:v>1.4960119999999999</c:v>
                </c:pt>
                <c:pt idx="1414">
                  <c:v>1.4970699999999999</c:v>
                </c:pt>
                <c:pt idx="1415">
                  <c:v>1.4981279999999997</c:v>
                </c:pt>
                <c:pt idx="1416">
                  <c:v>1.4991859999999997</c:v>
                </c:pt>
                <c:pt idx="1417">
                  <c:v>1.5002439999999999</c:v>
                </c:pt>
                <c:pt idx="1418">
                  <c:v>1.5013019999999999</c:v>
                </c:pt>
                <c:pt idx="1419">
                  <c:v>1.5023599999999997</c:v>
                </c:pt>
                <c:pt idx="1420">
                  <c:v>1.5034179999999997</c:v>
                </c:pt>
                <c:pt idx="1421">
                  <c:v>1.5044759999999999</c:v>
                </c:pt>
                <c:pt idx="1422">
                  <c:v>1.5055339999999999</c:v>
                </c:pt>
                <c:pt idx="1423">
                  <c:v>1.5065919999999997</c:v>
                </c:pt>
                <c:pt idx="1424">
                  <c:v>1.5076499999999997</c:v>
                </c:pt>
                <c:pt idx="1425">
                  <c:v>1.5087079999999997</c:v>
                </c:pt>
                <c:pt idx="1426">
                  <c:v>1.5097659999999999</c:v>
                </c:pt>
                <c:pt idx="1427">
                  <c:v>1.5108239999999997</c:v>
                </c:pt>
                <c:pt idx="1428">
                  <c:v>1.5118819999999997</c:v>
                </c:pt>
                <c:pt idx="1429">
                  <c:v>1.51294</c:v>
                </c:pt>
                <c:pt idx="1430">
                  <c:v>1.513998</c:v>
                </c:pt>
                <c:pt idx="1431">
                  <c:v>1.5150559999999997</c:v>
                </c:pt>
                <c:pt idx="1432">
                  <c:v>1.5161139999999997</c:v>
                </c:pt>
                <c:pt idx="1433">
                  <c:v>1.5171719999999997</c:v>
                </c:pt>
                <c:pt idx="1434">
                  <c:v>1.5182299999999997</c:v>
                </c:pt>
                <c:pt idx="1435">
                  <c:v>1.5192879999999997</c:v>
                </c:pt>
                <c:pt idx="1436">
                  <c:v>1.5203459999999998</c:v>
                </c:pt>
                <c:pt idx="1437">
                  <c:v>1.5214039999999998</c:v>
                </c:pt>
                <c:pt idx="1438">
                  <c:v>1.522462</c:v>
                </c:pt>
                <c:pt idx="1439">
                  <c:v>1.52352</c:v>
                </c:pt>
                <c:pt idx="1440">
                  <c:v>1.5245779999999998</c:v>
                </c:pt>
                <c:pt idx="1441">
                  <c:v>1.5256359999999998</c:v>
                </c:pt>
                <c:pt idx="1442">
                  <c:v>1.5266939999999998</c:v>
                </c:pt>
                <c:pt idx="1443">
                  <c:v>1.5277519999999996</c:v>
                </c:pt>
                <c:pt idx="1444">
                  <c:v>1.5288099999999998</c:v>
                </c:pt>
                <c:pt idx="1445">
                  <c:v>1.5298679999999998</c:v>
                </c:pt>
                <c:pt idx="1446">
                  <c:v>1.530926</c:v>
                </c:pt>
                <c:pt idx="1447">
                  <c:v>1.531984</c:v>
                </c:pt>
                <c:pt idx="1448">
                  <c:v>1.5330419999999998</c:v>
                </c:pt>
                <c:pt idx="1449">
                  <c:v>1.5340999999999998</c:v>
                </c:pt>
                <c:pt idx="1450">
                  <c:v>1.5351579999999998</c:v>
                </c:pt>
                <c:pt idx="1451">
                  <c:v>1.5362159999999996</c:v>
                </c:pt>
                <c:pt idx="1452">
                  <c:v>1.5372739999999996</c:v>
                </c:pt>
                <c:pt idx="1453">
                  <c:v>1.5383319999999998</c:v>
                </c:pt>
                <c:pt idx="1454">
                  <c:v>1.5393899999999998</c:v>
                </c:pt>
                <c:pt idx="1455">
                  <c:v>1.540448</c:v>
                </c:pt>
                <c:pt idx="1456">
                  <c:v>1.5415059999999998</c:v>
                </c:pt>
                <c:pt idx="1457">
                  <c:v>1.5425639999999998</c:v>
                </c:pt>
                <c:pt idx="1458">
                  <c:v>1.5436219999999998</c:v>
                </c:pt>
                <c:pt idx="1459">
                  <c:v>1.5446799999999998</c:v>
                </c:pt>
                <c:pt idx="1460">
                  <c:v>1.5457379999999996</c:v>
                </c:pt>
                <c:pt idx="1461">
                  <c:v>1.5467959999999996</c:v>
                </c:pt>
                <c:pt idx="1462">
                  <c:v>1.5478539999999998</c:v>
                </c:pt>
                <c:pt idx="1463">
                  <c:v>1.5489120000000001</c:v>
                </c:pt>
                <c:pt idx="1464">
                  <c:v>1.5499699999999998</c:v>
                </c:pt>
                <c:pt idx="1465">
                  <c:v>1.5510279999999999</c:v>
                </c:pt>
                <c:pt idx="1466">
                  <c:v>1.5520859999999999</c:v>
                </c:pt>
                <c:pt idx="1467">
                  <c:v>1.5531439999999999</c:v>
                </c:pt>
                <c:pt idx="1468">
                  <c:v>1.5542019999999996</c:v>
                </c:pt>
                <c:pt idx="1469">
                  <c:v>1.5552599999999996</c:v>
                </c:pt>
                <c:pt idx="1470">
                  <c:v>1.5563179999999996</c:v>
                </c:pt>
                <c:pt idx="1471">
                  <c:v>1.5573759999999999</c:v>
                </c:pt>
                <c:pt idx="1472">
                  <c:v>1.5584340000000001</c:v>
                </c:pt>
                <c:pt idx="1473">
                  <c:v>1.5594919999999999</c:v>
                </c:pt>
                <c:pt idx="1474">
                  <c:v>1.5605499999999999</c:v>
                </c:pt>
                <c:pt idx="1475">
                  <c:v>1.5616079999999999</c:v>
                </c:pt>
                <c:pt idx="1476">
                  <c:v>1.5626659999999997</c:v>
                </c:pt>
                <c:pt idx="1477">
                  <c:v>1.5637239999999997</c:v>
                </c:pt>
                <c:pt idx="1478">
                  <c:v>1.5647819999999997</c:v>
                </c:pt>
                <c:pt idx="1479">
                  <c:v>1.5658399999999997</c:v>
                </c:pt>
                <c:pt idx="1480">
                  <c:v>1.5668980000000001</c:v>
                </c:pt>
                <c:pt idx="1481">
                  <c:v>1.5679559999999999</c:v>
                </c:pt>
                <c:pt idx="1482">
                  <c:v>1.5690139999999999</c:v>
                </c:pt>
                <c:pt idx="1483">
                  <c:v>1.5700719999999999</c:v>
                </c:pt>
                <c:pt idx="1484">
                  <c:v>1.5711299999999999</c:v>
                </c:pt>
                <c:pt idx="1485">
                  <c:v>1.5721879999999997</c:v>
                </c:pt>
                <c:pt idx="1486">
                  <c:v>1.5732459999999997</c:v>
                </c:pt>
                <c:pt idx="1487">
                  <c:v>1.5743039999999997</c:v>
                </c:pt>
                <c:pt idx="1488">
                  <c:v>1.5753619999999995</c:v>
                </c:pt>
                <c:pt idx="1489">
                  <c:v>1.5764199999999999</c:v>
                </c:pt>
                <c:pt idx="1490">
                  <c:v>1.5774779999999999</c:v>
                </c:pt>
                <c:pt idx="1491">
                  <c:v>1.5785359999999999</c:v>
                </c:pt>
                <c:pt idx="1492">
                  <c:v>1.5795939999999999</c:v>
                </c:pt>
                <c:pt idx="1493">
                  <c:v>1.5806519999999997</c:v>
                </c:pt>
                <c:pt idx="1494">
                  <c:v>1.5817099999999997</c:v>
                </c:pt>
                <c:pt idx="1495">
                  <c:v>1.5827679999999997</c:v>
                </c:pt>
                <c:pt idx="1496">
                  <c:v>1.5838259999999995</c:v>
                </c:pt>
                <c:pt idx="1497">
                  <c:v>1.584884</c:v>
                </c:pt>
                <c:pt idx="1498">
                  <c:v>1.585942</c:v>
                </c:pt>
                <c:pt idx="1499">
                  <c:v>1.587</c:v>
                </c:pt>
                <c:pt idx="1500">
                  <c:v>1.588058</c:v>
                </c:pt>
                <c:pt idx="1501">
                  <c:v>1.5891159999999998</c:v>
                </c:pt>
                <c:pt idx="1502">
                  <c:v>1.5901739999999998</c:v>
                </c:pt>
                <c:pt idx="1503">
                  <c:v>1.5912319999999998</c:v>
                </c:pt>
                <c:pt idx="1504">
                  <c:v>1.5922899999999998</c:v>
                </c:pt>
                <c:pt idx="1505">
                  <c:v>1.5933479999999995</c:v>
                </c:pt>
                <c:pt idx="1506">
                  <c:v>1.594406</c:v>
                </c:pt>
                <c:pt idx="1507">
                  <c:v>1.595464</c:v>
                </c:pt>
                <c:pt idx="1508">
                  <c:v>1.596522</c:v>
                </c:pt>
                <c:pt idx="1509">
                  <c:v>1.5975799999999998</c:v>
                </c:pt>
                <c:pt idx="1510">
                  <c:v>1.5986379999999998</c:v>
                </c:pt>
                <c:pt idx="1511">
                  <c:v>1.5996959999999998</c:v>
                </c:pt>
                <c:pt idx="1512">
                  <c:v>1.6007539999999998</c:v>
                </c:pt>
                <c:pt idx="1513">
                  <c:v>1.6018119999999996</c:v>
                </c:pt>
                <c:pt idx="1514">
                  <c:v>1.6028699999999996</c:v>
                </c:pt>
                <c:pt idx="1515">
                  <c:v>1.603928</c:v>
                </c:pt>
                <c:pt idx="1516">
                  <c:v>1.604986</c:v>
                </c:pt>
                <c:pt idx="1517">
                  <c:v>1.606044</c:v>
                </c:pt>
                <c:pt idx="1518">
                  <c:v>1.6071019999999998</c:v>
                </c:pt>
                <c:pt idx="1519">
                  <c:v>1.6081599999999998</c:v>
                </c:pt>
                <c:pt idx="1520">
                  <c:v>1.6092179999999998</c:v>
                </c:pt>
                <c:pt idx="1521">
                  <c:v>1.6102759999999996</c:v>
                </c:pt>
                <c:pt idx="1522">
                  <c:v>1.6113339999999996</c:v>
                </c:pt>
                <c:pt idx="1523">
                  <c:v>1.6123919999999996</c:v>
                </c:pt>
                <c:pt idx="1524">
                  <c:v>1.6134500000000001</c:v>
                </c:pt>
                <c:pt idx="1525">
                  <c:v>1.6145080000000001</c:v>
                </c:pt>
                <c:pt idx="1526">
                  <c:v>1.6155659999999998</c:v>
                </c:pt>
                <c:pt idx="1527">
                  <c:v>1.6166239999999998</c:v>
                </c:pt>
                <c:pt idx="1528">
                  <c:v>1.6176819999999998</c:v>
                </c:pt>
                <c:pt idx="1529">
                  <c:v>1.6187399999999996</c:v>
                </c:pt>
                <c:pt idx="1530">
                  <c:v>1.6197979999999996</c:v>
                </c:pt>
                <c:pt idx="1531">
                  <c:v>1.6208559999999996</c:v>
                </c:pt>
                <c:pt idx="1532">
                  <c:v>1.6219139999999996</c:v>
                </c:pt>
                <c:pt idx="1533">
                  <c:v>1.6229720000000001</c:v>
                </c:pt>
                <c:pt idx="1534">
                  <c:v>1.6240299999999999</c:v>
                </c:pt>
                <c:pt idx="1535">
                  <c:v>1.6250879999999999</c:v>
                </c:pt>
                <c:pt idx="1536">
                  <c:v>1.6261459999999999</c:v>
                </c:pt>
                <c:pt idx="1537">
                  <c:v>1.6272039999999999</c:v>
                </c:pt>
                <c:pt idx="1538">
                  <c:v>1.6282619999999997</c:v>
                </c:pt>
                <c:pt idx="1539">
                  <c:v>1.6293199999999997</c:v>
                </c:pt>
                <c:pt idx="1540">
                  <c:v>1.6303779999999997</c:v>
                </c:pt>
                <c:pt idx="1541">
                  <c:v>1.6314359999999999</c:v>
                </c:pt>
                <c:pt idx="1542">
                  <c:v>1.6324939999999999</c:v>
                </c:pt>
                <c:pt idx="1543">
                  <c:v>1.6335519999999999</c:v>
                </c:pt>
                <c:pt idx="1544">
                  <c:v>1.6346099999999999</c:v>
                </c:pt>
                <c:pt idx="1545">
                  <c:v>1.6356679999999999</c:v>
                </c:pt>
                <c:pt idx="1546">
                  <c:v>1.6367259999999997</c:v>
                </c:pt>
                <c:pt idx="1547">
                  <c:v>1.6377839999999997</c:v>
                </c:pt>
                <c:pt idx="1548">
                  <c:v>1.6388419999999997</c:v>
                </c:pt>
                <c:pt idx="1549">
                  <c:v>1.6398999999999997</c:v>
                </c:pt>
                <c:pt idx="1550">
                  <c:v>1.6409579999999997</c:v>
                </c:pt>
                <c:pt idx="1551">
                  <c:v>1.6420159999999999</c:v>
                </c:pt>
                <c:pt idx="1552">
                  <c:v>1.6430739999999999</c:v>
                </c:pt>
                <c:pt idx="1553">
                  <c:v>1.6441319999999999</c:v>
                </c:pt>
                <c:pt idx="1554">
                  <c:v>1.6451899999999997</c:v>
                </c:pt>
                <c:pt idx="1555">
                  <c:v>1.6462479999999997</c:v>
                </c:pt>
                <c:pt idx="1556">
                  <c:v>1.6473059999999997</c:v>
                </c:pt>
                <c:pt idx="1557">
                  <c:v>1.6483639999999997</c:v>
                </c:pt>
                <c:pt idx="1558">
                  <c:v>1.6494219999999995</c:v>
                </c:pt>
                <c:pt idx="1559">
                  <c:v>1.6504799999999997</c:v>
                </c:pt>
                <c:pt idx="1560">
                  <c:v>1.651538</c:v>
                </c:pt>
                <c:pt idx="1561">
                  <c:v>1.652596</c:v>
                </c:pt>
                <c:pt idx="1562">
                  <c:v>1.6536539999999997</c:v>
                </c:pt>
                <c:pt idx="1563">
                  <c:v>1.6547119999999997</c:v>
                </c:pt>
                <c:pt idx="1564">
                  <c:v>1.6557699999999997</c:v>
                </c:pt>
                <c:pt idx="1565">
                  <c:v>1.6568279999999997</c:v>
                </c:pt>
                <c:pt idx="1566">
                  <c:v>1.6578859999999995</c:v>
                </c:pt>
                <c:pt idx="1567">
                  <c:v>1.6589439999999998</c:v>
                </c:pt>
                <c:pt idx="1568">
                  <c:v>1.6600019999999998</c:v>
                </c:pt>
                <c:pt idx="1569">
                  <c:v>1.66106</c:v>
                </c:pt>
                <c:pt idx="1570">
                  <c:v>1.662118</c:v>
                </c:pt>
                <c:pt idx="1571">
                  <c:v>1.6631759999999998</c:v>
                </c:pt>
                <c:pt idx="1572">
                  <c:v>1.6642339999999998</c:v>
                </c:pt>
                <c:pt idx="1573">
                  <c:v>1.6652919999999998</c:v>
                </c:pt>
                <c:pt idx="1574">
                  <c:v>1.6663499999999996</c:v>
                </c:pt>
                <c:pt idx="1575">
                  <c:v>1.6674079999999996</c:v>
                </c:pt>
                <c:pt idx="1576">
                  <c:v>1.6684659999999998</c:v>
                </c:pt>
                <c:pt idx="1577">
                  <c:v>1.6695239999999998</c:v>
                </c:pt>
                <c:pt idx="1578">
                  <c:v>1.670582</c:v>
                </c:pt>
                <c:pt idx="1579">
                  <c:v>1.6716399999999998</c:v>
                </c:pt>
                <c:pt idx="1580">
                  <c:v>1.6726979999999998</c:v>
                </c:pt>
                <c:pt idx="1581">
                  <c:v>1.6737559999999998</c:v>
                </c:pt>
                <c:pt idx="1582">
                  <c:v>1.6748139999999998</c:v>
                </c:pt>
                <c:pt idx="1583">
                  <c:v>1.6758719999999996</c:v>
                </c:pt>
                <c:pt idx="1584">
                  <c:v>1.6769299999999998</c:v>
                </c:pt>
                <c:pt idx="1585">
                  <c:v>1.6779879999999998</c:v>
                </c:pt>
                <c:pt idx="1586">
                  <c:v>1.6790459999999998</c:v>
                </c:pt>
                <c:pt idx="1587">
                  <c:v>1.6801039999999998</c:v>
                </c:pt>
                <c:pt idx="1588">
                  <c:v>1.6811619999999998</c:v>
                </c:pt>
                <c:pt idx="1589">
                  <c:v>1.6822199999999998</c:v>
                </c:pt>
                <c:pt idx="1590">
                  <c:v>1.6832779999999998</c:v>
                </c:pt>
                <c:pt idx="1591">
                  <c:v>1.6843359999999996</c:v>
                </c:pt>
                <c:pt idx="1592">
                  <c:v>1.6853939999999996</c:v>
                </c:pt>
                <c:pt idx="1593">
                  <c:v>1.6864519999999998</c:v>
                </c:pt>
                <c:pt idx="1594">
                  <c:v>1.6875099999999998</c:v>
                </c:pt>
                <c:pt idx="1595">
                  <c:v>1.6885679999999996</c:v>
                </c:pt>
                <c:pt idx="1596">
                  <c:v>1.6896259999999999</c:v>
                </c:pt>
                <c:pt idx="1597">
                  <c:v>1.6906839999999999</c:v>
                </c:pt>
                <c:pt idx="1598">
                  <c:v>1.6917419999999999</c:v>
                </c:pt>
                <c:pt idx="1599">
                  <c:v>1.6927999999999996</c:v>
                </c:pt>
                <c:pt idx="1600">
                  <c:v>1.6938579999999996</c:v>
                </c:pt>
                <c:pt idx="1601">
                  <c:v>1.6949159999999999</c:v>
                </c:pt>
                <c:pt idx="1602">
                  <c:v>1.6959739999999999</c:v>
                </c:pt>
                <c:pt idx="1603">
                  <c:v>1.6970319999999997</c:v>
                </c:pt>
                <c:pt idx="1604">
                  <c:v>1.6980899999999997</c:v>
                </c:pt>
                <c:pt idx="1605">
                  <c:v>1.6991479999999999</c:v>
                </c:pt>
                <c:pt idx="1606">
                  <c:v>1.7002059999999999</c:v>
                </c:pt>
                <c:pt idx="1607">
                  <c:v>1.7012639999999997</c:v>
                </c:pt>
                <c:pt idx="1608">
                  <c:v>1.7023219999999997</c:v>
                </c:pt>
                <c:pt idx="1609">
                  <c:v>1.7033799999999997</c:v>
                </c:pt>
                <c:pt idx="1610">
                  <c:v>1.7044379999999999</c:v>
                </c:pt>
                <c:pt idx="1611">
                  <c:v>1.7054959999999999</c:v>
                </c:pt>
                <c:pt idx="1612">
                  <c:v>1.7065539999999997</c:v>
                </c:pt>
                <c:pt idx="1613">
                  <c:v>1.7076119999999997</c:v>
                </c:pt>
                <c:pt idx="1614">
                  <c:v>1.7086699999999999</c:v>
                </c:pt>
                <c:pt idx="1615">
                  <c:v>1.7097279999999999</c:v>
                </c:pt>
                <c:pt idx="1616">
                  <c:v>1.7107859999999997</c:v>
                </c:pt>
                <c:pt idx="1617">
                  <c:v>1.7118439999999997</c:v>
                </c:pt>
                <c:pt idx="1618">
                  <c:v>1.7129019999999999</c:v>
                </c:pt>
                <c:pt idx="1619">
                  <c:v>1.7139599999999999</c:v>
                </c:pt>
                <c:pt idx="1620">
                  <c:v>1.7150179999999997</c:v>
                </c:pt>
                <c:pt idx="1621">
                  <c:v>1.7160759999999997</c:v>
                </c:pt>
                <c:pt idx="1622">
                  <c:v>1.7171339999999997</c:v>
                </c:pt>
                <c:pt idx="1623">
                  <c:v>1.7181919999999999</c:v>
                </c:pt>
                <c:pt idx="1624">
                  <c:v>1.7192499999999997</c:v>
                </c:pt>
                <c:pt idx="1625">
                  <c:v>1.7203079999999997</c:v>
                </c:pt>
                <c:pt idx="1626">
                  <c:v>1.7213659999999997</c:v>
                </c:pt>
                <c:pt idx="1627">
                  <c:v>1.722424</c:v>
                </c:pt>
                <c:pt idx="1628">
                  <c:v>1.7234819999999997</c:v>
                </c:pt>
                <c:pt idx="1629">
                  <c:v>1.7245399999999997</c:v>
                </c:pt>
                <c:pt idx="1630">
                  <c:v>1.7255979999999997</c:v>
                </c:pt>
                <c:pt idx="1631">
                  <c:v>1.7266559999999997</c:v>
                </c:pt>
                <c:pt idx="1632">
                  <c:v>1.7277139999999997</c:v>
                </c:pt>
                <c:pt idx="1633">
                  <c:v>1.7287719999999998</c:v>
                </c:pt>
                <c:pt idx="1634">
                  <c:v>1.7298299999999998</c:v>
                </c:pt>
                <c:pt idx="1635">
                  <c:v>1.730888</c:v>
                </c:pt>
                <c:pt idx="1636">
                  <c:v>1.7319459999999998</c:v>
                </c:pt>
                <c:pt idx="1637">
                  <c:v>1.7330039999999998</c:v>
                </c:pt>
                <c:pt idx="1638">
                  <c:v>1.7340619999999998</c:v>
                </c:pt>
                <c:pt idx="1639">
                  <c:v>1.7351199999999998</c:v>
                </c:pt>
                <c:pt idx="1640">
                  <c:v>1.7361779999999996</c:v>
                </c:pt>
                <c:pt idx="1641">
                  <c:v>1.7372359999999998</c:v>
                </c:pt>
                <c:pt idx="1642">
                  <c:v>1.7382939999999998</c:v>
                </c:pt>
                <c:pt idx="1643">
                  <c:v>1.7393519999999998</c:v>
                </c:pt>
                <c:pt idx="1644">
                  <c:v>1.74041</c:v>
                </c:pt>
                <c:pt idx="1645">
                  <c:v>1.7414679999999998</c:v>
                </c:pt>
                <c:pt idx="1646">
                  <c:v>1.7425259999999998</c:v>
                </c:pt>
                <c:pt idx="1647">
                  <c:v>1.7435839999999998</c:v>
                </c:pt>
                <c:pt idx="1648">
                  <c:v>1.7446419999999996</c:v>
                </c:pt>
                <c:pt idx="1649">
                  <c:v>1.7456999999999996</c:v>
                </c:pt>
                <c:pt idx="1650">
                  <c:v>1.7467579999999998</c:v>
                </c:pt>
                <c:pt idx="1651">
                  <c:v>1.7478159999999998</c:v>
                </c:pt>
                <c:pt idx="1652">
                  <c:v>1.748874</c:v>
                </c:pt>
                <c:pt idx="1653">
                  <c:v>1.7499319999999998</c:v>
                </c:pt>
                <c:pt idx="1654">
                  <c:v>1.7509899999999998</c:v>
                </c:pt>
                <c:pt idx="1655">
                  <c:v>1.7520479999999998</c:v>
                </c:pt>
                <c:pt idx="1656">
                  <c:v>1.7531059999999996</c:v>
                </c:pt>
                <c:pt idx="1657">
                  <c:v>1.7541639999999996</c:v>
                </c:pt>
                <c:pt idx="1658">
                  <c:v>1.7552219999999998</c:v>
                </c:pt>
                <c:pt idx="1659">
                  <c:v>1.7562799999999998</c:v>
                </c:pt>
                <c:pt idx="1660">
                  <c:v>1.7573379999999998</c:v>
                </c:pt>
                <c:pt idx="1661">
                  <c:v>1.7583959999999998</c:v>
                </c:pt>
                <c:pt idx="1662">
                  <c:v>1.7594539999999999</c:v>
                </c:pt>
                <c:pt idx="1663">
                  <c:v>1.7605119999999999</c:v>
                </c:pt>
                <c:pt idx="1664">
                  <c:v>1.7615699999999999</c:v>
                </c:pt>
                <c:pt idx="1665">
                  <c:v>1.7626279999999996</c:v>
                </c:pt>
                <c:pt idx="1666">
                  <c:v>1.7636859999999996</c:v>
                </c:pt>
                <c:pt idx="1667">
                  <c:v>1.7647439999999999</c:v>
                </c:pt>
                <c:pt idx="1668">
                  <c:v>1.7658019999999999</c:v>
                </c:pt>
                <c:pt idx="1669">
                  <c:v>1.7668599999999999</c:v>
                </c:pt>
                <c:pt idx="1670">
                  <c:v>1.7679179999999999</c:v>
                </c:pt>
                <c:pt idx="1671">
                  <c:v>1.7689759999999999</c:v>
                </c:pt>
                <c:pt idx="1672">
                  <c:v>1.7700339999999999</c:v>
                </c:pt>
                <c:pt idx="1673">
                  <c:v>1.7710919999999997</c:v>
                </c:pt>
                <c:pt idx="1674">
                  <c:v>1.7721499999999997</c:v>
                </c:pt>
                <c:pt idx="1675">
                  <c:v>1.7732079999999997</c:v>
                </c:pt>
                <c:pt idx="1676">
                  <c:v>1.7742659999999999</c:v>
                </c:pt>
                <c:pt idx="1677">
                  <c:v>1.7753239999999997</c:v>
                </c:pt>
                <c:pt idx="1678">
                  <c:v>1.7763819999999999</c:v>
                </c:pt>
                <c:pt idx="1679">
                  <c:v>1.7774399999999999</c:v>
                </c:pt>
                <c:pt idx="1680">
                  <c:v>1.7784979999999999</c:v>
                </c:pt>
                <c:pt idx="1681">
                  <c:v>1.7795559999999997</c:v>
                </c:pt>
                <c:pt idx="1682">
                  <c:v>1.7806139999999997</c:v>
                </c:pt>
                <c:pt idx="1683">
                  <c:v>1.7816719999999997</c:v>
                </c:pt>
                <c:pt idx="1684">
                  <c:v>1.7827299999999997</c:v>
                </c:pt>
                <c:pt idx="1685">
                  <c:v>1.7837879999999997</c:v>
                </c:pt>
                <c:pt idx="1686">
                  <c:v>1.7848459999999999</c:v>
                </c:pt>
                <c:pt idx="1687">
                  <c:v>1.7859039999999999</c:v>
                </c:pt>
                <c:pt idx="1688">
                  <c:v>1.7869619999999999</c:v>
                </c:pt>
                <c:pt idx="1689">
                  <c:v>1.7880199999999997</c:v>
                </c:pt>
                <c:pt idx="1690">
                  <c:v>1.7890779999999997</c:v>
                </c:pt>
                <c:pt idx="1691">
                  <c:v>1.7901359999999997</c:v>
                </c:pt>
                <c:pt idx="1692">
                  <c:v>1.7911939999999997</c:v>
                </c:pt>
                <c:pt idx="1693">
                  <c:v>1.7922519999999995</c:v>
                </c:pt>
                <c:pt idx="1694">
                  <c:v>1.7933099999999997</c:v>
                </c:pt>
                <c:pt idx="1695">
                  <c:v>1.794368</c:v>
                </c:pt>
                <c:pt idx="1696">
                  <c:v>1.795426</c:v>
                </c:pt>
                <c:pt idx="1697">
                  <c:v>1.796484</c:v>
                </c:pt>
                <c:pt idx="1698">
                  <c:v>1.7975419999999998</c:v>
                </c:pt>
                <c:pt idx="1699">
                  <c:v>1.7985999999999998</c:v>
                </c:pt>
                <c:pt idx="1700">
                  <c:v>1.7996579999999998</c:v>
                </c:pt>
                <c:pt idx="1701">
                  <c:v>1.8007159999999995</c:v>
                </c:pt>
                <c:pt idx="1702">
                  <c:v>1.8017739999999995</c:v>
                </c:pt>
                <c:pt idx="1703">
                  <c:v>1.8028319999999998</c:v>
                </c:pt>
                <c:pt idx="1704">
                  <c:v>1.80389</c:v>
                </c:pt>
                <c:pt idx="1705">
                  <c:v>1.804948</c:v>
                </c:pt>
                <c:pt idx="1706">
                  <c:v>1.8060059999999998</c:v>
                </c:pt>
                <c:pt idx="1707">
                  <c:v>1.8070639999999998</c:v>
                </c:pt>
                <c:pt idx="1708">
                  <c:v>1.8081219999999998</c:v>
                </c:pt>
                <c:pt idx="1709">
                  <c:v>1.8091799999999998</c:v>
                </c:pt>
                <c:pt idx="1710">
                  <c:v>1.8102379999999996</c:v>
                </c:pt>
                <c:pt idx="1711">
                  <c:v>1.8112959999999996</c:v>
                </c:pt>
                <c:pt idx="1712">
                  <c:v>1.812354</c:v>
                </c:pt>
                <c:pt idx="1713">
                  <c:v>1.813412</c:v>
                </c:pt>
                <c:pt idx="1714">
                  <c:v>1.8144699999999998</c:v>
                </c:pt>
                <c:pt idx="1715">
                  <c:v>1.8155279999999998</c:v>
                </c:pt>
                <c:pt idx="1716">
                  <c:v>1.8165859999999998</c:v>
                </c:pt>
                <c:pt idx="1717">
                  <c:v>1.8176439999999998</c:v>
                </c:pt>
                <c:pt idx="1718">
                  <c:v>1.8187019999999996</c:v>
                </c:pt>
                <c:pt idx="1719">
                  <c:v>1.8197599999999996</c:v>
                </c:pt>
                <c:pt idx="1720">
                  <c:v>1.8208179999999996</c:v>
                </c:pt>
                <c:pt idx="1721">
                  <c:v>1.8218760000000001</c:v>
                </c:pt>
                <c:pt idx="1722">
                  <c:v>1.8229340000000001</c:v>
                </c:pt>
                <c:pt idx="1723">
                  <c:v>1.8239919999999998</c:v>
                </c:pt>
                <c:pt idx="1724">
                  <c:v>1.8250499999999998</c:v>
                </c:pt>
                <c:pt idx="1725">
                  <c:v>1.8261079999999998</c:v>
                </c:pt>
                <c:pt idx="1726">
                  <c:v>1.8271659999999996</c:v>
                </c:pt>
                <c:pt idx="1727">
                  <c:v>1.8282239999999996</c:v>
                </c:pt>
                <c:pt idx="1728">
                  <c:v>1.8292819999999996</c:v>
                </c:pt>
                <c:pt idx="1729">
                  <c:v>1.8303399999999996</c:v>
                </c:pt>
                <c:pt idx="1730">
                  <c:v>1.8313980000000001</c:v>
                </c:pt>
                <c:pt idx="1731">
                  <c:v>1.8324559999999999</c:v>
                </c:pt>
                <c:pt idx="1732">
                  <c:v>1.8335139999999999</c:v>
                </c:pt>
                <c:pt idx="1733">
                  <c:v>1.8345719999999999</c:v>
                </c:pt>
                <c:pt idx="1734">
                  <c:v>1.8356299999999997</c:v>
                </c:pt>
                <c:pt idx="1735">
                  <c:v>1.8366879999999997</c:v>
                </c:pt>
                <c:pt idx="1736">
                  <c:v>1.8377459999999997</c:v>
                </c:pt>
                <c:pt idx="1737">
                  <c:v>1.8388039999999997</c:v>
                </c:pt>
                <c:pt idx="1738">
                  <c:v>1.8398619999999994</c:v>
                </c:pt>
                <c:pt idx="1739">
                  <c:v>1.8409199999999999</c:v>
                </c:pt>
                <c:pt idx="1740">
                  <c:v>1.8419779999999999</c:v>
                </c:pt>
                <c:pt idx="1741">
                  <c:v>1.8430359999999999</c:v>
                </c:pt>
                <c:pt idx="1742">
                  <c:v>1.8440939999999999</c:v>
                </c:pt>
                <c:pt idx="1743">
                  <c:v>1.8451519999999997</c:v>
                </c:pt>
                <c:pt idx="1744">
                  <c:v>1.8462099999999997</c:v>
                </c:pt>
                <c:pt idx="1745">
                  <c:v>1.8472679999999997</c:v>
                </c:pt>
                <c:pt idx="1746">
                  <c:v>1.8483259999999995</c:v>
                </c:pt>
                <c:pt idx="1747">
                  <c:v>1.8493839999999995</c:v>
                </c:pt>
                <c:pt idx="1748">
                  <c:v>1.8504419999999999</c:v>
                </c:pt>
                <c:pt idx="1749">
                  <c:v>1.8514999999999999</c:v>
                </c:pt>
                <c:pt idx="1750">
                  <c:v>1.8525579999999999</c:v>
                </c:pt>
                <c:pt idx="1751">
                  <c:v>1.8536159999999997</c:v>
                </c:pt>
                <c:pt idx="1752">
                  <c:v>1.8546739999999997</c:v>
                </c:pt>
                <c:pt idx="1753">
                  <c:v>1.8557319999999997</c:v>
                </c:pt>
                <c:pt idx="1754">
                  <c:v>1.8567899999999997</c:v>
                </c:pt>
                <c:pt idx="1755">
                  <c:v>1.8578479999999995</c:v>
                </c:pt>
                <c:pt idx="1756">
                  <c:v>1.8589059999999997</c:v>
                </c:pt>
                <c:pt idx="1757">
                  <c:v>1.859964</c:v>
                </c:pt>
                <c:pt idx="1758">
                  <c:v>1.861022</c:v>
                </c:pt>
                <c:pt idx="1759">
                  <c:v>1.8620799999999997</c:v>
                </c:pt>
                <c:pt idx="1760">
                  <c:v>1.8631379999999997</c:v>
                </c:pt>
                <c:pt idx="1761">
                  <c:v>1.8641959999999997</c:v>
                </c:pt>
                <c:pt idx="1762">
                  <c:v>1.8652539999999997</c:v>
                </c:pt>
                <c:pt idx="1763">
                  <c:v>1.8663119999999995</c:v>
                </c:pt>
                <c:pt idx="1764">
                  <c:v>1.8673699999999995</c:v>
                </c:pt>
                <c:pt idx="1765">
                  <c:v>1.8684279999999998</c:v>
                </c:pt>
                <c:pt idx="1766">
                  <c:v>1.869486</c:v>
                </c:pt>
                <c:pt idx="1767">
                  <c:v>1.8705439999999998</c:v>
                </c:pt>
                <c:pt idx="1768">
                  <c:v>1.8716019999999998</c:v>
                </c:pt>
                <c:pt idx="1769">
                  <c:v>1.8726599999999998</c:v>
                </c:pt>
                <c:pt idx="1770">
                  <c:v>1.8737179999999998</c:v>
                </c:pt>
                <c:pt idx="1771">
                  <c:v>1.8747759999999996</c:v>
                </c:pt>
                <c:pt idx="1772">
                  <c:v>1.8758339999999996</c:v>
                </c:pt>
                <c:pt idx="1773">
                  <c:v>1.8768919999999998</c:v>
                </c:pt>
                <c:pt idx="1774">
                  <c:v>1.8779499999999998</c:v>
                </c:pt>
                <c:pt idx="1775">
                  <c:v>1.879008</c:v>
                </c:pt>
                <c:pt idx="1776">
                  <c:v>1.8800659999999998</c:v>
                </c:pt>
                <c:pt idx="1777">
                  <c:v>1.8811239999999998</c:v>
                </c:pt>
                <c:pt idx="1778">
                  <c:v>1.8821819999999998</c:v>
                </c:pt>
                <c:pt idx="1779">
                  <c:v>1.8832399999999996</c:v>
                </c:pt>
                <c:pt idx="1780">
                  <c:v>1.8842979999999996</c:v>
                </c:pt>
                <c:pt idx="1781">
                  <c:v>1.8853559999999996</c:v>
                </c:pt>
                <c:pt idx="1782">
                  <c:v>1.8864139999999998</c:v>
                </c:pt>
                <c:pt idx="1783">
                  <c:v>1.8874719999999996</c:v>
                </c:pt>
                <c:pt idx="1784">
                  <c:v>1.8885299999999998</c:v>
                </c:pt>
                <c:pt idx="1785">
                  <c:v>1.8895879999999998</c:v>
                </c:pt>
                <c:pt idx="1786">
                  <c:v>1.8906459999999998</c:v>
                </c:pt>
                <c:pt idx="1787">
                  <c:v>1.8917039999999998</c:v>
                </c:pt>
                <c:pt idx="1788">
                  <c:v>1.8927619999999996</c:v>
                </c:pt>
                <c:pt idx="1789">
                  <c:v>1.8938199999999996</c:v>
                </c:pt>
                <c:pt idx="1790">
                  <c:v>1.8948779999999998</c:v>
                </c:pt>
                <c:pt idx="1791">
                  <c:v>1.8959359999999998</c:v>
                </c:pt>
                <c:pt idx="1792">
                  <c:v>1.8969939999999996</c:v>
                </c:pt>
                <c:pt idx="1793">
                  <c:v>1.8980519999999999</c:v>
                </c:pt>
                <c:pt idx="1794">
                  <c:v>1.8991099999999999</c:v>
                </c:pt>
                <c:pt idx="1795">
                  <c:v>1.9001679999999999</c:v>
                </c:pt>
                <c:pt idx="1796">
                  <c:v>1.9012259999999996</c:v>
                </c:pt>
                <c:pt idx="1797">
                  <c:v>1.9022839999999996</c:v>
                </c:pt>
                <c:pt idx="1798">
                  <c:v>1.9033419999999996</c:v>
                </c:pt>
                <c:pt idx="1799">
                  <c:v>1.9043999999999999</c:v>
                </c:pt>
                <c:pt idx="1800">
                  <c:v>1.9054579999999997</c:v>
                </c:pt>
                <c:pt idx="1801">
                  <c:v>1.9065159999999997</c:v>
                </c:pt>
                <c:pt idx="1802">
                  <c:v>1.9075739999999999</c:v>
                </c:pt>
                <c:pt idx="1803">
                  <c:v>1.9086319999999999</c:v>
                </c:pt>
                <c:pt idx="1804">
                  <c:v>1.9096899999999997</c:v>
                </c:pt>
                <c:pt idx="1805">
                  <c:v>1.9107479999999997</c:v>
                </c:pt>
                <c:pt idx="1806">
                  <c:v>1.9118059999999997</c:v>
                </c:pt>
                <c:pt idx="1807">
                  <c:v>1.9128639999999999</c:v>
                </c:pt>
                <c:pt idx="1808">
                  <c:v>1.9139219999999997</c:v>
                </c:pt>
                <c:pt idx="1809">
                  <c:v>1.9149799999999997</c:v>
                </c:pt>
                <c:pt idx="1810">
                  <c:v>1.9160379999999997</c:v>
                </c:pt>
                <c:pt idx="1811">
                  <c:v>1.9170959999999999</c:v>
                </c:pt>
                <c:pt idx="1812">
                  <c:v>1.9181539999999997</c:v>
                </c:pt>
                <c:pt idx="1813">
                  <c:v>1.9192119999999997</c:v>
                </c:pt>
                <c:pt idx="1814">
                  <c:v>1.9202699999999997</c:v>
                </c:pt>
                <c:pt idx="1815">
                  <c:v>1.9213279999999997</c:v>
                </c:pt>
                <c:pt idx="1816">
                  <c:v>1.9223859999999997</c:v>
                </c:pt>
                <c:pt idx="1817">
                  <c:v>1.9234439999999997</c:v>
                </c:pt>
                <c:pt idx="1818">
                  <c:v>1.9245019999999997</c:v>
                </c:pt>
                <c:pt idx="1819">
                  <c:v>1.9255599999999999</c:v>
                </c:pt>
                <c:pt idx="1820">
                  <c:v>1.9266179999999999</c:v>
                </c:pt>
                <c:pt idx="1821">
                  <c:v>1.9276759999999997</c:v>
                </c:pt>
                <c:pt idx="1822">
                  <c:v>1.9287339999999997</c:v>
                </c:pt>
                <c:pt idx="1823">
                  <c:v>1.9297919999999997</c:v>
                </c:pt>
                <c:pt idx="1824">
                  <c:v>1.93085</c:v>
                </c:pt>
                <c:pt idx="1825">
                  <c:v>1.9319079999999997</c:v>
                </c:pt>
                <c:pt idx="1826">
                  <c:v>1.9329659999999997</c:v>
                </c:pt>
                <c:pt idx="1827">
                  <c:v>1.9340239999999997</c:v>
                </c:pt>
                <c:pt idx="1828">
                  <c:v>1.935082</c:v>
                </c:pt>
                <c:pt idx="1829">
                  <c:v>1.9361399999999998</c:v>
                </c:pt>
                <c:pt idx="1830">
                  <c:v>1.9371979999999998</c:v>
                </c:pt>
                <c:pt idx="1831">
                  <c:v>1.9382559999999998</c:v>
                </c:pt>
                <c:pt idx="1832">
                  <c:v>1.9393139999999995</c:v>
                </c:pt>
                <c:pt idx="1833">
                  <c:v>1.9403719999999998</c:v>
                </c:pt>
                <c:pt idx="1834">
                  <c:v>1.9414299999999998</c:v>
                </c:pt>
                <c:pt idx="1835">
                  <c:v>1.9424879999999998</c:v>
                </c:pt>
                <c:pt idx="1836">
                  <c:v>1.9435459999999998</c:v>
                </c:pt>
                <c:pt idx="1837">
                  <c:v>1.9446039999999998</c:v>
                </c:pt>
                <c:pt idx="1838">
                  <c:v>1.9456619999999998</c:v>
                </c:pt>
                <c:pt idx="1839">
                  <c:v>1.9467199999999998</c:v>
                </c:pt>
                <c:pt idx="1840">
                  <c:v>1.9477779999999998</c:v>
                </c:pt>
                <c:pt idx="1841">
                  <c:v>1.9488359999999998</c:v>
                </c:pt>
                <c:pt idx="1842">
                  <c:v>1.9498939999999998</c:v>
                </c:pt>
                <c:pt idx="1843">
                  <c:v>1.9509519999999998</c:v>
                </c:pt>
                <c:pt idx="1844">
                  <c:v>1.9520099999999998</c:v>
                </c:pt>
                <c:pt idx="1845">
                  <c:v>1.9530679999999996</c:v>
                </c:pt>
                <c:pt idx="1846">
                  <c:v>1.9541259999999998</c:v>
                </c:pt>
                <c:pt idx="1847">
                  <c:v>1.9551839999999998</c:v>
                </c:pt>
                <c:pt idx="1848">
                  <c:v>1.9562419999999998</c:v>
                </c:pt>
                <c:pt idx="1849">
                  <c:v>1.9572999999999996</c:v>
                </c:pt>
                <c:pt idx="1850">
                  <c:v>1.9583579999999998</c:v>
                </c:pt>
                <c:pt idx="1851">
                  <c:v>1.9594159999999998</c:v>
                </c:pt>
                <c:pt idx="1852">
                  <c:v>1.9604739999999998</c:v>
                </c:pt>
                <c:pt idx="1853">
                  <c:v>1.9615319999999996</c:v>
                </c:pt>
                <c:pt idx="1854">
                  <c:v>1.9625899999999996</c:v>
                </c:pt>
                <c:pt idx="1855">
                  <c:v>1.9636479999999998</c:v>
                </c:pt>
                <c:pt idx="1856">
                  <c:v>1.9647059999999998</c:v>
                </c:pt>
                <c:pt idx="1857">
                  <c:v>1.9657639999999996</c:v>
                </c:pt>
                <c:pt idx="1858">
                  <c:v>1.9668219999999996</c:v>
                </c:pt>
                <c:pt idx="1859">
                  <c:v>1.9678799999999999</c:v>
                </c:pt>
                <c:pt idx="1860">
                  <c:v>1.9689379999999999</c:v>
                </c:pt>
                <c:pt idx="1861">
                  <c:v>1.9699959999999996</c:v>
                </c:pt>
                <c:pt idx="1862">
                  <c:v>1.9710539999999996</c:v>
                </c:pt>
                <c:pt idx="1863">
                  <c:v>1.9721119999999996</c:v>
                </c:pt>
                <c:pt idx="1864">
                  <c:v>1.9731699999999999</c:v>
                </c:pt>
                <c:pt idx="1865">
                  <c:v>1.9742279999999999</c:v>
                </c:pt>
                <c:pt idx="1866">
                  <c:v>1.9752859999999997</c:v>
                </c:pt>
                <c:pt idx="1867">
                  <c:v>1.9763439999999999</c:v>
                </c:pt>
                <c:pt idx="1868">
                  <c:v>1.9774019999999999</c:v>
                </c:pt>
                <c:pt idx="1869">
                  <c:v>1.9784599999999999</c:v>
                </c:pt>
                <c:pt idx="1870">
                  <c:v>1.9795179999999997</c:v>
                </c:pt>
                <c:pt idx="1871">
                  <c:v>1.9805759999999997</c:v>
                </c:pt>
                <c:pt idx="1872">
                  <c:v>1.9816339999999997</c:v>
                </c:pt>
                <c:pt idx="1873">
                  <c:v>1.9826919999999999</c:v>
                </c:pt>
                <c:pt idx="1874">
                  <c:v>1.9837499999999997</c:v>
                </c:pt>
                <c:pt idx="1875">
                  <c:v>1.9848079999999997</c:v>
                </c:pt>
                <c:pt idx="1876">
                  <c:v>1.9858659999999999</c:v>
                </c:pt>
                <c:pt idx="1877">
                  <c:v>1.9869239999999999</c:v>
                </c:pt>
                <c:pt idx="1878">
                  <c:v>1.9879819999999997</c:v>
                </c:pt>
                <c:pt idx="1879">
                  <c:v>1.9890399999999997</c:v>
                </c:pt>
                <c:pt idx="1880">
                  <c:v>1.9900979999999997</c:v>
                </c:pt>
                <c:pt idx="1881">
                  <c:v>1.9911559999999997</c:v>
                </c:pt>
                <c:pt idx="1882">
                  <c:v>1.9922139999999997</c:v>
                </c:pt>
                <c:pt idx="1883">
                  <c:v>1.9932719999999997</c:v>
                </c:pt>
                <c:pt idx="1884">
                  <c:v>1.9943299999999999</c:v>
                </c:pt>
                <c:pt idx="1885">
                  <c:v>1.9953879999999999</c:v>
                </c:pt>
                <c:pt idx="1886">
                  <c:v>1.9964459999999997</c:v>
                </c:pt>
                <c:pt idx="1887">
                  <c:v>1.9975039999999997</c:v>
                </c:pt>
                <c:pt idx="1888">
                  <c:v>1.9985619999999997</c:v>
                </c:pt>
                <c:pt idx="1889">
                  <c:v>1.9996199999999997</c:v>
                </c:pt>
                <c:pt idx="1890">
                  <c:v>2.0006779999999997</c:v>
                </c:pt>
                <c:pt idx="1891">
                  <c:v>2.0017359999999997</c:v>
                </c:pt>
                <c:pt idx="1892">
                  <c:v>2.0027939999999997</c:v>
                </c:pt>
                <c:pt idx="1893">
                  <c:v>2.0038519999999997</c:v>
                </c:pt>
                <c:pt idx="1894">
                  <c:v>2.0049099999999997</c:v>
                </c:pt>
                <c:pt idx="1895">
                  <c:v>2.0059679999999998</c:v>
                </c:pt>
                <c:pt idx="1896">
                  <c:v>2.0070259999999998</c:v>
                </c:pt>
                <c:pt idx="1897">
                  <c:v>2.0080839999999998</c:v>
                </c:pt>
                <c:pt idx="1898">
                  <c:v>2.0091419999999998</c:v>
                </c:pt>
                <c:pt idx="1899">
                  <c:v>2.0101999999999998</c:v>
                </c:pt>
                <c:pt idx="1900">
                  <c:v>2.0112579999999998</c:v>
                </c:pt>
                <c:pt idx="1901">
                  <c:v>2.0123159999999998</c:v>
                </c:pt>
                <c:pt idx="1902">
                  <c:v>2.0133739999999998</c:v>
                </c:pt>
                <c:pt idx="1903">
                  <c:v>2.0144319999999998</c:v>
                </c:pt>
                <c:pt idx="1904">
                  <c:v>2.0154899999999998</c:v>
                </c:pt>
                <c:pt idx="1905">
                  <c:v>2.0165479999999998</c:v>
                </c:pt>
                <c:pt idx="1906">
                  <c:v>2.0176059999999998</c:v>
                </c:pt>
                <c:pt idx="1907">
                  <c:v>2.0186639999999998</c:v>
                </c:pt>
                <c:pt idx="1908">
                  <c:v>2.0197219999999994</c:v>
                </c:pt>
                <c:pt idx="1909">
                  <c:v>2.0207799999999998</c:v>
                </c:pt>
                <c:pt idx="1910">
                  <c:v>2.0218379999999998</c:v>
                </c:pt>
                <c:pt idx="1911">
                  <c:v>2.0228959999999998</c:v>
                </c:pt>
                <c:pt idx="1912">
                  <c:v>2.0239539999999998</c:v>
                </c:pt>
                <c:pt idx="1913">
                  <c:v>2.0250119999999998</c:v>
                </c:pt>
                <c:pt idx="1914">
                  <c:v>2.0260699999999998</c:v>
                </c:pt>
                <c:pt idx="1915">
                  <c:v>2.0271279999999998</c:v>
                </c:pt>
                <c:pt idx="1916">
                  <c:v>2.0281859999999994</c:v>
                </c:pt>
                <c:pt idx="1917">
                  <c:v>2.0292439999999994</c:v>
                </c:pt>
                <c:pt idx="1918">
                  <c:v>2.0303019999999998</c:v>
                </c:pt>
                <c:pt idx="1919">
                  <c:v>2.0313599999999998</c:v>
                </c:pt>
                <c:pt idx="1920">
                  <c:v>2.0324179999999998</c:v>
                </c:pt>
                <c:pt idx="1921">
                  <c:v>2.0334759999999998</c:v>
                </c:pt>
                <c:pt idx="1922">
                  <c:v>2.0345339999999998</c:v>
                </c:pt>
                <c:pt idx="1923">
                  <c:v>2.0355919999999998</c:v>
                </c:pt>
                <c:pt idx="1924">
                  <c:v>2.0366499999999998</c:v>
                </c:pt>
                <c:pt idx="1925">
                  <c:v>2.0377079999999994</c:v>
                </c:pt>
                <c:pt idx="1926">
                  <c:v>2.0387659999999994</c:v>
                </c:pt>
                <c:pt idx="1927">
                  <c:v>2.0398239999999999</c:v>
                </c:pt>
                <c:pt idx="1928">
                  <c:v>2.0408819999999999</c:v>
                </c:pt>
                <c:pt idx="1929">
                  <c:v>2.0419399999999999</c:v>
                </c:pt>
                <c:pt idx="1930">
                  <c:v>2.0429979999999999</c:v>
                </c:pt>
                <c:pt idx="1931">
                  <c:v>2.0440559999999999</c:v>
                </c:pt>
                <c:pt idx="1932">
                  <c:v>2.0451139999999999</c:v>
                </c:pt>
                <c:pt idx="1933">
                  <c:v>2.0461719999999994</c:v>
                </c:pt>
                <c:pt idx="1934">
                  <c:v>2.0472299999999994</c:v>
                </c:pt>
                <c:pt idx="1935">
                  <c:v>2.0482879999999994</c:v>
                </c:pt>
                <c:pt idx="1936">
                  <c:v>2.0493459999999999</c:v>
                </c:pt>
                <c:pt idx="1937">
                  <c:v>2.0504039999999999</c:v>
                </c:pt>
                <c:pt idx="1938">
                  <c:v>2.0514619999999999</c:v>
                </c:pt>
                <c:pt idx="1939">
                  <c:v>2.0525199999999999</c:v>
                </c:pt>
                <c:pt idx="1940">
                  <c:v>2.0535779999999999</c:v>
                </c:pt>
                <c:pt idx="1941">
                  <c:v>2.0546359999999995</c:v>
                </c:pt>
                <c:pt idx="1942">
                  <c:v>2.0556939999999995</c:v>
                </c:pt>
                <c:pt idx="1943">
                  <c:v>2.0567519999999995</c:v>
                </c:pt>
                <c:pt idx="1944">
                  <c:v>2.0578099999999995</c:v>
                </c:pt>
                <c:pt idx="1945">
                  <c:v>2.0588679999999999</c:v>
                </c:pt>
                <c:pt idx="1946">
                  <c:v>2.0599259999999999</c:v>
                </c:pt>
                <c:pt idx="1947">
                  <c:v>2.0609839999999999</c:v>
                </c:pt>
                <c:pt idx="1948">
                  <c:v>2.0620419999999999</c:v>
                </c:pt>
                <c:pt idx="1949">
                  <c:v>2.0630999999999995</c:v>
                </c:pt>
                <c:pt idx="1950">
                  <c:v>2.0641579999999995</c:v>
                </c:pt>
                <c:pt idx="1951">
                  <c:v>2.0652159999999995</c:v>
                </c:pt>
                <c:pt idx="1952">
                  <c:v>2.0662739999999995</c:v>
                </c:pt>
                <c:pt idx="1953">
                  <c:v>2.0673319999999995</c:v>
                </c:pt>
                <c:pt idx="1954">
                  <c:v>2.06839</c:v>
                </c:pt>
                <c:pt idx="1955">
                  <c:v>2.069448</c:v>
                </c:pt>
                <c:pt idx="1956">
                  <c:v>2.070506</c:v>
                </c:pt>
                <c:pt idx="1957">
                  <c:v>2.071564</c:v>
                </c:pt>
                <c:pt idx="1958">
                  <c:v>2.0726219999999995</c:v>
                </c:pt>
                <c:pt idx="1959">
                  <c:v>2.0736799999999995</c:v>
                </c:pt>
                <c:pt idx="1960">
                  <c:v>2.0747379999999995</c:v>
                </c:pt>
                <c:pt idx="1961">
                  <c:v>2.0757959999999995</c:v>
                </c:pt>
                <c:pt idx="1962">
                  <c:v>2.0768539999999995</c:v>
                </c:pt>
                <c:pt idx="1963">
                  <c:v>2.077912</c:v>
                </c:pt>
                <c:pt idx="1964">
                  <c:v>2.07897</c:v>
                </c:pt>
                <c:pt idx="1965">
                  <c:v>2.080028</c:v>
                </c:pt>
                <c:pt idx="1966">
                  <c:v>2.0810859999999995</c:v>
                </c:pt>
                <c:pt idx="1967">
                  <c:v>2.0821439999999996</c:v>
                </c:pt>
                <c:pt idx="1968">
                  <c:v>2.0832019999999996</c:v>
                </c:pt>
                <c:pt idx="1969">
                  <c:v>2.0842599999999996</c:v>
                </c:pt>
              </c:numCache>
            </c:numRef>
          </c:xVal>
          <c:yVal>
            <c:numRef>
              <c:f>'Sheet2 (2)'!$B$5:$B$1974</c:f>
              <c:numCache>
                <c:formatCode>General</c:formatCode>
                <c:ptCount val="1970"/>
                <c:pt idx="0">
                  <c:v>4.1006499999999999</c:v>
                </c:pt>
                <c:pt idx="1">
                  <c:v>4.1012500000000003</c:v>
                </c:pt>
                <c:pt idx="2">
                  <c:v>4.1017599999999996</c:v>
                </c:pt>
                <c:pt idx="3">
                  <c:v>4.1023100000000001</c:v>
                </c:pt>
                <c:pt idx="4">
                  <c:v>4.10276</c:v>
                </c:pt>
                <c:pt idx="5">
                  <c:v>4.1031599999999999</c:v>
                </c:pt>
                <c:pt idx="6">
                  <c:v>4.1035500000000003</c:v>
                </c:pt>
                <c:pt idx="7">
                  <c:v>4.1038699999999997</c:v>
                </c:pt>
                <c:pt idx="8">
                  <c:v>4.1041400000000001</c:v>
                </c:pt>
                <c:pt idx="9">
                  <c:v>4.1044</c:v>
                </c:pt>
                <c:pt idx="10">
                  <c:v>4.1045800000000003</c:v>
                </c:pt>
                <c:pt idx="11">
                  <c:v>4.1047099999999999</c:v>
                </c:pt>
                <c:pt idx="12">
                  <c:v>4.1048400000000003</c:v>
                </c:pt>
                <c:pt idx="13">
                  <c:v>4.1049100000000003</c:v>
                </c:pt>
                <c:pt idx="14">
                  <c:v>4.1049100000000003</c:v>
                </c:pt>
                <c:pt idx="15">
                  <c:v>4.1048299999999998</c:v>
                </c:pt>
                <c:pt idx="16">
                  <c:v>4.1047700000000003</c:v>
                </c:pt>
                <c:pt idx="17">
                  <c:v>4.1047000000000002</c:v>
                </c:pt>
                <c:pt idx="18">
                  <c:v>4.1044900000000002</c:v>
                </c:pt>
                <c:pt idx="19">
                  <c:v>4.1043000000000003</c:v>
                </c:pt>
                <c:pt idx="20">
                  <c:v>4.1040299999999998</c:v>
                </c:pt>
                <c:pt idx="21">
                  <c:v>4.1037699999999999</c:v>
                </c:pt>
                <c:pt idx="22">
                  <c:v>4.1034499999999996</c:v>
                </c:pt>
                <c:pt idx="23">
                  <c:v>4.1030699999999998</c:v>
                </c:pt>
                <c:pt idx="24">
                  <c:v>4.1026699999999998</c:v>
                </c:pt>
                <c:pt idx="25">
                  <c:v>4.1022400000000001</c:v>
                </c:pt>
                <c:pt idx="26">
                  <c:v>4.1017400000000004</c:v>
                </c:pt>
                <c:pt idx="27">
                  <c:v>4.1011699999999998</c:v>
                </c:pt>
                <c:pt idx="28">
                  <c:v>4.1006200000000002</c:v>
                </c:pt>
                <c:pt idx="29">
                  <c:v>4.0999999999999996</c:v>
                </c:pt>
                <c:pt idx="30">
                  <c:v>4.0993700000000004</c:v>
                </c:pt>
                <c:pt idx="31">
                  <c:v>4.0987099999999996</c:v>
                </c:pt>
                <c:pt idx="32">
                  <c:v>4.0979900000000002</c:v>
                </c:pt>
                <c:pt idx="33">
                  <c:v>4.0972099999999996</c:v>
                </c:pt>
                <c:pt idx="34">
                  <c:v>4.0964299999999998</c:v>
                </c:pt>
                <c:pt idx="35">
                  <c:v>4.0956099999999998</c:v>
                </c:pt>
                <c:pt idx="36">
                  <c:v>4.0948000000000002</c:v>
                </c:pt>
                <c:pt idx="37">
                  <c:v>4.0939399999999999</c:v>
                </c:pt>
                <c:pt idx="38">
                  <c:v>4.0930099999999996</c:v>
                </c:pt>
                <c:pt idx="39">
                  <c:v>4.0920399999999999</c:v>
                </c:pt>
                <c:pt idx="40">
                  <c:v>4.0911</c:v>
                </c:pt>
                <c:pt idx="41">
                  <c:v>4.09009</c:v>
                </c:pt>
                <c:pt idx="42">
                  <c:v>4.0890300000000002</c:v>
                </c:pt>
                <c:pt idx="43">
                  <c:v>4.0879899999999996</c:v>
                </c:pt>
                <c:pt idx="44">
                  <c:v>4.0869200000000001</c:v>
                </c:pt>
                <c:pt idx="45">
                  <c:v>4.0858400000000001</c:v>
                </c:pt>
                <c:pt idx="46">
                  <c:v>4.0847300000000004</c:v>
                </c:pt>
                <c:pt idx="47">
                  <c:v>4.0835699999999999</c:v>
                </c:pt>
                <c:pt idx="48">
                  <c:v>4.0823700000000001</c:v>
                </c:pt>
                <c:pt idx="49">
                  <c:v>4.0811999999999999</c:v>
                </c:pt>
                <c:pt idx="50">
                  <c:v>4.0799599999999998</c:v>
                </c:pt>
                <c:pt idx="51">
                  <c:v>4.0787199999999997</c:v>
                </c:pt>
                <c:pt idx="52">
                  <c:v>4.0774699999999999</c:v>
                </c:pt>
                <c:pt idx="53">
                  <c:v>4.0762</c:v>
                </c:pt>
                <c:pt idx="54">
                  <c:v>4.0748899999999999</c:v>
                </c:pt>
                <c:pt idx="55">
                  <c:v>4.0735799999999998</c:v>
                </c:pt>
                <c:pt idx="56">
                  <c:v>4.07226</c:v>
                </c:pt>
                <c:pt idx="57">
                  <c:v>4.0709499999999998</c:v>
                </c:pt>
                <c:pt idx="58">
                  <c:v>4.0695499999999996</c:v>
                </c:pt>
                <c:pt idx="59">
                  <c:v>4.0681900000000004</c:v>
                </c:pt>
                <c:pt idx="60">
                  <c:v>4.0668199999999999</c:v>
                </c:pt>
                <c:pt idx="61">
                  <c:v>4.0654000000000003</c:v>
                </c:pt>
                <c:pt idx="62">
                  <c:v>4.0639900000000004</c:v>
                </c:pt>
                <c:pt idx="63">
                  <c:v>4.0625900000000001</c:v>
                </c:pt>
                <c:pt idx="64">
                  <c:v>4.0611300000000004</c:v>
                </c:pt>
                <c:pt idx="65">
                  <c:v>4.0596800000000002</c:v>
                </c:pt>
                <c:pt idx="66">
                  <c:v>4.0582700000000003</c:v>
                </c:pt>
                <c:pt idx="67">
                  <c:v>4.0567799999999998</c:v>
                </c:pt>
                <c:pt idx="68">
                  <c:v>4.05532</c:v>
                </c:pt>
                <c:pt idx="69">
                  <c:v>4.05382</c:v>
                </c:pt>
                <c:pt idx="70">
                  <c:v>4.0523499999999997</c:v>
                </c:pt>
                <c:pt idx="71">
                  <c:v>4.0508699999999997</c:v>
                </c:pt>
                <c:pt idx="72">
                  <c:v>4.0493699999999997</c:v>
                </c:pt>
                <c:pt idx="73">
                  <c:v>4.0478800000000001</c:v>
                </c:pt>
                <c:pt idx="74">
                  <c:v>4.0463800000000001</c:v>
                </c:pt>
                <c:pt idx="75">
                  <c:v>4.0448700000000004</c:v>
                </c:pt>
                <c:pt idx="76">
                  <c:v>4.04338</c:v>
                </c:pt>
                <c:pt idx="77">
                  <c:v>4.0418700000000003</c:v>
                </c:pt>
                <c:pt idx="78">
                  <c:v>4.0403399999999996</c:v>
                </c:pt>
                <c:pt idx="79">
                  <c:v>4.0388400000000004</c:v>
                </c:pt>
                <c:pt idx="80">
                  <c:v>4.0372899999999996</c:v>
                </c:pt>
                <c:pt idx="81">
                  <c:v>4.0357900000000004</c:v>
                </c:pt>
                <c:pt idx="82">
                  <c:v>4.0342599999999997</c:v>
                </c:pt>
                <c:pt idx="83">
                  <c:v>4.0327400000000004</c:v>
                </c:pt>
                <c:pt idx="84">
                  <c:v>4.0312299999999999</c:v>
                </c:pt>
                <c:pt idx="85">
                  <c:v>4.0297200000000002</c:v>
                </c:pt>
                <c:pt idx="86">
                  <c:v>4.0282099999999996</c:v>
                </c:pt>
                <c:pt idx="87">
                  <c:v>4.0266999999999999</c:v>
                </c:pt>
                <c:pt idx="88">
                  <c:v>4.0251900000000003</c:v>
                </c:pt>
                <c:pt idx="89">
                  <c:v>4.0236599999999996</c:v>
                </c:pt>
                <c:pt idx="90">
                  <c:v>4.0221799999999996</c:v>
                </c:pt>
                <c:pt idx="91">
                  <c:v>4.02067</c:v>
                </c:pt>
                <c:pt idx="92">
                  <c:v>4.0191699999999999</c:v>
                </c:pt>
                <c:pt idx="93">
                  <c:v>4.0176800000000004</c:v>
                </c:pt>
                <c:pt idx="94">
                  <c:v>4.0162000000000004</c:v>
                </c:pt>
                <c:pt idx="95">
                  <c:v>4.0146899999999999</c:v>
                </c:pt>
                <c:pt idx="96">
                  <c:v>4.0132300000000001</c:v>
                </c:pt>
                <c:pt idx="97">
                  <c:v>4.0117500000000001</c:v>
                </c:pt>
                <c:pt idx="98">
                  <c:v>4.0102900000000004</c:v>
                </c:pt>
                <c:pt idx="99">
                  <c:v>4.0088200000000001</c:v>
                </c:pt>
                <c:pt idx="100">
                  <c:v>4.0073699999999999</c:v>
                </c:pt>
                <c:pt idx="101">
                  <c:v>4.0058999999999996</c:v>
                </c:pt>
                <c:pt idx="102">
                  <c:v>4.0044599999999999</c:v>
                </c:pt>
                <c:pt idx="103">
                  <c:v>4.0030299999999999</c:v>
                </c:pt>
                <c:pt idx="104">
                  <c:v>4.0016100000000003</c:v>
                </c:pt>
                <c:pt idx="105">
                  <c:v>4.0001800000000003</c:v>
                </c:pt>
                <c:pt idx="106">
                  <c:v>3.9987499999999998</c:v>
                </c:pt>
                <c:pt idx="107">
                  <c:v>3.99735</c:v>
                </c:pt>
                <c:pt idx="108">
                  <c:v>3.9959500000000001</c:v>
                </c:pt>
                <c:pt idx="109">
                  <c:v>3.9945599999999999</c:v>
                </c:pt>
                <c:pt idx="110">
                  <c:v>3.99316</c:v>
                </c:pt>
                <c:pt idx="111">
                  <c:v>3.9917799999999999</c:v>
                </c:pt>
                <c:pt idx="112">
                  <c:v>3.9904199999999999</c:v>
                </c:pt>
                <c:pt idx="113">
                  <c:v>3.9890599999999998</c:v>
                </c:pt>
                <c:pt idx="114">
                  <c:v>3.9876999999999998</c:v>
                </c:pt>
                <c:pt idx="115">
                  <c:v>3.9863499999999998</c:v>
                </c:pt>
                <c:pt idx="116">
                  <c:v>3.9850099999999999</c:v>
                </c:pt>
                <c:pt idx="117">
                  <c:v>3.9836900000000002</c:v>
                </c:pt>
                <c:pt idx="118">
                  <c:v>3.9823599999999999</c:v>
                </c:pt>
                <c:pt idx="119">
                  <c:v>3.9810500000000002</c:v>
                </c:pt>
                <c:pt idx="120">
                  <c:v>3.9797400000000001</c:v>
                </c:pt>
                <c:pt idx="121">
                  <c:v>3.97844</c:v>
                </c:pt>
                <c:pt idx="122">
                  <c:v>3.97715</c:v>
                </c:pt>
                <c:pt idx="123">
                  <c:v>3.9758800000000001</c:v>
                </c:pt>
                <c:pt idx="124">
                  <c:v>3.9746000000000001</c:v>
                </c:pt>
                <c:pt idx="125">
                  <c:v>3.9733399999999999</c:v>
                </c:pt>
                <c:pt idx="126">
                  <c:v>3.9720900000000001</c:v>
                </c:pt>
                <c:pt idx="127">
                  <c:v>3.9708399999999999</c:v>
                </c:pt>
                <c:pt idx="128">
                  <c:v>3.9696099999999999</c:v>
                </c:pt>
                <c:pt idx="129">
                  <c:v>3.9683799999999998</c:v>
                </c:pt>
                <c:pt idx="130">
                  <c:v>3.9671599999999998</c:v>
                </c:pt>
                <c:pt idx="131">
                  <c:v>3.9659499999999999</c:v>
                </c:pt>
                <c:pt idx="132">
                  <c:v>3.96475</c:v>
                </c:pt>
                <c:pt idx="133">
                  <c:v>3.9635699999999998</c:v>
                </c:pt>
                <c:pt idx="134">
                  <c:v>3.9623699999999999</c:v>
                </c:pt>
                <c:pt idx="135">
                  <c:v>3.9611999999999998</c:v>
                </c:pt>
                <c:pt idx="136">
                  <c:v>3.9600300000000002</c:v>
                </c:pt>
                <c:pt idx="137">
                  <c:v>3.9588800000000002</c:v>
                </c:pt>
                <c:pt idx="138">
                  <c:v>3.9577300000000002</c:v>
                </c:pt>
                <c:pt idx="139">
                  <c:v>3.9565800000000002</c:v>
                </c:pt>
                <c:pt idx="140">
                  <c:v>3.95546</c:v>
                </c:pt>
                <c:pt idx="141">
                  <c:v>3.9543300000000001</c:v>
                </c:pt>
                <c:pt idx="142">
                  <c:v>3.9532099999999999</c:v>
                </c:pt>
                <c:pt idx="143">
                  <c:v>3.9521099999999998</c:v>
                </c:pt>
                <c:pt idx="144">
                  <c:v>3.9510100000000001</c:v>
                </c:pt>
                <c:pt idx="145">
                  <c:v>3.9499200000000001</c:v>
                </c:pt>
                <c:pt idx="146">
                  <c:v>3.9488400000000001</c:v>
                </c:pt>
                <c:pt idx="147">
                  <c:v>3.9477600000000002</c:v>
                </c:pt>
                <c:pt idx="148">
                  <c:v>3.9466999999999999</c:v>
                </c:pt>
                <c:pt idx="149">
                  <c:v>3.94563</c:v>
                </c:pt>
                <c:pt idx="150">
                  <c:v>3.9445800000000002</c:v>
                </c:pt>
                <c:pt idx="151">
                  <c:v>3.94354</c:v>
                </c:pt>
                <c:pt idx="152">
                  <c:v>3.94251</c:v>
                </c:pt>
                <c:pt idx="153">
                  <c:v>3.9414799999999999</c:v>
                </c:pt>
                <c:pt idx="154">
                  <c:v>3.9404599999999999</c:v>
                </c:pt>
                <c:pt idx="155">
                  <c:v>3.9394499999999999</c:v>
                </c:pt>
                <c:pt idx="156">
                  <c:v>3.93845</c:v>
                </c:pt>
                <c:pt idx="157">
                  <c:v>3.9374600000000002</c:v>
                </c:pt>
                <c:pt idx="158">
                  <c:v>3.9364699999999999</c:v>
                </c:pt>
                <c:pt idx="159">
                  <c:v>3.9354900000000002</c:v>
                </c:pt>
                <c:pt idx="160">
                  <c:v>3.93451</c:v>
                </c:pt>
                <c:pt idx="161">
                  <c:v>3.9335499999999999</c:v>
                </c:pt>
                <c:pt idx="162">
                  <c:v>3.9325899999999998</c:v>
                </c:pt>
                <c:pt idx="163">
                  <c:v>3.9316399999999998</c:v>
                </c:pt>
                <c:pt idx="164">
                  <c:v>3.9306899999999998</c:v>
                </c:pt>
                <c:pt idx="165">
                  <c:v>3.9297599999999999</c:v>
                </c:pt>
                <c:pt idx="166">
                  <c:v>3.92883</c:v>
                </c:pt>
                <c:pt idx="167">
                  <c:v>3.9279000000000002</c:v>
                </c:pt>
                <c:pt idx="168">
                  <c:v>3.92699</c:v>
                </c:pt>
                <c:pt idx="169">
                  <c:v>3.9260799999999998</c:v>
                </c:pt>
                <c:pt idx="170">
                  <c:v>3.9251800000000001</c:v>
                </c:pt>
                <c:pt idx="171">
                  <c:v>3.92428</c:v>
                </c:pt>
                <c:pt idx="172">
                  <c:v>3.9233899999999999</c:v>
                </c:pt>
                <c:pt idx="173">
                  <c:v>3.9225099999999999</c:v>
                </c:pt>
                <c:pt idx="174">
                  <c:v>3.9216299999999999</c:v>
                </c:pt>
                <c:pt idx="175">
                  <c:v>3.9207700000000001</c:v>
                </c:pt>
                <c:pt idx="176">
                  <c:v>3.9199000000000002</c:v>
                </c:pt>
                <c:pt idx="177">
                  <c:v>3.9190399999999999</c:v>
                </c:pt>
                <c:pt idx="178">
                  <c:v>3.9181900000000001</c:v>
                </c:pt>
                <c:pt idx="179">
                  <c:v>3.9173499999999999</c:v>
                </c:pt>
                <c:pt idx="180">
                  <c:v>3.9165100000000002</c:v>
                </c:pt>
                <c:pt idx="181">
                  <c:v>3.91568</c:v>
                </c:pt>
                <c:pt idx="182">
                  <c:v>3.9148499999999999</c:v>
                </c:pt>
                <c:pt idx="183">
                  <c:v>3.9140299999999999</c:v>
                </c:pt>
                <c:pt idx="184">
                  <c:v>3.9132199999999999</c:v>
                </c:pt>
                <c:pt idx="185">
                  <c:v>3.9124099999999999</c:v>
                </c:pt>
                <c:pt idx="186">
                  <c:v>3.91161</c:v>
                </c:pt>
                <c:pt idx="187">
                  <c:v>3.9108100000000001</c:v>
                </c:pt>
                <c:pt idx="188">
                  <c:v>3.9100199999999998</c:v>
                </c:pt>
                <c:pt idx="189">
                  <c:v>3.90923</c:v>
                </c:pt>
                <c:pt idx="190">
                  <c:v>3.9084500000000002</c:v>
                </c:pt>
                <c:pt idx="191">
                  <c:v>3.90768</c:v>
                </c:pt>
                <c:pt idx="192">
                  <c:v>3.9069099999999999</c:v>
                </c:pt>
                <c:pt idx="193">
                  <c:v>3.9061499999999998</c:v>
                </c:pt>
                <c:pt idx="194">
                  <c:v>3.9053900000000001</c:v>
                </c:pt>
                <c:pt idx="195">
                  <c:v>3.90463</c:v>
                </c:pt>
                <c:pt idx="196">
                  <c:v>3.90388</c:v>
                </c:pt>
                <c:pt idx="197">
                  <c:v>3.9031400000000001</c:v>
                </c:pt>
                <c:pt idx="198">
                  <c:v>3.9024000000000001</c:v>
                </c:pt>
                <c:pt idx="199">
                  <c:v>3.9016700000000002</c:v>
                </c:pt>
                <c:pt idx="200">
                  <c:v>3.9009399999999999</c:v>
                </c:pt>
                <c:pt idx="201">
                  <c:v>3.90022</c:v>
                </c:pt>
                <c:pt idx="202">
                  <c:v>3.8995000000000002</c:v>
                </c:pt>
                <c:pt idx="203">
                  <c:v>3.8987799999999999</c:v>
                </c:pt>
                <c:pt idx="204">
                  <c:v>3.8980800000000002</c:v>
                </c:pt>
                <c:pt idx="205">
                  <c:v>3.89737</c:v>
                </c:pt>
                <c:pt idx="206">
                  <c:v>3.8966699999999999</c:v>
                </c:pt>
                <c:pt idx="207">
                  <c:v>3.8959800000000002</c:v>
                </c:pt>
                <c:pt idx="208">
                  <c:v>3.8952800000000001</c:v>
                </c:pt>
                <c:pt idx="209">
                  <c:v>3.8946000000000001</c:v>
                </c:pt>
                <c:pt idx="210">
                  <c:v>3.89392</c:v>
                </c:pt>
                <c:pt idx="211">
                  <c:v>3.89324</c:v>
                </c:pt>
                <c:pt idx="212">
                  <c:v>3.8925700000000001</c:v>
                </c:pt>
                <c:pt idx="213">
                  <c:v>3.8919000000000001</c:v>
                </c:pt>
                <c:pt idx="214">
                  <c:v>3.8912300000000002</c:v>
                </c:pt>
                <c:pt idx="215">
                  <c:v>3.8905699999999999</c:v>
                </c:pt>
                <c:pt idx="216">
                  <c:v>3.88991</c:v>
                </c:pt>
                <c:pt idx="217">
                  <c:v>3.8892600000000002</c:v>
                </c:pt>
                <c:pt idx="218">
                  <c:v>3.8886099999999999</c:v>
                </c:pt>
                <c:pt idx="219">
                  <c:v>3.8879700000000001</c:v>
                </c:pt>
                <c:pt idx="220">
                  <c:v>3.88733</c:v>
                </c:pt>
                <c:pt idx="221">
                  <c:v>3.8866900000000002</c:v>
                </c:pt>
                <c:pt idx="222">
                  <c:v>3.8860600000000001</c:v>
                </c:pt>
                <c:pt idx="223">
                  <c:v>3.8854299999999999</c:v>
                </c:pt>
                <c:pt idx="224">
                  <c:v>3.8848099999999999</c:v>
                </c:pt>
                <c:pt idx="225">
                  <c:v>3.8841800000000002</c:v>
                </c:pt>
                <c:pt idx="226">
                  <c:v>3.8835700000000002</c:v>
                </c:pt>
                <c:pt idx="227">
                  <c:v>3.8829500000000001</c:v>
                </c:pt>
                <c:pt idx="228">
                  <c:v>3.8823400000000001</c:v>
                </c:pt>
                <c:pt idx="229">
                  <c:v>3.8817300000000001</c:v>
                </c:pt>
                <c:pt idx="230">
                  <c:v>3.8811300000000002</c:v>
                </c:pt>
                <c:pt idx="231">
                  <c:v>3.8805299999999998</c:v>
                </c:pt>
                <c:pt idx="232">
                  <c:v>3.8799299999999999</c:v>
                </c:pt>
                <c:pt idx="233">
                  <c:v>3.87934</c:v>
                </c:pt>
                <c:pt idx="234">
                  <c:v>3.8787500000000001</c:v>
                </c:pt>
                <c:pt idx="235">
                  <c:v>3.8781599999999998</c:v>
                </c:pt>
                <c:pt idx="236">
                  <c:v>3.87758</c:v>
                </c:pt>
                <c:pt idx="237">
                  <c:v>3.8769999999999998</c:v>
                </c:pt>
                <c:pt idx="238">
                  <c:v>3.87642</c:v>
                </c:pt>
                <c:pt idx="239">
                  <c:v>3.8758499999999998</c:v>
                </c:pt>
                <c:pt idx="240">
                  <c:v>3.8752800000000001</c:v>
                </c:pt>
                <c:pt idx="241">
                  <c:v>3.8747099999999999</c:v>
                </c:pt>
                <c:pt idx="242">
                  <c:v>3.8741500000000002</c:v>
                </c:pt>
                <c:pt idx="243">
                  <c:v>3.87358</c:v>
                </c:pt>
                <c:pt idx="244">
                  <c:v>3.87303</c:v>
                </c:pt>
                <c:pt idx="245">
                  <c:v>3.8724699999999999</c:v>
                </c:pt>
                <c:pt idx="246">
                  <c:v>3.8719199999999998</c:v>
                </c:pt>
                <c:pt idx="247">
                  <c:v>3.8713700000000002</c:v>
                </c:pt>
                <c:pt idx="248">
                  <c:v>3.8708200000000001</c:v>
                </c:pt>
                <c:pt idx="249">
                  <c:v>3.8702700000000001</c:v>
                </c:pt>
                <c:pt idx="250">
                  <c:v>3.8697300000000001</c:v>
                </c:pt>
                <c:pt idx="251">
                  <c:v>3.8691900000000001</c:v>
                </c:pt>
                <c:pt idx="252">
                  <c:v>3.8686600000000002</c:v>
                </c:pt>
                <c:pt idx="253">
                  <c:v>3.8681299999999998</c:v>
                </c:pt>
                <c:pt idx="254">
                  <c:v>3.8675899999999999</c:v>
                </c:pt>
                <c:pt idx="255">
                  <c:v>3.86707</c:v>
                </c:pt>
                <c:pt idx="256">
                  <c:v>3.8665400000000001</c:v>
                </c:pt>
                <c:pt idx="257">
                  <c:v>3.8660199999999998</c:v>
                </c:pt>
                <c:pt idx="258">
                  <c:v>3.8654999999999999</c:v>
                </c:pt>
                <c:pt idx="259">
                  <c:v>3.8649800000000001</c:v>
                </c:pt>
                <c:pt idx="260">
                  <c:v>3.8644599999999998</c:v>
                </c:pt>
                <c:pt idx="261">
                  <c:v>3.86395</c:v>
                </c:pt>
                <c:pt idx="262">
                  <c:v>3.8634400000000002</c:v>
                </c:pt>
                <c:pt idx="263">
                  <c:v>3.86293</c:v>
                </c:pt>
                <c:pt idx="264">
                  <c:v>3.8624200000000002</c:v>
                </c:pt>
                <c:pt idx="265">
                  <c:v>3.86192</c:v>
                </c:pt>
                <c:pt idx="266">
                  <c:v>3.8614199999999999</c:v>
                </c:pt>
                <c:pt idx="267">
                  <c:v>3.8609200000000001</c:v>
                </c:pt>
                <c:pt idx="268">
                  <c:v>3.86042</c:v>
                </c:pt>
                <c:pt idx="269">
                  <c:v>3.8599199999999998</c:v>
                </c:pt>
                <c:pt idx="270">
                  <c:v>3.8594300000000001</c:v>
                </c:pt>
                <c:pt idx="271">
                  <c:v>3.85894</c:v>
                </c:pt>
                <c:pt idx="272">
                  <c:v>3.8584499999999999</c:v>
                </c:pt>
                <c:pt idx="273">
                  <c:v>3.8579599999999998</c:v>
                </c:pt>
                <c:pt idx="274">
                  <c:v>3.8574799999999998</c:v>
                </c:pt>
                <c:pt idx="275">
                  <c:v>3.8570000000000002</c:v>
                </c:pt>
                <c:pt idx="276">
                  <c:v>3.8565200000000002</c:v>
                </c:pt>
                <c:pt idx="277">
                  <c:v>3.8560400000000001</c:v>
                </c:pt>
                <c:pt idx="278">
                  <c:v>3.8555600000000001</c:v>
                </c:pt>
                <c:pt idx="279">
                  <c:v>3.8550900000000001</c:v>
                </c:pt>
                <c:pt idx="280">
                  <c:v>3.8546100000000001</c:v>
                </c:pt>
                <c:pt idx="281">
                  <c:v>3.8541400000000001</c:v>
                </c:pt>
                <c:pt idx="282">
                  <c:v>3.8536700000000002</c:v>
                </c:pt>
                <c:pt idx="283">
                  <c:v>3.8532000000000002</c:v>
                </c:pt>
                <c:pt idx="284">
                  <c:v>3.8527399999999998</c:v>
                </c:pt>
                <c:pt idx="285">
                  <c:v>3.8522799999999999</c:v>
                </c:pt>
                <c:pt idx="286">
                  <c:v>3.85181</c:v>
                </c:pt>
                <c:pt idx="287">
                  <c:v>3.8513500000000001</c:v>
                </c:pt>
                <c:pt idx="288">
                  <c:v>3.8508900000000001</c:v>
                </c:pt>
                <c:pt idx="289">
                  <c:v>3.8504399999999999</c:v>
                </c:pt>
                <c:pt idx="290">
                  <c:v>3.84998</c:v>
                </c:pt>
                <c:pt idx="291">
                  <c:v>3.8495300000000001</c:v>
                </c:pt>
                <c:pt idx="292">
                  <c:v>3.8490799999999998</c:v>
                </c:pt>
                <c:pt idx="293">
                  <c:v>3.84863</c:v>
                </c:pt>
                <c:pt idx="294">
                  <c:v>3.8481800000000002</c:v>
                </c:pt>
                <c:pt idx="295">
                  <c:v>3.8477299999999999</c:v>
                </c:pt>
                <c:pt idx="296">
                  <c:v>3.84728</c:v>
                </c:pt>
                <c:pt idx="297">
                  <c:v>3.8468399999999998</c:v>
                </c:pt>
                <c:pt idx="298">
                  <c:v>3.8464</c:v>
                </c:pt>
                <c:pt idx="299">
                  <c:v>3.8459599999999998</c:v>
                </c:pt>
                <c:pt idx="300">
                  <c:v>3.84552</c:v>
                </c:pt>
                <c:pt idx="301">
                  <c:v>3.8450799999999998</c:v>
                </c:pt>
                <c:pt idx="302">
                  <c:v>3.8446400000000001</c:v>
                </c:pt>
                <c:pt idx="303">
                  <c:v>3.8442099999999999</c:v>
                </c:pt>
                <c:pt idx="304">
                  <c:v>3.8437700000000001</c:v>
                </c:pt>
                <c:pt idx="305">
                  <c:v>3.84334</c:v>
                </c:pt>
                <c:pt idx="306">
                  <c:v>3.8429099999999998</c:v>
                </c:pt>
                <c:pt idx="307">
                  <c:v>3.8424800000000001</c:v>
                </c:pt>
                <c:pt idx="308">
                  <c:v>3.84205</c:v>
                </c:pt>
                <c:pt idx="309">
                  <c:v>3.8416199999999998</c:v>
                </c:pt>
                <c:pt idx="310">
                  <c:v>3.8412000000000002</c:v>
                </c:pt>
                <c:pt idx="311">
                  <c:v>3.84077</c:v>
                </c:pt>
                <c:pt idx="312">
                  <c:v>3.8403499999999999</c:v>
                </c:pt>
                <c:pt idx="313">
                  <c:v>3.8399200000000002</c:v>
                </c:pt>
                <c:pt idx="314">
                  <c:v>3.8395000000000001</c:v>
                </c:pt>
                <c:pt idx="315">
                  <c:v>3.83908</c:v>
                </c:pt>
                <c:pt idx="316">
                  <c:v>3.83866</c:v>
                </c:pt>
                <c:pt idx="317">
                  <c:v>3.8382399999999999</c:v>
                </c:pt>
                <c:pt idx="318">
                  <c:v>3.8378299999999999</c:v>
                </c:pt>
                <c:pt idx="319">
                  <c:v>3.8374100000000002</c:v>
                </c:pt>
                <c:pt idx="320">
                  <c:v>3.8370000000000002</c:v>
                </c:pt>
                <c:pt idx="321">
                  <c:v>3.8365800000000001</c:v>
                </c:pt>
                <c:pt idx="322">
                  <c:v>3.8361700000000001</c:v>
                </c:pt>
                <c:pt idx="323">
                  <c:v>3.8357600000000001</c:v>
                </c:pt>
                <c:pt idx="324">
                  <c:v>3.83535</c:v>
                </c:pt>
                <c:pt idx="325">
                  <c:v>3.83494</c:v>
                </c:pt>
                <c:pt idx="326">
                  <c:v>3.83453</c:v>
                </c:pt>
                <c:pt idx="327">
                  <c:v>3.83412</c:v>
                </c:pt>
                <c:pt idx="328">
                  <c:v>3.83372</c:v>
                </c:pt>
                <c:pt idx="329">
                  <c:v>3.83331</c:v>
                </c:pt>
                <c:pt idx="330">
                  <c:v>3.83291</c:v>
                </c:pt>
                <c:pt idx="331">
                  <c:v>3.8325</c:v>
                </c:pt>
                <c:pt idx="332">
                  <c:v>3.8321000000000001</c:v>
                </c:pt>
                <c:pt idx="333">
                  <c:v>3.8317000000000001</c:v>
                </c:pt>
                <c:pt idx="334">
                  <c:v>3.8313000000000001</c:v>
                </c:pt>
                <c:pt idx="335">
                  <c:v>3.8309000000000002</c:v>
                </c:pt>
                <c:pt idx="336">
                  <c:v>3.8304999999999998</c:v>
                </c:pt>
                <c:pt idx="337">
                  <c:v>3.8300999999999998</c:v>
                </c:pt>
                <c:pt idx="338">
                  <c:v>3.8296999999999999</c:v>
                </c:pt>
                <c:pt idx="339">
                  <c:v>3.8292999999999999</c:v>
                </c:pt>
                <c:pt idx="340">
                  <c:v>3.82891</c:v>
                </c:pt>
                <c:pt idx="341">
                  <c:v>3.8285100000000001</c:v>
                </c:pt>
                <c:pt idx="342">
                  <c:v>3.8281200000000002</c:v>
                </c:pt>
                <c:pt idx="343">
                  <c:v>3.8277199999999998</c:v>
                </c:pt>
                <c:pt idx="344">
                  <c:v>3.8273299999999999</c:v>
                </c:pt>
                <c:pt idx="345">
                  <c:v>3.82694</c:v>
                </c:pt>
                <c:pt idx="346">
                  <c:v>3.8265500000000001</c:v>
                </c:pt>
                <c:pt idx="347">
                  <c:v>3.8261500000000002</c:v>
                </c:pt>
                <c:pt idx="348">
                  <c:v>3.8257699999999999</c:v>
                </c:pt>
                <c:pt idx="349">
                  <c:v>3.8253699999999999</c:v>
                </c:pt>
                <c:pt idx="350">
                  <c:v>3.82498</c:v>
                </c:pt>
                <c:pt idx="351">
                  <c:v>3.8246000000000002</c:v>
                </c:pt>
                <c:pt idx="352">
                  <c:v>3.8242099999999999</c:v>
                </c:pt>
                <c:pt idx="353">
                  <c:v>3.82382</c:v>
                </c:pt>
                <c:pt idx="354">
                  <c:v>3.8234300000000001</c:v>
                </c:pt>
                <c:pt idx="355">
                  <c:v>3.8230499999999998</c:v>
                </c:pt>
                <c:pt idx="356">
                  <c:v>3.8226599999999999</c:v>
                </c:pt>
                <c:pt idx="357">
                  <c:v>3.8222800000000001</c:v>
                </c:pt>
                <c:pt idx="358">
                  <c:v>3.8218899999999998</c:v>
                </c:pt>
                <c:pt idx="359">
                  <c:v>3.82151</c:v>
                </c:pt>
                <c:pt idx="360">
                  <c:v>3.8211200000000001</c:v>
                </c:pt>
                <c:pt idx="361">
                  <c:v>3.8207399999999998</c:v>
                </c:pt>
                <c:pt idx="362">
                  <c:v>3.82036</c:v>
                </c:pt>
                <c:pt idx="363">
                  <c:v>3.8199800000000002</c:v>
                </c:pt>
                <c:pt idx="364">
                  <c:v>3.8195899999999998</c:v>
                </c:pt>
                <c:pt idx="365">
                  <c:v>3.81921</c:v>
                </c:pt>
                <c:pt idx="366">
                  <c:v>3.8188300000000002</c:v>
                </c:pt>
                <c:pt idx="367">
                  <c:v>3.8184499999999999</c:v>
                </c:pt>
                <c:pt idx="368">
                  <c:v>3.8180700000000001</c:v>
                </c:pt>
                <c:pt idx="369">
                  <c:v>3.8176899999999998</c:v>
                </c:pt>
                <c:pt idx="370">
                  <c:v>3.81731</c:v>
                </c:pt>
                <c:pt idx="371">
                  <c:v>3.8169400000000002</c:v>
                </c:pt>
                <c:pt idx="372">
                  <c:v>3.81656</c:v>
                </c:pt>
                <c:pt idx="373">
                  <c:v>3.8161800000000001</c:v>
                </c:pt>
                <c:pt idx="374">
                  <c:v>3.8157999999999999</c:v>
                </c:pt>
                <c:pt idx="375">
                  <c:v>3.81542</c:v>
                </c:pt>
                <c:pt idx="376">
                  <c:v>3.8150499999999998</c:v>
                </c:pt>
                <c:pt idx="377">
                  <c:v>3.81467</c:v>
                </c:pt>
                <c:pt idx="378">
                  <c:v>3.8142900000000002</c:v>
                </c:pt>
                <c:pt idx="379">
                  <c:v>3.81392</c:v>
                </c:pt>
                <c:pt idx="380">
                  <c:v>3.8135400000000002</c:v>
                </c:pt>
                <c:pt idx="381">
                  <c:v>3.8131699999999999</c:v>
                </c:pt>
                <c:pt idx="382">
                  <c:v>3.8127900000000001</c:v>
                </c:pt>
                <c:pt idx="383">
                  <c:v>3.8124199999999999</c:v>
                </c:pt>
                <c:pt idx="384">
                  <c:v>3.8120400000000001</c:v>
                </c:pt>
                <c:pt idx="385">
                  <c:v>3.8116699999999999</c:v>
                </c:pt>
                <c:pt idx="386">
                  <c:v>3.8112900000000001</c:v>
                </c:pt>
                <c:pt idx="387">
                  <c:v>3.8109199999999999</c:v>
                </c:pt>
                <c:pt idx="388">
                  <c:v>3.81054</c:v>
                </c:pt>
                <c:pt idx="389">
                  <c:v>3.8101699999999998</c:v>
                </c:pt>
                <c:pt idx="390">
                  <c:v>3.8098000000000001</c:v>
                </c:pt>
                <c:pt idx="391">
                  <c:v>3.8094199999999998</c:v>
                </c:pt>
                <c:pt idx="392">
                  <c:v>3.80905</c:v>
                </c:pt>
                <c:pt idx="393">
                  <c:v>3.8086799999999998</c:v>
                </c:pt>
                <c:pt idx="394">
                  <c:v>3.8083100000000001</c:v>
                </c:pt>
                <c:pt idx="395">
                  <c:v>3.8079299999999998</c:v>
                </c:pt>
                <c:pt idx="396">
                  <c:v>3.8075600000000001</c:v>
                </c:pt>
                <c:pt idx="397">
                  <c:v>3.8071899999999999</c:v>
                </c:pt>
                <c:pt idx="398">
                  <c:v>3.80681</c:v>
                </c:pt>
                <c:pt idx="399">
                  <c:v>3.8064399999999998</c:v>
                </c:pt>
                <c:pt idx="400">
                  <c:v>3.8060700000000001</c:v>
                </c:pt>
                <c:pt idx="401">
                  <c:v>3.8056999999999999</c:v>
                </c:pt>
                <c:pt idx="402">
                  <c:v>3.8053300000000001</c:v>
                </c:pt>
                <c:pt idx="403">
                  <c:v>3.8049499999999998</c:v>
                </c:pt>
                <c:pt idx="404">
                  <c:v>3.8045800000000001</c:v>
                </c:pt>
                <c:pt idx="405">
                  <c:v>3.8042099999999999</c:v>
                </c:pt>
                <c:pt idx="406">
                  <c:v>3.8038400000000001</c:v>
                </c:pt>
                <c:pt idx="407">
                  <c:v>3.8034699999999999</c:v>
                </c:pt>
                <c:pt idx="408">
                  <c:v>3.8030900000000001</c:v>
                </c:pt>
                <c:pt idx="409">
                  <c:v>3.8027199999999999</c:v>
                </c:pt>
                <c:pt idx="410">
                  <c:v>3.8023500000000001</c:v>
                </c:pt>
                <c:pt idx="411">
                  <c:v>3.8019799999999999</c:v>
                </c:pt>
                <c:pt idx="412">
                  <c:v>3.8016100000000002</c:v>
                </c:pt>
                <c:pt idx="413">
                  <c:v>3.80124</c:v>
                </c:pt>
                <c:pt idx="414">
                  <c:v>3.8008600000000001</c:v>
                </c:pt>
                <c:pt idx="415">
                  <c:v>3.8004899999999999</c:v>
                </c:pt>
                <c:pt idx="416">
                  <c:v>3.8001200000000002</c:v>
                </c:pt>
                <c:pt idx="417">
                  <c:v>3.79975</c:v>
                </c:pt>
                <c:pt idx="418">
                  <c:v>3.7993800000000002</c:v>
                </c:pt>
                <c:pt idx="419">
                  <c:v>3.7989999999999999</c:v>
                </c:pt>
                <c:pt idx="420">
                  <c:v>3.7986300000000002</c:v>
                </c:pt>
                <c:pt idx="421">
                  <c:v>3.79826</c:v>
                </c:pt>
                <c:pt idx="422">
                  <c:v>3.7978900000000002</c:v>
                </c:pt>
                <c:pt idx="423">
                  <c:v>3.7975099999999999</c:v>
                </c:pt>
                <c:pt idx="424">
                  <c:v>3.7971400000000002</c:v>
                </c:pt>
                <c:pt idx="425">
                  <c:v>3.79677</c:v>
                </c:pt>
                <c:pt idx="426">
                  <c:v>3.7964000000000002</c:v>
                </c:pt>
                <c:pt idx="427">
                  <c:v>3.7960199999999999</c:v>
                </c:pt>
                <c:pt idx="428">
                  <c:v>3.7956500000000002</c:v>
                </c:pt>
                <c:pt idx="429">
                  <c:v>3.79528</c:v>
                </c:pt>
                <c:pt idx="430">
                  <c:v>3.7949000000000002</c:v>
                </c:pt>
                <c:pt idx="431">
                  <c:v>3.79453</c:v>
                </c:pt>
                <c:pt idx="432">
                  <c:v>3.7941600000000002</c:v>
                </c:pt>
                <c:pt idx="433">
                  <c:v>3.7937799999999999</c:v>
                </c:pt>
                <c:pt idx="434">
                  <c:v>3.7934100000000002</c:v>
                </c:pt>
                <c:pt idx="435">
                  <c:v>3.79304</c:v>
                </c:pt>
                <c:pt idx="436">
                  <c:v>3.7926600000000001</c:v>
                </c:pt>
                <c:pt idx="437">
                  <c:v>3.7922899999999999</c:v>
                </c:pt>
                <c:pt idx="438">
                  <c:v>3.7919100000000001</c:v>
                </c:pt>
                <c:pt idx="439">
                  <c:v>3.7915399999999999</c:v>
                </c:pt>
                <c:pt idx="440">
                  <c:v>3.7911600000000001</c:v>
                </c:pt>
                <c:pt idx="441">
                  <c:v>3.7907899999999999</c:v>
                </c:pt>
                <c:pt idx="442">
                  <c:v>3.7904100000000001</c:v>
                </c:pt>
                <c:pt idx="443">
                  <c:v>3.7900299999999998</c:v>
                </c:pt>
                <c:pt idx="444">
                  <c:v>3.78966</c:v>
                </c:pt>
                <c:pt idx="445">
                  <c:v>3.7892800000000002</c:v>
                </c:pt>
                <c:pt idx="446">
                  <c:v>3.78891</c:v>
                </c:pt>
                <c:pt idx="447">
                  <c:v>3.7885300000000002</c:v>
                </c:pt>
                <c:pt idx="448">
                  <c:v>3.7881499999999999</c:v>
                </c:pt>
                <c:pt idx="449">
                  <c:v>3.7877700000000001</c:v>
                </c:pt>
                <c:pt idx="450">
                  <c:v>3.7873999999999999</c:v>
                </c:pt>
                <c:pt idx="451">
                  <c:v>3.7870200000000001</c:v>
                </c:pt>
                <c:pt idx="452">
                  <c:v>3.7866399999999998</c:v>
                </c:pt>
                <c:pt idx="453">
                  <c:v>3.78626</c:v>
                </c:pt>
                <c:pt idx="454">
                  <c:v>3.7858800000000001</c:v>
                </c:pt>
                <c:pt idx="455">
                  <c:v>3.7854999999999999</c:v>
                </c:pt>
                <c:pt idx="456">
                  <c:v>3.7851300000000001</c:v>
                </c:pt>
                <c:pt idx="457">
                  <c:v>3.7847400000000002</c:v>
                </c:pt>
                <c:pt idx="458">
                  <c:v>3.78437</c:v>
                </c:pt>
                <c:pt idx="459">
                  <c:v>3.7839900000000002</c:v>
                </c:pt>
                <c:pt idx="460">
                  <c:v>3.7835999999999999</c:v>
                </c:pt>
                <c:pt idx="461">
                  <c:v>3.78322</c:v>
                </c:pt>
                <c:pt idx="462">
                  <c:v>3.7828400000000002</c:v>
                </c:pt>
                <c:pt idx="463">
                  <c:v>3.7824599999999999</c:v>
                </c:pt>
                <c:pt idx="464">
                  <c:v>3.7820800000000001</c:v>
                </c:pt>
                <c:pt idx="465">
                  <c:v>3.7816999999999998</c:v>
                </c:pt>
                <c:pt idx="466">
                  <c:v>3.78132</c:v>
                </c:pt>
                <c:pt idx="467">
                  <c:v>3.7809300000000001</c:v>
                </c:pt>
                <c:pt idx="468">
                  <c:v>3.7805499999999999</c:v>
                </c:pt>
                <c:pt idx="469">
                  <c:v>3.78017</c:v>
                </c:pt>
                <c:pt idx="470">
                  <c:v>3.7797800000000001</c:v>
                </c:pt>
                <c:pt idx="471">
                  <c:v>3.7793999999999999</c:v>
                </c:pt>
                <c:pt idx="472">
                  <c:v>3.77901</c:v>
                </c:pt>
                <c:pt idx="473">
                  <c:v>3.7786300000000002</c:v>
                </c:pt>
                <c:pt idx="474">
                  <c:v>3.7782399999999998</c:v>
                </c:pt>
                <c:pt idx="475">
                  <c:v>3.77786</c:v>
                </c:pt>
                <c:pt idx="476">
                  <c:v>3.7774700000000001</c:v>
                </c:pt>
                <c:pt idx="477">
                  <c:v>3.7770800000000002</c:v>
                </c:pt>
                <c:pt idx="478">
                  <c:v>3.7766999999999999</c:v>
                </c:pt>
                <c:pt idx="479">
                  <c:v>3.7763100000000001</c:v>
                </c:pt>
                <c:pt idx="480">
                  <c:v>3.7759200000000002</c:v>
                </c:pt>
                <c:pt idx="481">
                  <c:v>3.7755299999999998</c:v>
                </c:pt>
                <c:pt idx="482">
                  <c:v>3.77515</c:v>
                </c:pt>
                <c:pt idx="483">
                  <c:v>3.7747600000000001</c:v>
                </c:pt>
                <c:pt idx="484">
                  <c:v>3.7743699999999998</c:v>
                </c:pt>
                <c:pt idx="485">
                  <c:v>3.7739799999999999</c:v>
                </c:pt>
                <c:pt idx="486">
                  <c:v>3.77359</c:v>
                </c:pt>
                <c:pt idx="487">
                  <c:v>3.7732000000000001</c:v>
                </c:pt>
                <c:pt idx="488">
                  <c:v>3.7728100000000002</c:v>
                </c:pt>
                <c:pt idx="489">
                  <c:v>3.7724199999999999</c:v>
                </c:pt>
                <c:pt idx="490">
                  <c:v>3.77203</c:v>
                </c:pt>
                <c:pt idx="491">
                  <c:v>3.77163</c:v>
                </c:pt>
                <c:pt idx="492">
                  <c:v>3.7712400000000001</c:v>
                </c:pt>
                <c:pt idx="493">
                  <c:v>3.7708499999999998</c:v>
                </c:pt>
                <c:pt idx="494">
                  <c:v>3.7704599999999999</c:v>
                </c:pt>
                <c:pt idx="495">
                  <c:v>3.77006</c:v>
                </c:pt>
                <c:pt idx="496">
                  <c:v>3.7696700000000001</c:v>
                </c:pt>
                <c:pt idx="497">
                  <c:v>3.7692800000000002</c:v>
                </c:pt>
                <c:pt idx="498">
                  <c:v>3.7688799999999998</c:v>
                </c:pt>
                <c:pt idx="499">
                  <c:v>3.7684899999999999</c:v>
                </c:pt>
                <c:pt idx="500">
                  <c:v>3.7680899999999999</c:v>
                </c:pt>
                <c:pt idx="501">
                  <c:v>3.7677</c:v>
                </c:pt>
                <c:pt idx="502">
                  <c:v>3.7673000000000001</c:v>
                </c:pt>
                <c:pt idx="503">
                  <c:v>3.7669000000000001</c:v>
                </c:pt>
                <c:pt idx="504">
                  <c:v>3.7665000000000002</c:v>
                </c:pt>
                <c:pt idx="505">
                  <c:v>3.7661099999999998</c:v>
                </c:pt>
                <c:pt idx="506">
                  <c:v>3.7657099999999999</c:v>
                </c:pt>
                <c:pt idx="507">
                  <c:v>3.7653099999999999</c:v>
                </c:pt>
                <c:pt idx="508">
                  <c:v>3.76491</c:v>
                </c:pt>
                <c:pt idx="509">
                  <c:v>3.7645200000000001</c:v>
                </c:pt>
                <c:pt idx="510">
                  <c:v>3.7641200000000001</c:v>
                </c:pt>
                <c:pt idx="511">
                  <c:v>3.7637200000000002</c:v>
                </c:pt>
                <c:pt idx="512">
                  <c:v>3.7633200000000002</c:v>
                </c:pt>
                <c:pt idx="513">
                  <c:v>3.7629199999999998</c:v>
                </c:pt>
                <c:pt idx="514">
                  <c:v>3.7625099999999998</c:v>
                </c:pt>
                <c:pt idx="515">
                  <c:v>3.7621199999999999</c:v>
                </c:pt>
                <c:pt idx="516">
                  <c:v>3.7617099999999999</c:v>
                </c:pt>
                <c:pt idx="517">
                  <c:v>3.7613099999999999</c:v>
                </c:pt>
                <c:pt idx="518">
                  <c:v>3.76091</c:v>
                </c:pt>
                <c:pt idx="519">
                  <c:v>3.76051</c:v>
                </c:pt>
                <c:pt idx="520">
                  <c:v>3.7601</c:v>
                </c:pt>
                <c:pt idx="521">
                  <c:v>3.7597</c:v>
                </c:pt>
                <c:pt idx="522">
                  <c:v>3.7593000000000001</c:v>
                </c:pt>
                <c:pt idx="523">
                  <c:v>3.7588900000000001</c:v>
                </c:pt>
                <c:pt idx="524">
                  <c:v>3.7584900000000001</c:v>
                </c:pt>
                <c:pt idx="525">
                  <c:v>3.7580800000000001</c:v>
                </c:pt>
                <c:pt idx="526">
                  <c:v>3.7576800000000001</c:v>
                </c:pt>
                <c:pt idx="527">
                  <c:v>3.7572700000000001</c:v>
                </c:pt>
                <c:pt idx="528">
                  <c:v>3.7568600000000001</c:v>
                </c:pt>
                <c:pt idx="529">
                  <c:v>3.7564600000000001</c:v>
                </c:pt>
                <c:pt idx="530">
                  <c:v>3.7560500000000001</c:v>
                </c:pt>
                <c:pt idx="531">
                  <c:v>3.7556500000000002</c:v>
                </c:pt>
                <c:pt idx="532">
                  <c:v>3.7552400000000001</c:v>
                </c:pt>
                <c:pt idx="533">
                  <c:v>3.7548300000000001</c:v>
                </c:pt>
                <c:pt idx="534">
                  <c:v>3.7544200000000001</c:v>
                </c:pt>
                <c:pt idx="535">
                  <c:v>3.7540100000000001</c:v>
                </c:pt>
                <c:pt idx="536">
                  <c:v>3.7536</c:v>
                </c:pt>
                <c:pt idx="537">
                  <c:v>3.7532000000000001</c:v>
                </c:pt>
                <c:pt idx="538">
                  <c:v>3.7527900000000001</c:v>
                </c:pt>
                <c:pt idx="539">
                  <c:v>3.75238</c:v>
                </c:pt>
                <c:pt idx="540">
                  <c:v>3.75197</c:v>
                </c:pt>
                <c:pt idx="541">
                  <c:v>3.75156</c:v>
                </c:pt>
                <c:pt idx="542">
                  <c:v>3.75115</c:v>
                </c:pt>
                <c:pt idx="543">
                  <c:v>3.75074</c:v>
                </c:pt>
                <c:pt idx="544">
                  <c:v>3.7503299999999999</c:v>
                </c:pt>
                <c:pt idx="545">
                  <c:v>3.7499199999999999</c:v>
                </c:pt>
                <c:pt idx="546">
                  <c:v>3.7495099999999999</c:v>
                </c:pt>
                <c:pt idx="547">
                  <c:v>3.7490999999999999</c:v>
                </c:pt>
                <c:pt idx="548">
                  <c:v>3.7486799999999998</c:v>
                </c:pt>
                <c:pt idx="549">
                  <c:v>3.7482700000000002</c:v>
                </c:pt>
                <c:pt idx="550">
                  <c:v>3.7478600000000002</c:v>
                </c:pt>
                <c:pt idx="551">
                  <c:v>3.7474500000000002</c:v>
                </c:pt>
                <c:pt idx="552">
                  <c:v>3.7470300000000001</c:v>
                </c:pt>
                <c:pt idx="553">
                  <c:v>3.7466200000000001</c:v>
                </c:pt>
                <c:pt idx="554">
                  <c:v>3.74621</c:v>
                </c:pt>
                <c:pt idx="555">
                  <c:v>3.7458</c:v>
                </c:pt>
                <c:pt idx="556">
                  <c:v>3.7453799999999999</c:v>
                </c:pt>
                <c:pt idx="557">
                  <c:v>3.7449699999999999</c:v>
                </c:pt>
                <c:pt idx="558">
                  <c:v>3.7445599999999999</c:v>
                </c:pt>
                <c:pt idx="559">
                  <c:v>3.7441499999999999</c:v>
                </c:pt>
                <c:pt idx="560">
                  <c:v>3.7437299999999998</c:v>
                </c:pt>
                <c:pt idx="561">
                  <c:v>3.7433200000000002</c:v>
                </c:pt>
                <c:pt idx="562">
                  <c:v>3.7429100000000002</c:v>
                </c:pt>
                <c:pt idx="563">
                  <c:v>3.7424900000000001</c:v>
                </c:pt>
                <c:pt idx="564">
                  <c:v>3.7420800000000001</c:v>
                </c:pt>
                <c:pt idx="565">
                  <c:v>3.7416700000000001</c:v>
                </c:pt>
                <c:pt idx="566">
                  <c:v>3.74125</c:v>
                </c:pt>
                <c:pt idx="567">
                  <c:v>3.7408399999999999</c:v>
                </c:pt>
                <c:pt idx="568">
                  <c:v>3.7404299999999999</c:v>
                </c:pt>
                <c:pt idx="569">
                  <c:v>3.7400099999999998</c:v>
                </c:pt>
                <c:pt idx="570">
                  <c:v>3.7395999999999998</c:v>
                </c:pt>
                <c:pt idx="571">
                  <c:v>3.7391800000000002</c:v>
                </c:pt>
                <c:pt idx="572">
                  <c:v>3.7387700000000001</c:v>
                </c:pt>
                <c:pt idx="573">
                  <c:v>3.7383600000000001</c:v>
                </c:pt>
                <c:pt idx="574">
                  <c:v>3.7379500000000001</c:v>
                </c:pt>
                <c:pt idx="575">
                  <c:v>3.73753</c:v>
                </c:pt>
                <c:pt idx="576">
                  <c:v>3.73712</c:v>
                </c:pt>
                <c:pt idx="577">
                  <c:v>3.73671</c:v>
                </c:pt>
                <c:pt idx="578">
                  <c:v>3.7362899999999999</c:v>
                </c:pt>
                <c:pt idx="579">
                  <c:v>3.7358799999999999</c:v>
                </c:pt>
                <c:pt idx="580">
                  <c:v>3.7354799999999999</c:v>
                </c:pt>
                <c:pt idx="581">
                  <c:v>3.7350599999999998</c:v>
                </c:pt>
                <c:pt idx="582">
                  <c:v>3.7346499999999998</c:v>
                </c:pt>
                <c:pt idx="583">
                  <c:v>3.7342399999999998</c:v>
                </c:pt>
                <c:pt idx="584">
                  <c:v>3.7338300000000002</c:v>
                </c:pt>
                <c:pt idx="585">
                  <c:v>3.7334200000000002</c:v>
                </c:pt>
                <c:pt idx="586">
                  <c:v>3.7330100000000002</c:v>
                </c:pt>
                <c:pt idx="587">
                  <c:v>3.7326000000000001</c:v>
                </c:pt>
                <c:pt idx="588">
                  <c:v>3.7321900000000001</c:v>
                </c:pt>
                <c:pt idx="589">
                  <c:v>3.7317900000000002</c:v>
                </c:pt>
                <c:pt idx="590">
                  <c:v>3.7313700000000001</c:v>
                </c:pt>
                <c:pt idx="591">
                  <c:v>3.7309700000000001</c:v>
                </c:pt>
                <c:pt idx="592">
                  <c:v>3.7305600000000001</c:v>
                </c:pt>
                <c:pt idx="593">
                  <c:v>3.7301500000000001</c:v>
                </c:pt>
                <c:pt idx="594">
                  <c:v>3.7297500000000001</c:v>
                </c:pt>
                <c:pt idx="595">
                  <c:v>3.7293500000000002</c:v>
                </c:pt>
                <c:pt idx="596">
                  <c:v>3.7289400000000001</c:v>
                </c:pt>
                <c:pt idx="597">
                  <c:v>3.7285499999999998</c:v>
                </c:pt>
                <c:pt idx="598">
                  <c:v>3.7281499999999999</c:v>
                </c:pt>
                <c:pt idx="599">
                  <c:v>3.7277499999999999</c:v>
                </c:pt>
                <c:pt idx="600">
                  <c:v>3.7273399999999999</c:v>
                </c:pt>
                <c:pt idx="601">
                  <c:v>3.7269399999999999</c:v>
                </c:pt>
                <c:pt idx="602">
                  <c:v>3.72654</c:v>
                </c:pt>
                <c:pt idx="603">
                  <c:v>3.7261500000000001</c:v>
                </c:pt>
                <c:pt idx="604">
                  <c:v>3.7257400000000001</c:v>
                </c:pt>
                <c:pt idx="605">
                  <c:v>3.7253500000000002</c:v>
                </c:pt>
                <c:pt idx="606">
                  <c:v>3.72498</c:v>
                </c:pt>
                <c:pt idx="607">
                  <c:v>3.7245699999999999</c:v>
                </c:pt>
                <c:pt idx="608">
                  <c:v>3.7241900000000001</c:v>
                </c:pt>
                <c:pt idx="609">
                  <c:v>3.7238099999999998</c:v>
                </c:pt>
                <c:pt idx="610">
                  <c:v>3.72342</c:v>
                </c:pt>
                <c:pt idx="611">
                  <c:v>3.7230300000000001</c:v>
                </c:pt>
                <c:pt idx="612">
                  <c:v>3.7226300000000001</c:v>
                </c:pt>
                <c:pt idx="613">
                  <c:v>3.7222499999999998</c:v>
                </c:pt>
                <c:pt idx="614">
                  <c:v>3.7218800000000001</c:v>
                </c:pt>
                <c:pt idx="615">
                  <c:v>3.7214800000000001</c:v>
                </c:pt>
                <c:pt idx="616">
                  <c:v>3.72112</c:v>
                </c:pt>
                <c:pt idx="617">
                  <c:v>3.7207699999999999</c:v>
                </c:pt>
                <c:pt idx="618">
                  <c:v>3.7203400000000002</c:v>
                </c:pt>
                <c:pt idx="619">
                  <c:v>3.7200099999999998</c:v>
                </c:pt>
                <c:pt idx="620">
                  <c:v>3.7196099999999999</c:v>
                </c:pt>
                <c:pt idx="621">
                  <c:v>3.71923</c:v>
                </c:pt>
                <c:pt idx="622">
                  <c:v>3.7188500000000002</c:v>
                </c:pt>
                <c:pt idx="623">
                  <c:v>3.7185199999999998</c:v>
                </c:pt>
                <c:pt idx="624">
                  <c:v>3.7181899999999999</c:v>
                </c:pt>
                <c:pt idx="625">
                  <c:v>3.7177799999999999</c:v>
                </c:pt>
                <c:pt idx="626">
                  <c:v>3.71746</c:v>
                </c:pt>
                <c:pt idx="627">
                  <c:v>3.7170800000000002</c:v>
                </c:pt>
                <c:pt idx="628">
                  <c:v>3.7167699999999999</c:v>
                </c:pt>
                <c:pt idx="629">
                  <c:v>3.71638</c:v>
                </c:pt>
                <c:pt idx="630">
                  <c:v>3.71604</c:v>
                </c:pt>
                <c:pt idx="631">
                  <c:v>3.7156799999999999</c:v>
                </c:pt>
                <c:pt idx="632">
                  <c:v>3.7153100000000001</c:v>
                </c:pt>
                <c:pt idx="633">
                  <c:v>3.7150500000000002</c:v>
                </c:pt>
                <c:pt idx="634">
                  <c:v>3.7146499999999998</c:v>
                </c:pt>
                <c:pt idx="635">
                  <c:v>3.7143199999999998</c:v>
                </c:pt>
                <c:pt idx="636">
                  <c:v>3.7140200000000001</c:v>
                </c:pt>
                <c:pt idx="637">
                  <c:v>3.71366</c:v>
                </c:pt>
                <c:pt idx="638">
                  <c:v>3.7132800000000001</c:v>
                </c:pt>
                <c:pt idx="639">
                  <c:v>3.7129300000000001</c:v>
                </c:pt>
                <c:pt idx="640">
                  <c:v>3.7126100000000002</c:v>
                </c:pt>
                <c:pt idx="641">
                  <c:v>3.7123400000000002</c:v>
                </c:pt>
                <c:pt idx="642">
                  <c:v>3.7119800000000001</c:v>
                </c:pt>
                <c:pt idx="643">
                  <c:v>3.7117100000000001</c:v>
                </c:pt>
                <c:pt idx="644">
                  <c:v>3.71136</c:v>
                </c:pt>
                <c:pt idx="645">
                  <c:v>3.7110099999999999</c:v>
                </c:pt>
                <c:pt idx="646">
                  <c:v>3.7107399999999999</c:v>
                </c:pt>
                <c:pt idx="647">
                  <c:v>3.7104300000000001</c:v>
                </c:pt>
                <c:pt idx="648">
                  <c:v>3.7101199999999999</c:v>
                </c:pt>
                <c:pt idx="649">
                  <c:v>3.70973</c:v>
                </c:pt>
                <c:pt idx="650">
                  <c:v>3.7094499999999999</c:v>
                </c:pt>
                <c:pt idx="651">
                  <c:v>3.70906</c:v>
                </c:pt>
                <c:pt idx="652">
                  <c:v>3.7088999999999999</c:v>
                </c:pt>
                <c:pt idx="653">
                  <c:v>3.7085400000000002</c:v>
                </c:pt>
                <c:pt idx="654">
                  <c:v>3.7082899999999999</c:v>
                </c:pt>
                <c:pt idx="655">
                  <c:v>3.7079900000000001</c:v>
                </c:pt>
                <c:pt idx="656">
                  <c:v>3.7076799999999999</c:v>
                </c:pt>
                <c:pt idx="657">
                  <c:v>3.7072099999999999</c:v>
                </c:pt>
                <c:pt idx="658">
                  <c:v>3.70703</c:v>
                </c:pt>
                <c:pt idx="659">
                  <c:v>3.7066699999999999</c:v>
                </c:pt>
                <c:pt idx="660">
                  <c:v>3.7063999999999999</c:v>
                </c:pt>
                <c:pt idx="661">
                  <c:v>3.7062400000000002</c:v>
                </c:pt>
                <c:pt idx="662">
                  <c:v>3.7058800000000001</c:v>
                </c:pt>
                <c:pt idx="663">
                  <c:v>3.7054299999999998</c:v>
                </c:pt>
                <c:pt idx="664">
                  <c:v>3.7052100000000001</c:v>
                </c:pt>
                <c:pt idx="665">
                  <c:v>3.70479</c:v>
                </c:pt>
                <c:pt idx="666">
                  <c:v>3.7045599999999999</c:v>
                </c:pt>
                <c:pt idx="667">
                  <c:v>3.7042600000000001</c:v>
                </c:pt>
                <c:pt idx="668">
                  <c:v>3.7039200000000001</c:v>
                </c:pt>
                <c:pt idx="669">
                  <c:v>3.7035999999999998</c:v>
                </c:pt>
                <c:pt idx="670">
                  <c:v>3.7033299999999998</c:v>
                </c:pt>
                <c:pt idx="671">
                  <c:v>3.70296</c:v>
                </c:pt>
                <c:pt idx="672">
                  <c:v>3.7025800000000002</c:v>
                </c:pt>
                <c:pt idx="673">
                  <c:v>3.7023600000000001</c:v>
                </c:pt>
                <c:pt idx="674">
                  <c:v>3.7021700000000002</c:v>
                </c:pt>
                <c:pt idx="675">
                  <c:v>3.7016800000000001</c:v>
                </c:pt>
                <c:pt idx="676">
                  <c:v>3.7013500000000001</c:v>
                </c:pt>
                <c:pt idx="677">
                  <c:v>3.7011799999999999</c:v>
                </c:pt>
                <c:pt idx="678">
                  <c:v>3.70059</c:v>
                </c:pt>
                <c:pt idx="679">
                  <c:v>3.70052</c:v>
                </c:pt>
                <c:pt idx="680">
                  <c:v>3.7001400000000002</c:v>
                </c:pt>
                <c:pt idx="681">
                  <c:v>3.69977</c:v>
                </c:pt>
                <c:pt idx="682">
                  <c:v>3.6993499999999999</c:v>
                </c:pt>
                <c:pt idx="683">
                  <c:v>3.69909</c:v>
                </c:pt>
                <c:pt idx="684">
                  <c:v>3.6988599999999998</c:v>
                </c:pt>
                <c:pt idx="685">
                  <c:v>3.6984499999999998</c:v>
                </c:pt>
                <c:pt idx="686">
                  <c:v>3.6978800000000001</c:v>
                </c:pt>
                <c:pt idx="687">
                  <c:v>3.6977600000000002</c:v>
                </c:pt>
                <c:pt idx="688">
                  <c:v>3.69739</c:v>
                </c:pt>
                <c:pt idx="689">
                  <c:v>3.6970000000000001</c:v>
                </c:pt>
                <c:pt idx="690">
                  <c:v>3.6968999999999999</c:v>
                </c:pt>
                <c:pt idx="691">
                  <c:v>3.6962299999999999</c:v>
                </c:pt>
                <c:pt idx="692">
                  <c:v>3.6960099999999998</c:v>
                </c:pt>
                <c:pt idx="693">
                  <c:v>3.6955399999999998</c:v>
                </c:pt>
                <c:pt idx="694">
                  <c:v>3.6952199999999999</c:v>
                </c:pt>
                <c:pt idx="695">
                  <c:v>3.6947800000000002</c:v>
                </c:pt>
                <c:pt idx="696">
                  <c:v>3.6947199999999998</c:v>
                </c:pt>
                <c:pt idx="697">
                  <c:v>3.6940900000000001</c:v>
                </c:pt>
                <c:pt idx="698">
                  <c:v>3.6937000000000002</c:v>
                </c:pt>
                <c:pt idx="699">
                  <c:v>3.6934499999999999</c:v>
                </c:pt>
                <c:pt idx="700">
                  <c:v>3.69313</c:v>
                </c:pt>
                <c:pt idx="701">
                  <c:v>3.6928100000000001</c:v>
                </c:pt>
                <c:pt idx="702">
                  <c:v>3.6923400000000002</c:v>
                </c:pt>
                <c:pt idx="703">
                  <c:v>3.6920000000000002</c:v>
                </c:pt>
                <c:pt idx="704">
                  <c:v>3.6917</c:v>
                </c:pt>
                <c:pt idx="705">
                  <c:v>3.6912699999999998</c:v>
                </c:pt>
                <c:pt idx="706">
                  <c:v>3.6906699999999999</c:v>
                </c:pt>
                <c:pt idx="707">
                  <c:v>3.6905000000000001</c:v>
                </c:pt>
                <c:pt idx="708">
                  <c:v>3.6901999999999999</c:v>
                </c:pt>
                <c:pt idx="709">
                  <c:v>3.6895799999999999</c:v>
                </c:pt>
                <c:pt idx="710">
                  <c:v>3.6892800000000001</c:v>
                </c:pt>
                <c:pt idx="711">
                  <c:v>3.6892399999999999</c:v>
                </c:pt>
                <c:pt idx="712">
                  <c:v>3.6884700000000001</c:v>
                </c:pt>
                <c:pt idx="713">
                  <c:v>3.68797</c:v>
                </c:pt>
                <c:pt idx="714">
                  <c:v>3.68784</c:v>
                </c:pt>
                <c:pt idx="715">
                  <c:v>3.6873399999999998</c:v>
                </c:pt>
                <c:pt idx="716">
                  <c:v>3.6869999999999998</c:v>
                </c:pt>
                <c:pt idx="717">
                  <c:v>3.6865299999999999</c:v>
                </c:pt>
                <c:pt idx="718">
                  <c:v>3.6862599999999999</c:v>
                </c:pt>
                <c:pt idx="719">
                  <c:v>3.6861299999999999</c:v>
                </c:pt>
                <c:pt idx="720">
                  <c:v>3.6855500000000001</c:v>
                </c:pt>
                <c:pt idx="721">
                  <c:v>3.6853400000000001</c:v>
                </c:pt>
                <c:pt idx="722">
                  <c:v>3.68472</c:v>
                </c:pt>
                <c:pt idx="723">
                  <c:v>3.6844299999999999</c:v>
                </c:pt>
                <c:pt idx="724">
                  <c:v>3.6841300000000001</c:v>
                </c:pt>
                <c:pt idx="725">
                  <c:v>3.6838700000000002</c:v>
                </c:pt>
                <c:pt idx="726">
                  <c:v>3.6835200000000001</c:v>
                </c:pt>
                <c:pt idx="727">
                  <c:v>3.68289</c:v>
                </c:pt>
                <c:pt idx="728">
                  <c:v>3.6826099999999999</c:v>
                </c:pt>
                <c:pt idx="729">
                  <c:v>3.6821100000000002</c:v>
                </c:pt>
                <c:pt idx="730">
                  <c:v>3.6819600000000001</c:v>
                </c:pt>
                <c:pt idx="731">
                  <c:v>3.6813899999999999</c:v>
                </c:pt>
                <c:pt idx="732">
                  <c:v>3.6810900000000002</c:v>
                </c:pt>
                <c:pt idx="733">
                  <c:v>3.6809400000000001</c:v>
                </c:pt>
                <c:pt idx="734">
                  <c:v>3.6804100000000002</c:v>
                </c:pt>
                <c:pt idx="735">
                  <c:v>3.6800199999999998</c:v>
                </c:pt>
                <c:pt idx="736">
                  <c:v>3.6796199999999999</c:v>
                </c:pt>
                <c:pt idx="737">
                  <c:v>3.6791200000000002</c:v>
                </c:pt>
                <c:pt idx="738">
                  <c:v>3.67903</c:v>
                </c:pt>
                <c:pt idx="739">
                  <c:v>3.67882</c:v>
                </c:pt>
                <c:pt idx="740">
                  <c:v>3.6781999999999999</c:v>
                </c:pt>
                <c:pt idx="741">
                  <c:v>3.6777500000000001</c:v>
                </c:pt>
                <c:pt idx="742">
                  <c:v>3.6776399999999998</c:v>
                </c:pt>
                <c:pt idx="743">
                  <c:v>3.6772399999999998</c:v>
                </c:pt>
                <c:pt idx="744">
                  <c:v>3.67672</c:v>
                </c:pt>
                <c:pt idx="745">
                  <c:v>3.67665</c:v>
                </c:pt>
                <c:pt idx="746">
                  <c:v>3.6759900000000001</c:v>
                </c:pt>
                <c:pt idx="747">
                  <c:v>3.6759599999999999</c:v>
                </c:pt>
                <c:pt idx="748">
                  <c:v>3.67537</c:v>
                </c:pt>
                <c:pt idx="749">
                  <c:v>3.6750099999999999</c:v>
                </c:pt>
                <c:pt idx="750">
                  <c:v>3.67482</c:v>
                </c:pt>
                <c:pt idx="751">
                  <c:v>3.67469</c:v>
                </c:pt>
                <c:pt idx="752">
                  <c:v>3.6739899999999999</c:v>
                </c:pt>
                <c:pt idx="753">
                  <c:v>3.67361</c:v>
                </c:pt>
                <c:pt idx="754">
                  <c:v>3.67354</c:v>
                </c:pt>
                <c:pt idx="755">
                  <c:v>3.67333</c:v>
                </c:pt>
                <c:pt idx="756">
                  <c:v>3.6727400000000001</c:v>
                </c:pt>
                <c:pt idx="757">
                  <c:v>3.6724399999999999</c:v>
                </c:pt>
                <c:pt idx="758">
                  <c:v>3.6722000000000001</c:v>
                </c:pt>
                <c:pt idx="759">
                  <c:v>3.6718199999999999</c:v>
                </c:pt>
                <c:pt idx="760">
                  <c:v>3.6716799999999998</c:v>
                </c:pt>
                <c:pt idx="761">
                  <c:v>3.67137</c:v>
                </c:pt>
                <c:pt idx="762">
                  <c:v>3.6709499999999999</c:v>
                </c:pt>
                <c:pt idx="763">
                  <c:v>3.6707100000000001</c:v>
                </c:pt>
                <c:pt idx="764">
                  <c:v>3.67035</c:v>
                </c:pt>
                <c:pt idx="765">
                  <c:v>3.6698499999999998</c:v>
                </c:pt>
                <c:pt idx="766">
                  <c:v>3.6697500000000001</c:v>
                </c:pt>
                <c:pt idx="767">
                  <c:v>3.6693899999999999</c:v>
                </c:pt>
                <c:pt idx="768">
                  <c:v>3.6690800000000001</c:v>
                </c:pt>
                <c:pt idx="769">
                  <c:v>3.6688999999999998</c:v>
                </c:pt>
                <c:pt idx="770">
                  <c:v>3.6686000000000001</c:v>
                </c:pt>
                <c:pt idx="771">
                  <c:v>3.6682899999999998</c:v>
                </c:pt>
                <c:pt idx="772">
                  <c:v>3.6679499999999998</c:v>
                </c:pt>
                <c:pt idx="773">
                  <c:v>3.66743</c:v>
                </c:pt>
                <c:pt idx="774">
                  <c:v>3.66737</c:v>
                </c:pt>
                <c:pt idx="775">
                  <c:v>3.66703</c:v>
                </c:pt>
                <c:pt idx="776">
                  <c:v>3.66675</c:v>
                </c:pt>
                <c:pt idx="777">
                  <c:v>3.6666300000000001</c:v>
                </c:pt>
                <c:pt idx="778">
                  <c:v>3.6662400000000002</c:v>
                </c:pt>
                <c:pt idx="779">
                  <c:v>3.6659299999999999</c:v>
                </c:pt>
                <c:pt idx="780">
                  <c:v>3.66567</c:v>
                </c:pt>
                <c:pt idx="781">
                  <c:v>3.6653099999999998</c:v>
                </c:pt>
                <c:pt idx="782">
                  <c:v>3.6651500000000001</c:v>
                </c:pt>
                <c:pt idx="783">
                  <c:v>3.6647599999999998</c:v>
                </c:pt>
                <c:pt idx="784">
                  <c:v>3.66472</c:v>
                </c:pt>
                <c:pt idx="785">
                  <c:v>3.6643599999999998</c:v>
                </c:pt>
                <c:pt idx="786">
                  <c:v>3.6638899999999999</c:v>
                </c:pt>
                <c:pt idx="787">
                  <c:v>3.66371</c:v>
                </c:pt>
                <c:pt idx="788">
                  <c:v>3.6634500000000001</c:v>
                </c:pt>
                <c:pt idx="789">
                  <c:v>3.6631900000000002</c:v>
                </c:pt>
                <c:pt idx="790">
                  <c:v>3.6631399999999998</c:v>
                </c:pt>
                <c:pt idx="791">
                  <c:v>3.6627100000000001</c:v>
                </c:pt>
                <c:pt idx="792">
                  <c:v>3.6623800000000002</c:v>
                </c:pt>
                <c:pt idx="793">
                  <c:v>3.6624099999999999</c:v>
                </c:pt>
                <c:pt idx="794">
                  <c:v>3.6619700000000002</c:v>
                </c:pt>
                <c:pt idx="795">
                  <c:v>3.6617600000000001</c:v>
                </c:pt>
                <c:pt idx="796">
                  <c:v>3.6613600000000002</c:v>
                </c:pt>
                <c:pt idx="797">
                  <c:v>3.6612499999999999</c:v>
                </c:pt>
                <c:pt idx="798">
                  <c:v>3.6610299999999998</c:v>
                </c:pt>
                <c:pt idx="799">
                  <c:v>3.6608100000000001</c:v>
                </c:pt>
                <c:pt idx="800">
                  <c:v>3.6604199999999998</c:v>
                </c:pt>
                <c:pt idx="801">
                  <c:v>3.6601599999999999</c:v>
                </c:pt>
                <c:pt idx="802">
                  <c:v>3.6599599999999999</c:v>
                </c:pt>
                <c:pt idx="803">
                  <c:v>3.6597200000000001</c:v>
                </c:pt>
                <c:pt idx="804">
                  <c:v>3.6596199999999999</c:v>
                </c:pt>
                <c:pt idx="805">
                  <c:v>3.6592600000000002</c:v>
                </c:pt>
                <c:pt idx="806">
                  <c:v>3.65923</c:v>
                </c:pt>
                <c:pt idx="807">
                  <c:v>3.6589</c:v>
                </c:pt>
                <c:pt idx="808">
                  <c:v>3.6587399999999999</c:v>
                </c:pt>
                <c:pt idx="809">
                  <c:v>3.6583600000000001</c:v>
                </c:pt>
                <c:pt idx="810">
                  <c:v>3.6581899999999998</c:v>
                </c:pt>
                <c:pt idx="811">
                  <c:v>3.65802</c:v>
                </c:pt>
                <c:pt idx="812">
                  <c:v>3.6577600000000001</c:v>
                </c:pt>
                <c:pt idx="813">
                  <c:v>3.6576200000000001</c:v>
                </c:pt>
                <c:pt idx="814">
                  <c:v>3.6573099999999998</c:v>
                </c:pt>
                <c:pt idx="815">
                  <c:v>3.6570800000000001</c:v>
                </c:pt>
                <c:pt idx="816">
                  <c:v>3.6569500000000001</c:v>
                </c:pt>
                <c:pt idx="817">
                  <c:v>3.65679</c:v>
                </c:pt>
                <c:pt idx="818">
                  <c:v>3.6564700000000001</c:v>
                </c:pt>
                <c:pt idx="819">
                  <c:v>3.6562700000000001</c:v>
                </c:pt>
                <c:pt idx="820">
                  <c:v>3.65604</c:v>
                </c:pt>
                <c:pt idx="821">
                  <c:v>3.6558600000000001</c:v>
                </c:pt>
                <c:pt idx="822">
                  <c:v>3.6556099999999998</c:v>
                </c:pt>
                <c:pt idx="823">
                  <c:v>3.6554000000000002</c:v>
                </c:pt>
                <c:pt idx="824">
                  <c:v>3.6553</c:v>
                </c:pt>
                <c:pt idx="825">
                  <c:v>3.6549700000000001</c:v>
                </c:pt>
                <c:pt idx="826">
                  <c:v>3.6547299999999998</c:v>
                </c:pt>
                <c:pt idx="827">
                  <c:v>3.65463</c:v>
                </c:pt>
                <c:pt idx="828">
                  <c:v>3.65449</c:v>
                </c:pt>
                <c:pt idx="829">
                  <c:v>3.6542300000000001</c:v>
                </c:pt>
                <c:pt idx="830">
                  <c:v>3.6539600000000001</c:v>
                </c:pt>
                <c:pt idx="831">
                  <c:v>3.65387</c:v>
                </c:pt>
                <c:pt idx="832">
                  <c:v>3.65361</c:v>
                </c:pt>
                <c:pt idx="833">
                  <c:v>3.6533799999999998</c:v>
                </c:pt>
                <c:pt idx="834">
                  <c:v>3.65334</c:v>
                </c:pt>
                <c:pt idx="835">
                  <c:v>3.65306</c:v>
                </c:pt>
                <c:pt idx="836">
                  <c:v>3.6528800000000001</c:v>
                </c:pt>
                <c:pt idx="837">
                  <c:v>3.6527599999999998</c:v>
                </c:pt>
                <c:pt idx="838">
                  <c:v>3.6524700000000001</c:v>
                </c:pt>
                <c:pt idx="839">
                  <c:v>3.6523400000000001</c:v>
                </c:pt>
                <c:pt idx="840">
                  <c:v>3.6520800000000002</c:v>
                </c:pt>
                <c:pt idx="841">
                  <c:v>3.6518999999999999</c:v>
                </c:pt>
                <c:pt idx="842">
                  <c:v>3.6517599999999999</c:v>
                </c:pt>
                <c:pt idx="843">
                  <c:v>3.6515399999999998</c:v>
                </c:pt>
                <c:pt idx="844">
                  <c:v>3.6514600000000002</c:v>
                </c:pt>
                <c:pt idx="845">
                  <c:v>3.6512600000000002</c:v>
                </c:pt>
                <c:pt idx="846">
                  <c:v>3.6509100000000001</c:v>
                </c:pt>
                <c:pt idx="847">
                  <c:v>3.65083</c:v>
                </c:pt>
                <c:pt idx="848">
                  <c:v>3.65069</c:v>
                </c:pt>
                <c:pt idx="849">
                  <c:v>3.6505100000000001</c:v>
                </c:pt>
                <c:pt idx="850">
                  <c:v>3.65022</c:v>
                </c:pt>
                <c:pt idx="851">
                  <c:v>3.65008</c:v>
                </c:pt>
                <c:pt idx="852">
                  <c:v>3.65002</c:v>
                </c:pt>
                <c:pt idx="853">
                  <c:v>3.64968</c:v>
                </c:pt>
                <c:pt idx="854">
                  <c:v>3.6494800000000001</c:v>
                </c:pt>
                <c:pt idx="855">
                  <c:v>3.6494499999999999</c:v>
                </c:pt>
                <c:pt idx="856">
                  <c:v>3.6491099999999999</c:v>
                </c:pt>
                <c:pt idx="857">
                  <c:v>3.6491799999999999</c:v>
                </c:pt>
                <c:pt idx="858">
                  <c:v>3.64886</c:v>
                </c:pt>
                <c:pt idx="859">
                  <c:v>3.6486200000000002</c:v>
                </c:pt>
                <c:pt idx="860">
                  <c:v>3.64852</c:v>
                </c:pt>
                <c:pt idx="861">
                  <c:v>3.6482800000000002</c:v>
                </c:pt>
                <c:pt idx="862">
                  <c:v>3.6480800000000002</c:v>
                </c:pt>
                <c:pt idx="863">
                  <c:v>3.64798</c:v>
                </c:pt>
                <c:pt idx="864">
                  <c:v>3.6478700000000002</c:v>
                </c:pt>
                <c:pt idx="865">
                  <c:v>3.6475499999999998</c:v>
                </c:pt>
                <c:pt idx="866">
                  <c:v>3.6474899999999999</c:v>
                </c:pt>
                <c:pt idx="867">
                  <c:v>3.6474000000000002</c:v>
                </c:pt>
                <c:pt idx="868">
                  <c:v>3.6471</c:v>
                </c:pt>
                <c:pt idx="869">
                  <c:v>3.6469800000000001</c:v>
                </c:pt>
                <c:pt idx="870">
                  <c:v>3.6467100000000001</c:v>
                </c:pt>
                <c:pt idx="871">
                  <c:v>3.6465399999999999</c:v>
                </c:pt>
                <c:pt idx="872">
                  <c:v>3.64636</c:v>
                </c:pt>
                <c:pt idx="873">
                  <c:v>3.64629</c:v>
                </c:pt>
                <c:pt idx="874">
                  <c:v>3.6461000000000001</c:v>
                </c:pt>
                <c:pt idx="875">
                  <c:v>3.6458499999999998</c:v>
                </c:pt>
                <c:pt idx="876">
                  <c:v>3.64574</c:v>
                </c:pt>
                <c:pt idx="877">
                  <c:v>3.6456200000000001</c:v>
                </c:pt>
                <c:pt idx="878">
                  <c:v>3.6453799999999998</c:v>
                </c:pt>
                <c:pt idx="879">
                  <c:v>3.6452399999999998</c:v>
                </c:pt>
                <c:pt idx="880">
                  <c:v>3.6450300000000002</c:v>
                </c:pt>
                <c:pt idx="881">
                  <c:v>3.6448700000000001</c:v>
                </c:pt>
                <c:pt idx="882">
                  <c:v>3.6446900000000002</c:v>
                </c:pt>
                <c:pt idx="883">
                  <c:v>3.6447099999999999</c:v>
                </c:pt>
                <c:pt idx="884">
                  <c:v>3.6443599999999998</c:v>
                </c:pt>
                <c:pt idx="885">
                  <c:v>3.64425</c:v>
                </c:pt>
                <c:pt idx="886">
                  <c:v>3.6439900000000001</c:v>
                </c:pt>
                <c:pt idx="887">
                  <c:v>3.6438000000000001</c:v>
                </c:pt>
                <c:pt idx="888">
                  <c:v>3.6437300000000001</c:v>
                </c:pt>
                <c:pt idx="889">
                  <c:v>3.6435300000000002</c:v>
                </c:pt>
                <c:pt idx="890">
                  <c:v>3.6433</c:v>
                </c:pt>
                <c:pt idx="891">
                  <c:v>3.6431800000000001</c:v>
                </c:pt>
                <c:pt idx="892">
                  <c:v>3.6430899999999999</c:v>
                </c:pt>
                <c:pt idx="893">
                  <c:v>3.64296</c:v>
                </c:pt>
                <c:pt idx="894">
                  <c:v>3.6426500000000002</c:v>
                </c:pt>
                <c:pt idx="895">
                  <c:v>3.6424699999999999</c:v>
                </c:pt>
                <c:pt idx="896">
                  <c:v>3.64242</c:v>
                </c:pt>
                <c:pt idx="897">
                  <c:v>3.6422300000000001</c:v>
                </c:pt>
                <c:pt idx="898">
                  <c:v>3.6418900000000001</c:v>
                </c:pt>
                <c:pt idx="899">
                  <c:v>3.64175</c:v>
                </c:pt>
                <c:pt idx="900">
                  <c:v>3.6416499999999998</c:v>
                </c:pt>
                <c:pt idx="901">
                  <c:v>3.6415299999999999</c:v>
                </c:pt>
                <c:pt idx="902">
                  <c:v>3.6412300000000002</c:v>
                </c:pt>
                <c:pt idx="903">
                  <c:v>3.6411699999999998</c:v>
                </c:pt>
                <c:pt idx="904">
                  <c:v>3.6410200000000001</c:v>
                </c:pt>
                <c:pt idx="905">
                  <c:v>3.6408900000000002</c:v>
                </c:pt>
                <c:pt idx="906">
                  <c:v>3.6406999999999998</c:v>
                </c:pt>
                <c:pt idx="907">
                  <c:v>3.64032</c:v>
                </c:pt>
                <c:pt idx="908">
                  <c:v>3.6402399999999999</c:v>
                </c:pt>
                <c:pt idx="909">
                  <c:v>3.64025</c:v>
                </c:pt>
                <c:pt idx="910">
                  <c:v>3.6399900000000001</c:v>
                </c:pt>
                <c:pt idx="911">
                  <c:v>3.6398600000000001</c:v>
                </c:pt>
                <c:pt idx="912">
                  <c:v>3.6396600000000001</c:v>
                </c:pt>
                <c:pt idx="913">
                  <c:v>3.63937</c:v>
                </c:pt>
                <c:pt idx="914">
                  <c:v>3.63916</c:v>
                </c:pt>
                <c:pt idx="915">
                  <c:v>3.6391</c:v>
                </c:pt>
                <c:pt idx="916">
                  <c:v>3.63883</c:v>
                </c:pt>
                <c:pt idx="917">
                  <c:v>3.6386699999999998</c:v>
                </c:pt>
                <c:pt idx="918">
                  <c:v>3.63862</c:v>
                </c:pt>
                <c:pt idx="919">
                  <c:v>3.6383999999999999</c:v>
                </c:pt>
                <c:pt idx="920">
                  <c:v>3.63822</c:v>
                </c:pt>
                <c:pt idx="921">
                  <c:v>3.63795</c:v>
                </c:pt>
                <c:pt idx="922">
                  <c:v>3.6377600000000001</c:v>
                </c:pt>
                <c:pt idx="923">
                  <c:v>3.6375799999999998</c:v>
                </c:pt>
                <c:pt idx="924">
                  <c:v>3.6374399999999998</c:v>
                </c:pt>
                <c:pt idx="925">
                  <c:v>3.6371600000000002</c:v>
                </c:pt>
                <c:pt idx="926">
                  <c:v>3.637</c:v>
                </c:pt>
                <c:pt idx="927">
                  <c:v>3.6369199999999999</c:v>
                </c:pt>
                <c:pt idx="928">
                  <c:v>3.6366499999999999</c:v>
                </c:pt>
                <c:pt idx="929">
                  <c:v>3.6365699999999999</c:v>
                </c:pt>
                <c:pt idx="930">
                  <c:v>3.63639</c:v>
                </c:pt>
                <c:pt idx="931">
                  <c:v>3.6361500000000002</c:v>
                </c:pt>
                <c:pt idx="932">
                  <c:v>3.6359699999999999</c:v>
                </c:pt>
                <c:pt idx="933">
                  <c:v>3.6357699999999999</c:v>
                </c:pt>
                <c:pt idx="934">
                  <c:v>3.63565</c:v>
                </c:pt>
                <c:pt idx="935">
                  <c:v>3.6354500000000001</c:v>
                </c:pt>
                <c:pt idx="936">
                  <c:v>3.6352000000000002</c:v>
                </c:pt>
                <c:pt idx="937">
                  <c:v>3.63504</c:v>
                </c:pt>
                <c:pt idx="938">
                  <c:v>3.6349200000000002</c:v>
                </c:pt>
                <c:pt idx="939">
                  <c:v>3.6347499999999999</c:v>
                </c:pt>
                <c:pt idx="940">
                  <c:v>3.6344799999999999</c:v>
                </c:pt>
                <c:pt idx="941">
                  <c:v>3.6342599999999998</c:v>
                </c:pt>
                <c:pt idx="942">
                  <c:v>3.63409</c:v>
                </c:pt>
                <c:pt idx="943">
                  <c:v>3.63395</c:v>
                </c:pt>
                <c:pt idx="944">
                  <c:v>3.6337299999999999</c:v>
                </c:pt>
                <c:pt idx="945">
                  <c:v>3.6335199999999999</c:v>
                </c:pt>
                <c:pt idx="946">
                  <c:v>3.63341</c:v>
                </c:pt>
                <c:pt idx="947">
                  <c:v>3.6331699999999998</c:v>
                </c:pt>
                <c:pt idx="948">
                  <c:v>3.6329799999999999</c:v>
                </c:pt>
                <c:pt idx="949">
                  <c:v>3.63279</c:v>
                </c:pt>
                <c:pt idx="950">
                  <c:v>3.6326100000000001</c:v>
                </c:pt>
                <c:pt idx="951">
                  <c:v>3.6324000000000001</c:v>
                </c:pt>
                <c:pt idx="952">
                  <c:v>3.6322800000000002</c:v>
                </c:pt>
                <c:pt idx="953">
                  <c:v>3.63205</c:v>
                </c:pt>
                <c:pt idx="954">
                  <c:v>3.6318600000000001</c:v>
                </c:pt>
                <c:pt idx="955">
                  <c:v>3.63165</c:v>
                </c:pt>
                <c:pt idx="956">
                  <c:v>3.6314899999999999</c:v>
                </c:pt>
                <c:pt idx="957">
                  <c:v>3.6312799999999998</c:v>
                </c:pt>
                <c:pt idx="958">
                  <c:v>3.63104</c:v>
                </c:pt>
                <c:pt idx="959">
                  <c:v>3.6309900000000002</c:v>
                </c:pt>
                <c:pt idx="960">
                  <c:v>3.6307200000000002</c:v>
                </c:pt>
                <c:pt idx="961">
                  <c:v>3.6305000000000001</c:v>
                </c:pt>
                <c:pt idx="962">
                  <c:v>3.6303399999999999</c:v>
                </c:pt>
                <c:pt idx="963">
                  <c:v>3.6300500000000002</c:v>
                </c:pt>
                <c:pt idx="964">
                  <c:v>3.6299199999999998</c:v>
                </c:pt>
                <c:pt idx="965">
                  <c:v>3.6297199999999998</c:v>
                </c:pt>
                <c:pt idx="966">
                  <c:v>3.6294499999999998</c:v>
                </c:pt>
                <c:pt idx="967">
                  <c:v>3.62934</c:v>
                </c:pt>
                <c:pt idx="968">
                  <c:v>3.6290800000000001</c:v>
                </c:pt>
                <c:pt idx="969">
                  <c:v>3.6289699999999998</c:v>
                </c:pt>
                <c:pt idx="970">
                  <c:v>3.62873</c:v>
                </c:pt>
                <c:pt idx="971">
                  <c:v>3.6285599999999998</c:v>
                </c:pt>
                <c:pt idx="972">
                  <c:v>3.6283400000000001</c:v>
                </c:pt>
                <c:pt idx="973">
                  <c:v>3.6281500000000002</c:v>
                </c:pt>
                <c:pt idx="974">
                  <c:v>3.6279499999999998</c:v>
                </c:pt>
                <c:pt idx="975">
                  <c:v>3.62771</c:v>
                </c:pt>
                <c:pt idx="976">
                  <c:v>3.6275599999999999</c:v>
                </c:pt>
                <c:pt idx="977">
                  <c:v>3.62738</c:v>
                </c:pt>
                <c:pt idx="978">
                  <c:v>3.6271800000000001</c:v>
                </c:pt>
                <c:pt idx="979">
                  <c:v>3.62697</c:v>
                </c:pt>
                <c:pt idx="980">
                  <c:v>3.6268199999999999</c:v>
                </c:pt>
                <c:pt idx="981">
                  <c:v>3.6265999999999998</c:v>
                </c:pt>
                <c:pt idx="982">
                  <c:v>3.6263800000000002</c:v>
                </c:pt>
                <c:pt idx="983">
                  <c:v>3.62615</c:v>
                </c:pt>
                <c:pt idx="984">
                  <c:v>3.6259199999999998</c:v>
                </c:pt>
                <c:pt idx="985">
                  <c:v>3.62575</c:v>
                </c:pt>
                <c:pt idx="986">
                  <c:v>3.6255999999999999</c:v>
                </c:pt>
                <c:pt idx="987">
                  <c:v>3.6253899999999999</c:v>
                </c:pt>
                <c:pt idx="988">
                  <c:v>3.6251600000000002</c:v>
                </c:pt>
                <c:pt idx="989">
                  <c:v>3.6249799999999999</c:v>
                </c:pt>
                <c:pt idx="990">
                  <c:v>3.6248399999999998</c:v>
                </c:pt>
                <c:pt idx="991">
                  <c:v>3.6245699999999998</c:v>
                </c:pt>
                <c:pt idx="992">
                  <c:v>3.6244100000000001</c:v>
                </c:pt>
                <c:pt idx="993">
                  <c:v>3.62418</c:v>
                </c:pt>
                <c:pt idx="994">
                  <c:v>3.6239699999999999</c:v>
                </c:pt>
                <c:pt idx="995">
                  <c:v>3.6238100000000002</c:v>
                </c:pt>
                <c:pt idx="996">
                  <c:v>3.6236000000000002</c:v>
                </c:pt>
                <c:pt idx="997">
                  <c:v>3.6234099999999998</c:v>
                </c:pt>
                <c:pt idx="998">
                  <c:v>3.6232500000000001</c:v>
                </c:pt>
                <c:pt idx="999">
                  <c:v>3.6229800000000001</c:v>
                </c:pt>
                <c:pt idx="1000">
                  <c:v>3.6227999999999998</c:v>
                </c:pt>
                <c:pt idx="1001">
                  <c:v>3.62262</c:v>
                </c:pt>
                <c:pt idx="1002">
                  <c:v>3.6224400000000001</c:v>
                </c:pt>
                <c:pt idx="1003">
                  <c:v>3.62222</c:v>
                </c:pt>
                <c:pt idx="1004">
                  <c:v>3.62202</c:v>
                </c:pt>
                <c:pt idx="1005">
                  <c:v>3.6218699999999999</c:v>
                </c:pt>
                <c:pt idx="1006">
                  <c:v>3.6216599999999999</c:v>
                </c:pt>
                <c:pt idx="1007">
                  <c:v>3.6214300000000001</c:v>
                </c:pt>
                <c:pt idx="1008">
                  <c:v>3.6212</c:v>
                </c:pt>
                <c:pt idx="1009">
                  <c:v>3.6210599999999999</c:v>
                </c:pt>
                <c:pt idx="1010">
                  <c:v>3.6208200000000001</c:v>
                </c:pt>
                <c:pt idx="1011">
                  <c:v>3.6206399999999999</c:v>
                </c:pt>
                <c:pt idx="1012">
                  <c:v>3.62039</c:v>
                </c:pt>
                <c:pt idx="1013">
                  <c:v>3.62025</c:v>
                </c:pt>
                <c:pt idx="1014">
                  <c:v>3.6200800000000002</c:v>
                </c:pt>
                <c:pt idx="1015">
                  <c:v>3.6198600000000001</c:v>
                </c:pt>
                <c:pt idx="1016">
                  <c:v>3.6196899999999999</c:v>
                </c:pt>
                <c:pt idx="1017">
                  <c:v>3.6194000000000002</c:v>
                </c:pt>
                <c:pt idx="1018">
                  <c:v>3.6192600000000001</c:v>
                </c:pt>
                <c:pt idx="1019">
                  <c:v>3.6190699999999998</c:v>
                </c:pt>
                <c:pt idx="1020">
                  <c:v>3.6188400000000001</c:v>
                </c:pt>
                <c:pt idx="1021">
                  <c:v>3.6186500000000001</c:v>
                </c:pt>
                <c:pt idx="1022">
                  <c:v>3.6184699999999999</c:v>
                </c:pt>
                <c:pt idx="1023">
                  <c:v>3.6182799999999999</c:v>
                </c:pt>
                <c:pt idx="1024">
                  <c:v>3.6181000000000001</c:v>
                </c:pt>
                <c:pt idx="1025">
                  <c:v>3.6178699999999999</c:v>
                </c:pt>
                <c:pt idx="1026">
                  <c:v>3.6176599999999999</c:v>
                </c:pt>
                <c:pt idx="1027">
                  <c:v>3.6174900000000001</c:v>
                </c:pt>
                <c:pt idx="1028">
                  <c:v>3.6173199999999999</c:v>
                </c:pt>
                <c:pt idx="1029">
                  <c:v>3.6171000000000002</c:v>
                </c:pt>
                <c:pt idx="1030">
                  <c:v>3.6168999999999998</c:v>
                </c:pt>
                <c:pt idx="1031">
                  <c:v>3.6166900000000002</c:v>
                </c:pt>
                <c:pt idx="1032">
                  <c:v>3.61653</c:v>
                </c:pt>
                <c:pt idx="1033">
                  <c:v>3.61632</c:v>
                </c:pt>
                <c:pt idx="1034">
                  <c:v>3.61612</c:v>
                </c:pt>
                <c:pt idx="1035">
                  <c:v>3.61591</c:v>
                </c:pt>
                <c:pt idx="1036">
                  <c:v>3.61572</c:v>
                </c:pt>
                <c:pt idx="1037">
                  <c:v>3.6155499999999998</c:v>
                </c:pt>
                <c:pt idx="1038">
                  <c:v>3.61537</c:v>
                </c:pt>
                <c:pt idx="1039">
                  <c:v>3.6151499999999999</c:v>
                </c:pt>
                <c:pt idx="1040">
                  <c:v>3.6149499999999999</c:v>
                </c:pt>
                <c:pt idx="1041">
                  <c:v>3.61476</c:v>
                </c:pt>
                <c:pt idx="1042">
                  <c:v>3.6145800000000001</c:v>
                </c:pt>
                <c:pt idx="1043">
                  <c:v>3.61436</c:v>
                </c:pt>
                <c:pt idx="1044">
                  <c:v>3.6141999999999999</c:v>
                </c:pt>
                <c:pt idx="1045">
                  <c:v>3.6139800000000002</c:v>
                </c:pt>
                <c:pt idx="1046">
                  <c:v>3.6137800000000002</c:v>
                </c:pt>
                <c:pt idx="1047">
                  <c:v>3.6136200000000001</c:v>
                </c:pt>
                <c:pt idx="1048">
                  <c:v>3.6134300000000001</c:v>
                </c:pt>
                <c:pt idx="1049">
                  <c:v>3.6132300000000002</c:v>
                </c:pt>
                <c:pt idx="1050">
                  <c:v>3.6130300000000002</c:v>
                </c:pt>
                <c:pt idx="1051">
                  <c:v>3.61286</c:v>
                </c:pt>
                <c:pt idx="1052">
                  <c:v>3.6126499999999999</c:v>
                </c:pt>
                <c:pt idx="1053">
                  <c:v>3.6124700000000001</c:v>
                </c:pt>
                <c:pt idx="1054">
                  <c:v>3.6122700000000001</c:v>
                </c:pt>
                <c:pt idx="1055">
                  <c:v>3.6120899999999998</c:v>
                </c:pt>
                <c:pt idx="1056">
                  <c:v>3.6118999999999999</c:v>
                </c:pt>
                <c:pt idx="1057">
                  <c:v>3.6116899999999998</c:v>
                </c:pt>
                <c:pt idx="1058">
                  <c:v>3.6114999999999999</c:v>
                </c:pt>
                <c:pt idx="1059">
                  <c:v>3.6113400000000002</c:v>
                </c:pt>
                <c:pt idx="1060">
                  <c:v>3.6111200000000001</c:v>
                </c:pt>
                <c:pt idx="1061">
                  <c:v>3.6109399999999998</c:v>
                </c:pt>
                <c:pt idx="1062">
                  <c:v>3.61076</c:v>
                </c:pt>
                <c:pt idx="1063">
                  <c:v>3.61056</c:v>
                </c:pt>
                <c:pt idx="1064">
                  <c:v>3.6103700000000001</c:v>
                </c:pt>
                <c:pt idx="1065">
                  <c:v>3.6101899999999998</c:v>
                </c:pt>
                <c:pt idx="1066">
                  <c:v>3.6100300000000001</c:v>
                </c:pt>
                <c:pt idx="1067">
                  <c:v>3.6098400000000002</c:v>
                </c:pt>
                <c:pt idx="1068">
                  <c:v>3.6096300000000001</c:v>
                </c:pt>
                <c:pt idx="1069">
                  <c:v>3.6094400000000002</c:v>
                </c:pt>
                <c:pt idx="1070">
                  <c:v>3.60928</c:v>
                </c:pt>
                <c:pt idx="1071">
                  <c:v>3.60907</c:v>
                </c:pt>
                <c:pt idx="1072">
                  <c:v>3.6088800000000001</c:v>
                </c:pt>
                <c:pt idx="1073">
                  <c:v>3.6086999999999998</c:v>
                </c:pt>
                <c:pt idx="1074">
                  <c:v>3.6085199999999999</c:v>
                </c:pt>
                <c:pt idx="1075">
                  <c:v>3.6083400000000001</c:v>
                </c:pt>
                <c:pt idx="1076">
                  <c:v>3.6081400000000001</c:v>
                </c:pt>
                <c:pt idx="1077">
                  <c:v>3.6079699999999999</c:v>
                </c:pt>
                <c:pt idx="1078">
                  <c:v>3.6077900000000001</c:v>
                </c:pt>
                <c:pt idx="1079">
                  <c:v>3.6076199999999998</c:v>
                </c:pt>
                <c:pt idx="1080">
                  <c:v>3.6074199999999998</c:v>
                </c:pt>
                <c:pt idx="1081">
                  <c:v>3.60724</c:v>
                </c:pt>
                <c:pt idx="1082">
                  <c:v>3.6070500000000001</c:v>
                </c:pt>
                <c:pt idx="1083">
                  <c:v>3.6068600000000002</c:v>
                </c:pt>
                <c:pt idx="1084">
                  <c:v>3.6067</c:v>
                </c:pt>
                <c:pt idx="1085">
                  <c:v>3.6065200000000002</c:v>
                </c:pt>
                <c:pt idx="1086">
                  <c:v>3.6063399999999999</c:v>
                </c:pt>
                <c:pt idx="1087">
                  <c:v>3.6061399999999999</c:v>
                </c:pt>
                <c:pt idx="1088">
                  <c:v>3.6059899999999998</c:v>
                </c:pt>
                <c:pt idx="1089">
                  <c:v>3.6057800000000002</c:v>
                </c:pt>
                <c:pt idx="1090">
                  <c:v>3.6056300000000001</c:v>
                </c:pt>
                <c:pt idx="1091">
                  <c:v>3.6054300000000001</c:v>
                </c:pt>
                <c:pt idx="1092">
                  <c:v>3.6052499999999998</c:v>
                </c:pt>
                <c:pt idx="1093">
                  <c:v>3.6050900000000001</c:v>
                </c:pt>
                <c:pt idx="1094">
                  <c:v>3.6048800000000001</c:v>
                </c:pt>
                <c:pt idx="1095">
                  <c:v>3.6046900000000002</c:v>
                </c:pt>
                <c:pt idx="1096">
                  <c:v>3.6045500000000001</c:v>
                </c:pt>
                <c:pt idx="1097">
                  <c:v>3.6043599999999998</c:v>
                </c:pt>
                <c:pt idx="1098">
                  <c:v>3.6041599999999998</c:v>
                </c:pt>
                <c:pt idx="1099">
                  <c:v>3.6040100000000002</c:v>
                </c:pt>
                <c:pt idx="1100">
                  <c:v>3.6038199999999998</c:v>
                </c:pt>
                <c:pt idx="1101">
                  <c:v>3.6036700000000002</c:v>
                </c:pt>
                <c:pt idx="1102">
                  <c:v>3.6034799999999998</c:v>
                </c:pt>
                <c:pt idx="1103">
                  <c:v>3.6033200000000001</c:v>
                </c:pt>
                <c:pt idx="1104">
                  <c:v>3.6031200000000001</c:v>
                </c:pt>
                <c:pt idx="1105">
                  <c:v>3.6029499999999999</c:v>
                </c:pt>
                <c:pt idx="1106">
                  <c:v>3.6027900000000002</c:v>
                </c:pt>
                <c:pt idx="1107">
                  <c:v>3.6025900000000002</c:v>
                </c:pt>
                <c:pt idx="1108">
                  <c:v>3.60243</c:v>
                </c:pt>
                <c:pt idx="1109">
                  <c:v>3.6022500000000002</c:v>
                </c:pt>
                <c:pt idx="1110">
                  <c:v>3.6020699999999999</c:v>
                </c:pt>
                <c:pt idx="1111">
                  <c:v>3.60189</c:v>
                </c:pt>
                <c:pt idx="1112">
                  <c:v>3.6017100000000002</c:v>
                </c:pt>
                <c:pt idx="1113">
                  <c:v>3.60155</c:v>
                </c:pt>
                <c:pt idx="1114">
                  <c:v>3.6013899999999999</c:v>
                </c:pt>
                <c:pt idx="1115">
                  <c:v>3.6012</c:v>
                </c:pt>
                <c:pt idx="1116">
                  <c:v>3.6010300000000002</c:v>
                </c:pt>
                <c:pt idx="1117">
                  <c:v>3.6008599999999999</c:v>
                </c:pt>
                <c:pt idx="1118">
                  <c:v>3.6006900000000002</c:v>
                </c:pt>
                <c:pt idx="1119">
                  <c:v>3.6005099999999999</c:v>
                </c:pt>
                <c:pt idx="1120">
                  <c:v>3.6003599999999998</c:v>
                </c:pt>
                <c:pt idx="1121">
                  <c:v>3.6001799999999999</c:v>
                </c:pt>
                <c:pt idx="1122">
                  <c:v>3.6</c:v>
                </c:pt>
                <c:pt idx="1123">
                  <c:v>3.5998299999999999</c:v>
                </c:pt>
                <c:pt idx="1124">
                  <c:v>3.5996600000000001</c:v>
                </c:pt>
                <c:pt idx="1125">
                  <c:v>3.59951</c:v>
                </c:pt>
                <c:pt idx="1126">
                  <c:v>3.5993499999999998</c:v>
                </c:pt>
                <c:pt idx="1127">
                  <c:v>3.59917</c:v>
                </c:pt>
                <c:pt idx="1128">
                  <c:v>3.5990000000000002</c:v>
                </c:pt>
                <c:pt idx="1129">
                  <c:v>3.59883</c:v>
                </c:pt>
                <c:pt idx="1130">
                  <c:v>3.5986500000000001</c:v>
                </c:pt>
                <c:pt idx="1131">
                  <c:v>3.59849</c:v>
                </c:pt>
                <c:pt idx="1132">
                  <c:v>3.5983299999999998</c:v>
                </c:pt>
                <c:pt idx="1133">
                  <c:v>3.59815</c:v>
                </c:pt>
                <c:pt idx="1134">
                  <c:v>3.5979700000000001</c:v>
                </c:pt>
                <c:pt idx="1135">
                  <c:v>3.59782</c:v>
                </c:pt>
                <c:pt idx="1136">
                  <c:v>3.5976400000000002</c:v>
                </c:pt>
                <c:pt idx="1137">
                  <c:v>3.59748</c:v>
                </c:pt>
                <c:pt idx="1138">
                  <c:v>3.5973099999999998</c:v>
                </c:pt>
                <c:pt idx="1139">
                  <c:v>3.5971600000000001</c:v>
                </c:pt>
                <c:pt idx="1140">
                  <c:v>3.5969799999999998</c:v>
                </c:pt>
                <c:pt idx="1141">
                  <c:v>3.5968200000000001</c:v>
                </c:pt>
                <c:pt idx="1142">
                  <c:v>3.59666</c:v>
                </c:pt>
                <c:pt idx="1143">
                  <c:v>3.5964800000000001</c:v>
                </c:pt>
                <c:pt idx="1144">
                  <c:v>3.59632</c:v>
                </c:pt>
                <c:pt idx="1145">
                  <c:v>3.5961599999999998</c:v>
                </c:pt>
                <c:pt idx="1146">
                  <c:v>3.59599</c:v>
                </c:pt>
                <c:pt idx="1147">
                  <c:v>3.5958399999999999</c:v>
                </c:pt>
                <c:pt idx="1148">
                  <c:v>3.5956700000000001</c:v>
                </c:pt>
                <c:pt idx="1149">
                  <c:v>3.59551</c:v>
                </c:pt>
                <c:pt idx="1150">
                  <c:v>3.5953599999999999</c:v>
                </c:pt>
                <c:pt idx="1151">
                  <c:v>3.59518</c:v>
                </c:pt>
                <c:pt idx="1152">
                  <c:v>3.5950099999999998</c:v>
                </c:pt>
                <c:pt idx="1153">
                  <c:v>3.5948500000000001</c:v>
                </c:pt>
                <c:pt idx="1154">
                  <c:v>3.5946899999999999</c:v>
                </c:pt>
                <c:pt idx="1155">
                  <c:v>3.5945299999999998</c:v>
                </c:pt>
                <c:pt idx="1156">
                  <c:v>3.59436</c:v>
                </c:pt>
                <c:pt idx="1157">
                  <c:v>3.5941999999999998</c:v>
                </c:pt>
                <c:pt idx="1158">
                  <c:v>3.5940400000000001</c:v>
                </c:pt>
                <c:pt idx="1159">
                  <c:v>3.59388</c:v>
                </c:pt>
                <c:pt idx="1160">
                  <c:v>3.5937299999999999</c:v>
                </c:pt>
                <c:pt idx="1161">
                  <c:v>3.5935600000000001</c:v>
                </c:pt>
                <c:pt idx="1162">
                  <c:v>3.5933999999999999</c:v>
                </c:pt>
                <c:pt idx="1163">
                  <c:v>3.5932300000000001</c:v>
                </c:pt>
                <c:pt idx="1164">
                  <c:v>3.59307</c:v>
                </c:pt>
                <c:pt idx="1165">
                  <c:v>3.5929199999999999</c:v>
                </c:pt>
                <c:pt idx="1166">
                  <c:v>3.5927500000000001</c:v>
                </c:pt>
                <c:pt idx="1167">
                  <c:v>3.59259</c:v>
                </c:pt>
                <c:pt idx="1168">
                  <c:v>3.5924399999999999</c:v>
                </c:pt>
                <c:pt idx="1169">
                  <c:v>3.5922800000000001</c:v>
                </c:pt>
                <c:pt idx="1170">
                  <c:v>3.59212</c:v>
                </c:pt>
                <c:pt idx="1171">
                  <c:v>3.5919500000000002</c:v>
                </c:pt>
                <c:pt idx="1172">
                  <c:v>3.5918100000000002</c:v>
                </c:pt>
                <c:pt idx="1173">
                  <c:v>3.5916399999999999</c:v>
                </c:pt>
                <c:pt idx="1174">
                  <c:v>3.5914799999999998</c:v>
                </c:pt>
                <c:pt idx="1175">
                  <c:v>3.5913300000000001</c:v>
                </c:pt>
                <c:pt idx="1176">
                  <c:v>3.5911599999999999</c:v>
                </c:pt>
                <c:pt idx="1177">
                  <c:v>3.5910099999999998</c:v>
                </c:pt>
                <c:pt idx="1178">
                  <c:v>3.5908500000000001</c:v>
                </c:pt>
                <c:pt idx="1179">
                  <c:v>3.5906899999999999</c:v>
                </c:pt>
                <c:pt idx="1180">
                  <c:v>3.5905399999999998</c:v>
                </c:pt>
                <c:pt idx="1181">
                  <c:v>3.5903900000000002</c:v>
                </c:pt>
                <c:pt idx="1182">
                  <c:v>3.59022</c:v>
                </c:pt>
                <c:pt idx="1183">
                  <c:v>3.5900699999999999</c:v>
                </c:pt>
                <c:pt idx="1184">
                  <c:v>3.5899000000000001</c:v>
                </c:pt>
                <c:pt idx="1185">
                  <c:v>3.5897399999999999</c:v>
                </c:pt>
                <c:pt idx="1186">
                  <c:v>3.5895999999999999</c:v>
                </c:pt>
                <c:pt idx="1187">
                  <c:v>3.5894300000000001</c:v>
                </c:pt>
                <c:pt idx="1188">
                  <c:v>3.5892900000000001</c:v>
                </c:pt>
                <c:pt idx="1189">
                  <c:v>3.5891299999999999</c:v>
                </c:pt>
                <c:pt idx="1190">
                  <c:v>3.5889600000000002</c:v>
                </c:pt>
                <c:pt idx="1191">
                  <c:v>3.5888200000000001</c:v>
                </c:pt>
                <c:pt idx="1192">
                  <c:v>3.58866</c:v>
                </c:pt>
                <c:pt idx="1193">
                  <c:v>3.5884999999999998</c:v>
                </c:pt>
                <c:pt idx="1194">
                  <c:v>3.5883400000000001</c:v>
                </c:pt>
                <c:pt idx="1195">
                  <c:v>3.58819</c:v>
                </c:pt>
                <c:pt idx="1196">
                  <c:v>3.5880399999999999</c:v>
                </c:pt>
                <c:pt idx="1197">
                  <c:v>3.5878800000000002</c:v>
                </c:pt>
                <c:pt idx="1198">
                  <c:v>3.58772</c:v>
                </c:pt>
                <c:pt idx="1199">
                  <c:v>3.58758</c:v>
                </c:pt>
                <c:pt idx="1200">
                  <c:v>3.5874100000000002</c:v>
                </c:pt>
                <c:pt idx="1201">
                  <c:v>3.58725</c:v>
                </c:pt>
                <c:pt idx="1202">
                  <c:v>3.5871</c:v>
                </c:pt>
                <c:pt idx="1203">
                  <c:v>3.5869399999999998</c:v>
                </c:pt>
                <c:pt idx="1204">
                  <c:v>3.5867800000000001</c:v>
                </c:pt>
                <c:pt idx="1205">
                  <c:v>3.58663</c:v>
                </c:pt>
                <c:pt idx="1206">
                  <c:v>3.5864799999999999</c:v>
                </c:pt>
                <c:pt idx="1207">
                  <c:v>3.5863200000000002</c:v>
                </c:pt>
                <c:pt idx="1208">
                  <c:v>3.5861800000000001</c:v>
                </c:pt>
                <c:pt idx="1209">
                  <c:v>3.5860099999999999</c:v>
                </c:pt>
                <c:pt idx="1210">
                  <c:v>3.5858500000000002</c:v>
                </c:pt>
                <c:pt idx="1211">
                  <c:v>3.5857100000000002</c:v>
                </c:pt>
                <c:pt idx="1212">
                  <c:v>3.5855399999999999</c:v>
                </c:pt>
                <c:pt idx="1213">
                  <c:v>3.5853899999999999</c:v>
                </c:pt>
                <c:pt idx="1214">
                  <c:v>3.5852400000000002</c:v>
                </c:pt>
                <c:pt idx="1215">
                  <c:v>3.58508</c:v>
                </c:pt>
                <c:pt idx="1216">
                  <c:v>3.5849199999999999</c:v>
                </c:pt>
                <c:pt idx="1217">
                  <c:v>3.5847600000000002</c:v>
                </c:pt>
                <c:pt idx="1218">
                  <c:v>3.5846100000000001</c:v>
                </c:pt>
                <c:pt idx="1219">
                  <c:v>3.58446</c:v>
                </c:pt>
                <c:pt idx="1220">
                  <c:v>3.5843099999999999</c:v>
                </c:pt>
                <c:pt idx="1221">
                  <c:v>3.5841500000000002</c:v>
                </c:pt>
                <c:pt idx="1222">
                  <c:v>3.5840000000000001</c:v>
                </c:pt>
                <c:pt idx="1223">
                  <c:v>3.5838399999999999</c:v>
                </c:pt>
                <c:pt idx="1224">
                  <c:v>3.5836899999999998</c:v>
                </c:pt>
                <c:pt idx="1225">
                  <c:v>3.58352</c:v>
                </c:pt>
                <c:pt idx="1226">
                  <c:v>3.5833699999999999</c:v>
                </c:pt>
                <c:pt idx="1227">
                  <c:v>3.5832199999999998</c:v>
                </c:pt>
                <c:pt idx="1228">
                  <c:v>3.5830500000000001</c:v>
                </c:pt>
                <c:pt idx="1229">
                  <c:v>3.5829</c:v>
                </c:pt>
                <c:pt idx="1230">
                  <c:v>3.5827499999999999</c:v>
                </c:pt>
                <c:pt idx="1231">
                  <c:v>3.5825900000000002</c:v>
                </c:pt>
                <c:pt idx="1232">
                  <c:v>3.58243</c:v>
                </c:pt>
                <c:pt idx="1233">
                  <c:v>3.5822699999999998</c:v>
                </c:pt>
                <c:pt idx="1234">
                  <c:v>3.5821200000000002</c:v>
                </c:pt>
                <c:pt idx="1235">
                  <c:v>3.58196</c:v>
                </c:pt>
                <c:pt idx="1236">
                  <c:v>3.5817999999999999</c:v>
                </c:pt>
                <c:pt idx="1237">
                  <c:v>3.5816400000000002</c:v>
                </c:pt>
                <c:pt idx="1238">
                  <c:v>3.5814900000000001</c:v>
                </c:pt>
                <c:pt idx="1239">
                  <c:v>3.5813299999999999</c:v>
                </c:pt>
                <c:pt idx="1240">
                  <c:v>3.5811700000000002</c:v>
                </c:pt>
                <c:pt idx="1241">
                  <c:v>3.5810200000000001</c:v>
                </c:pt>
                <c:pt idx="1242">
                  <c:v>3.5808599999999999</c:v>
                </c:pt>
                <c:pt idx="1243">
                  <c:v>3.5807000000000002</c:v>
                </c:pt>
                <c:pt idx="1244">
                  <c:v>3.5805400000000001</c:v>
                </c:pt>
                <c:pt idx="1245">
                  <c:v>3.5803699999999998</c:v>
                </c:pt>
                <c:pt idx="1246">
                  <c:v>3.5802100000000001</c:v>
                </c:pt>
                <c:pt idx="1247">
                  <c:v>3.58005</c:v>
                </c:pt>
                <c:pt idx="1248">
                  <c:v>3.5798899999999998</c:v>
                </c:pt>
                <c:pt idx="1249">
                  <c:v>3.5797300000000001</c:v>
                </c:pt>
                <c:pt idx="1250">
                  <c:v>3.57958</c:v>
                </c:pt>
                <c:pt idx="1251">
                  <c:v>3.5794199999999998</c:v>
                </c:pt>
                <c:pt idx="1252">
                  <c:v>3.57925</c:v>
                </c:pt>
                <c:pt idx="1253">
                  <c:v>3.5790899999999999</c:v>
                </c:pt>
                <c:pt idx="1254">
                  <c:v>3.5789300000000002</c:v>
                </c:pt>
                <c:pt idx="1255">
                  <c:v>3.5787599999999999</c:v>
                </c:pt>
                <c:pt idx="1256">
                  <c:v>3.5786099999999998</c:v>
                </c:pt>
                <c:pt idx="1257">
                  <c:v>3.5784400000000001</c:v>
                </c:pt>
                <c:pt idx="1258">
                  <c:v>3.5782699999999998</c:v>
                </c:pt>
                <c:pt idx="1259">
                  <c:v>3.5781100000000001</c:v>
                </c:pt>
                <c:pt idx="1260">
                  <c:v>3.57795</c:v>
                </c:pt>
                <c:pt idx="1261">
                  <c:v>3.5777800000000002</c:v>
                </c:pt>
                <c:pt idx="1262">
                  <c:v>3.57761</c:v>
                </c:pt>
                <c:pt idx="1263">
                  <c:v>3.5774499999999998</c:v>
                </c:pt>
                <c:pt idx="1264">
                  <c:v>3.5772900000000001</c:v>
                </c:pt>
                <c:pt idx="1265">
                  <c:v>3.5771199999999999</c:v>
                </c:pt>
                <c:pt idx="1266">
                  <c:v>3.5769500000000001</c:v>
                </c:pt>
                <c:pt idx="1267">
                  <c:v>3.5767799999999998</c:v>
                </c:pt>
                <c:pt idx="1268">
                  <c:v>3.5766</c:v>
                </c:pt>
                <c:pt idx="1269">
                  <c:v>3.5764399999999998</c:v>
                </c:pt>
                <c:pt idx="1270">
                  <c:v>3.5762700000000001</c:v>
                </c:pt>
                <c:pt idx="1271">
                  <c:v>3.5760900000000002</c:v>
                </c:pt>
                <c:pt idx="1272">
                  <c:v>3.57592</c:v>
                </c:pt>
                <c:pt idx="1273">
                  <c:v>3.5757599999999998</c:v>
                </c:pt>
                <c:pt idx="1274">
                  <c:v>3.57559</c:v>
                </c:pt>
                <c:pt idx="1275">
                  <c:v>3.5754000000000001</c:v>
                </c:pt>
                <c:pt idx="1276">
                  <c:v>3.5752299999999999</c:v>
                </c:pt>
                <c:pt idx="1277">
                  <c:v>3.5750600000000001</c:v>
                </c:pt>
                <c:pt idx="1278">
                  <c:v>3.5748700000000002</c:v>
                </c:pt>
                <c:pt idx="1279">
                  <c:v>3.5747100000000001</c:v>
                </c:pt>
                <c:pt idx="1280">
                  <c:v>3.5745300000000002</c:v>
                </c:pt>
                <c:pt idx="1281">
                  <c:v>3.5743499999999999</c:v>
                </c:pt>
                <c:pt idx="1282">
                  <c:v>3.5741800000000001</c:v>
                </c:pt>
                <c:pt idx="1283">
                  <c:v>3.5739999999999998</c:v>
                </c:pt>
                <c:pt idx="1284">
                  <c:v>3.57382</c:v>
                </c:pt>
                <c:pt idx="1285">
                  <c:v>3.5736300000000001</c:v>
                </c:pt>
                <c:pt idx="1286">
                  <c:v>3.5734599999999999</c:v>
                </c:pt>
                <c:pt idx="1287">
                  <c:v>3.5732599999999999</c:v>
                </c:pt>
                <c:pt idx="1288">
                  <c:v>3.5730900000000001</c:v>
                </c:pt>
                <c:pt idx="1289">
                  <c:v>3.5729000000000002</c:v>
                </c:pt>
                <c:pt idx="1290">
                  <c:v>3.5727199999999999</c:v>
                </c:pt>
                <c:pt idx="1291">
                  <c:v>3.57254</c:v>
                </c:pt>
                <c:pt idx="1292">
                  <c:v>3.5723400000000001</c:v>
                </c:pt>
                <c:pt idx="1293">
                  <c:v>3.5721699999999998</c:v>
                </c:pt>
                <c:pt idx="1294">
                  <c:v>3.5719699999999999</c:v>
                </c:pt>
                <c:pt idx="1295">
                  <c:v>3.57178</c:v>
                </c:pt>
                <c:pt idx="1296">
                  <c:v>3.57159</c:v>
                </c:pt>
                <c:pt idx="1297">
                  <c:v>3.5713900000000001</c:v>
                </c:pt>
                <c:pt idx="1298">
                  <c:v>3.5712100000000002</c:v>
                </c:pt>
                <c:pt idx="1299">
                  <c:v>3.5710099999999998</c:v>
                </c:pt>
                <c:pt idx="1300">
                  <c:v>3.5708099999999998</c:v>
                </c:pt>
                <c:pt idx="1301">
                  <c:v>3.57063</c:v>
                </c:pt>
                <c:pt idx="1302">
                  <c:v>3.5704199999999999</c:v>
                </c:pt>
                <c:pt idx="1303">
                  <c:v>3.57023</c:v>
                </c:pt>
                <c:pt idx="1304">
                  <c:v>3.57002</c:v>
                </c:pt>
                <c:pt idx="1305">
                  <c:v>3.56982</c:v>
                </c:pt>
                <c:pt idx="1306">
                  <c:v>3.56962</c:v>
                </c:pt>
                <c:pt idx="1307">
                  <c:v>3.56942</c:v>
                </c:pt>
                <c:pt idx="1308">
                  <c:v>3.56921</c:v>
                </c:pt>
                <c:pt idx="1309">
                  <c:v>3.56901</c:v>
                </c:pt>
                <c:pt idx="1310">
                  <c:v>3.5688</c:v>
                </c:pt>
                <c:pt idx="1311">
                  <c:v>3.5686</c:v>
                </c:pt>
                <c:pt idx="1312">
                  <c:v>3.56839</c:v>
                </c:pt>
                <c:pt idx="1313">
                  <c:v>3.5681799999999999</c:v>
                </c:pt>
                <c:pt idx="1314">
                  <c:v>3.5679599999999998</c:v>
                </c:pt>
                <c:pt idx="1315">
                  <c:v>3.5677400000000001</c:v>
                </c:pt>
                <c:pt idx="1316">
                  <c:v>3.5675500000000002</c:v>
                </c:pt>
                <c:pt idx="1317">
                  <c:v>3.56732</c:v>
                </c:pt>
                <c:pt idx="1318">
                  <c:v>3.56711</c:v>
                </c:pt>
                <c:pt idx="1319">
                  <c:v>3.5668799999999998</c:v>
                </c:pt>
                <c:pt idx="1320">
                  <c:v>3.5666699999999998</c:v>
                </c:pt>
                <c:pt idx="1321">
                  <c:v>3.5664600000000002</c:v>
                </c:pt>
                <c:pt idx="1322">
                  <c:v>3.5662199999999999</c:v>
                </c:pt>
                <c:pt idx="1323">
                  <c:v>3.5659999999999998</c:v>
                </c:pt>
                <c:pt idx="1324">
                  <c:v>3.5657700000000001</c:v>
                </c:pt>
                <c:pt idx="1325">
                  <c:v>3.56555</c:v>
                </c:pt>
                <c:pt idx="1326">
                  <c:v>3.5653199999999998</c:v>
                </c:pt>
                <c:pt idx="1327">
                  <c:v>3.5650900000000001</c:v>
                </c:pt>
                <c:pt idx="1328">
                  <c:v>3.5648499999999999</c:v>
                </c:pt>
                <c:pt idx="1329">
                  <c:v>3.5646200000000001</c:v>
                </c:pt>
                <c:pt idx="1330">
                  <c:v>3.5643799999999999</c:v>
                </c:pt>
                <c:pt idx="1331">
                  <c:v>3.5641500000000002</c:v>
                </c:pt>
                <c:pt idx="1332">
                  <c:v>3.56392</c:v>
                </c:pt>
                <c:pt idx="1333">
                  <c:v>3.5636700000000001</c:v>
                </c:pt>
                <c:pt idx="1334">
                  <c:v>3.5634299999999999</c:v>
                </c:pt>
                <c:pt idx="1335">
                  <c:v>3.56318</c:v>
                </c:pt>
                <c:pt idx="1336">
                  <c:v>3.5629400000000002</c:v>
                </c:pt>
                <c:pt idx="1337">
                  <c:v>3.5626899999999999</c:v>
                </c:pt>
                <c:pt idx="1338">
                  <c:v>3.5624400000000001</c:v>
                </c:pt>
                <c:pt idx="1339">
                  <c:v>3.5621900000000002</c:v>
                </c:pt>
                <c:pt idx="1340">
                  <c:v>3.5619399999999999</c:v>
                </c:pt>
                <c:pt idx="1341">
                  <c:v>3.56168</c:v>
                </c:pt>
                <c:pt idx="1342">
                  <c:v>3.5614300000000001</c:v>
                </c:pt>
                <c:pt idx="1343">
                  <c:v>3.5611700000000002</c:v>
                </c:pt>
                <c:pt idx="1344">
                  <c:v>3.5609099999999998</c:v>
                </c:pt>
                <c:pt idx="1345">
                  <c:v>3.5606499999999999</c:v>
                </c:pt>
                <c:pt idx="1346">
                  <c:v>3.5603799999999999</c:v>
                </c:pt>
                <c:pt idx="1347">
                  <c:v>3.56012</c:v>
                </c:pt>
                <c:pt idx="1348">
                  <c:v>3.55985</c:v>
                </c:pt>
                <c:pt idx="1349">
                  <c:v>3.55958</c:v>
                </c:pt>
                <c:pt idx="1350">
                  <c:v>3.55932</c:v>
                </c:pt>
                <c:pt idx="1351">
                  <c:v>3.55904</c:v>
                </c:pt>
                <c:pt idx="1352">
                  <c:v>3.5587599999999999</c:v>
                </c:pt>
                <c:pt idx="1353">
                  <c:v>3.5584899999999999</c:v>
                </c:pt>
                <c:pt idx="1354">
                  <c:v>3.5582099999999999</c:v>
                </c:pt>
                <c:pt idx="1355">
                  <c:v>3.5579299999999998</c:v>
                </c:pt>
                <c:pt idx="1356">
                  <c:v>3.5576500000000002</c:v>
                </c:pt>
                <c:pt idx="1357">
                  <c:v>3.5573600000000001</c:v>
                </c:pt>
                <c:pt idx="1358">
                  <c:v>3.55707</c:v>
                </c:pt>
                <c:pt idx="1359">
                  <c:v>3.5567799999999998</c:v>
                </c:pt>
                <c:pt idx="1360">
                  <c:v>3.5565000000000002</c:v>
                </c:pt>
                <c:pt idx="1361">
                  <c:v>3.5562</c:v>
                </c:pt>
                <c:pt idx="1362">
                  <c:v>3.5558999999999998</c:v>
                </c:pt>
                <c:pt idx="1363">
                  <c:v>3.5556100000000002</c:v>
                </c:pt>
                <c:pt idx="1364">
                  <c:v>3.55531</c:v>
                </c:pt>
                <c:pt idx="1365">
                  <c:v>3.5550099999999998</c:v>
                </c:pt>
                <c:pt idx="1366">
                  <c:v>3.5547</c:v>
                </c:pt>
                <c:pt idx="1367">
                  <c:v>3.5543999999999998</c:v>
                </c:pt>
                <c:pt idx="1368">
                  <c:v>3.55409</c:v>
                </c:pt>
                <c:pt idx="1369">
                  <c:v>3.5537899999999998</c:v>
                </c:pt>
                <c:pt idx="1370">
                  <c:v>3.5534699999999999</c:v>
                </c:pt>
                <c:pt idx="1371">
                  <c:v>3.5531600000000001</c:v>
                </c:pt>
                <c:pt idx="1372">
                  <c:v>3.5528400000000002</c:v>
                </c:pt>
                <c:pt idx="1373">
                  <c:v>3.55253</c:v>
                </c:pt>
                <c:pt idx="1374">
                  <c:v>3.5522100000000001</c:v>
                </c:pt>
                <c:pt idx="1375">
                  <c:v>3.5518900000000002</c:v>
                </c:pt>
                <c:pt idx="1376">
                  <c:v>3.5515699999999999</c:v>
                </c:pt>
                <c:pt idx="1377">
                  <c:v>3.55124</c:v>
                </c:pt>
                <c:pt idx="1378">
                  <c:v>3.55091</c:v>
                </c:pt>
                <c:pt idx="1379">
                  <c:v>3.5505800000000001</c:v>
                </c:pt>
                <c:pt idx="1380">
                  <c:v>3.5502400000000001</c:v>
                </c:pt>
                <c:pt idx="1381">
                  <c:v>3.5499100000000001</c:v>
                </c:pt>
                <c:pt idx="1382">
                  <c:v>3.5495800000000002</c:v>
                </c:pt>
                <c:pt idx="1383">
                  <c:v>3.5492400000000002</c:v>
                </c:pt>
                <c:pt idx="1384">
                  <c:v>3.5489000000000002</c:v>
                </c:pt>
                <c:pt idx="1385">
                  <c:v>3.5485600000000002</c:v>
                </c:pt>
                <c:pt idx="1386">
                  <c:v>3.5482100000000001</c:v>
                </c:pt>
                <c:pt idx="1387">
                  <c:v>3.5478700000000001</c:v>
                </c:pt>
                <c:pt idx="1388">
                  <c:v>3.54752</c:v>
                </c:pt>
                <c:pt idx="1389">
                  <c:v>3.5471699999999999</c:v>
                </c:pt>
                <c:pt idx="1390">
                  <c:v>3.5468099999999998</c:v>
                </c:pt>
                <c:pt idx="1391">
                  <c:v>3.5464699999999998</c:v>
                </c:pt>
                <c:pt idx="1392">
                  <c:v>3.5461100000000001</c:v>
                </c:pt>
                <c:pt idx="1393">
                  <c:v>3.54575</c:v>
                </c:pt>
                <c:pt idx="1394">
                  <c:v>3.5453899999999998</c:v>
                </c:pt>
                <c:pt idx="1395">
                  <c:v>3.5450300000000001</c:v>
                </c:pt>
                <c:pt idx="1396">
                  <c:v>3.54467</c:v>
                </c:pt>
                <c:pt idx="1397">
                  <c:v>3.5442900000000002</c:v>
                </c:pt>
                <c:pt idx="1398">
                  <c:v>3.54393</c:v>
                </c:pt>
                <c:pt idx="1399">
                  <c:v>3.5435599999999998</c:v>
                </c:pt>
                <c:pt idx="1400">
                  <c:v>3.5431900000000001</c:v>
                </c:pt>
                <c:pt idx="1401">
                  <c:v>3.5428099999999998</c:v>
                </c:pt>
                <c:pt idx="1402">
                  <c:v>3.54244</c:v>
                </c:pt>
                <c:pt idx="1403">
                  <c:v>3.5420600000000002</c:v>
                </c:pt>
                <c:pt idx="1404">
                  <c:v>3.54169</c:v>
                </c:pt>
                <c:pt idx="1405">
                  <c:v>3.5413000000000001</c:v>
                </c:pt>
                <c:pt idx="1406">
                  <c:v>3.5409199999999998</c:v>
                </c:pt>
                <c:pt idx="1407">
                  <c:v>3.54054</c:v>
                </c:pt>
                <c:pt idx="1408">
                  <c:v>3.5401500000000001</c:v>
                </c:pt>
                <c:pt idx="1409">
                  <c:v>3.5397599999999998</c:v>
                </c:pt>
                <c:pt idx="1410">
                  <c:v>3.5393699999999999</c:v>
                </c:pt>
                <c:pt idx="1411">
                  <c:v>3.53898</c:v>
                </c:pt>
                <c:pt idx="1412">
                  <c:v>3.5385900000000001</c:v>
                </c:pt>
                <c:pt idx="1413">
                  <c:v>3.5381900000000002</c:v>
                </c:pt>
                <c:pt idx="1414">
                  <c:v>3.5377999999999998</c:v>
                </c:pt>
                <c:pt idx="1415">
                  <c:v>3.5373999999999999</c:v>
                </c:pt>
                <c:pt idx="1416">
                  <c:v>3.5369999999999999</c:v>
                </c:pt>
                <c:pt idx="1417">
                  <c:v>3.5366</c:v>
                </c:pt>
                <c:pt idx="1418">
                  <c:v>3.5362</c:v>
                </c:pt>
                <c:pt idx="1419">
                  <c:v>3.53579</c:v>
                </c:pt>
                <c:pt idx="1420">
                  <c:v>3.53539</c:v>
                </c:pt>
                <c:pt idx="1421">
                  <c:v>3.53498</c:v>
                </c:pt>
                <c:pt idx="1422">
                  <c:v>3.53457</c:v>
                </c:pt>
                <c:pt idx="1423">
                  <c:v>3.53416</c:v>
                </c:pt>
                <c:pt idx="1424">
                  <c:v>3.5337499999999999</c:v>
                </c:pt>
                <c:pt idx="1425">
                  <c:v>3.5333299999999999</c:v>
                </c:pt>
                <c:pt idx="1426">
                  <c:v>3.5329199999999998</c:v>
                </c:pt>
                <c:pt idx="1427">
                  <c:v>3.5325000000000002</c:v>
                </c:pt>
                <c:pt idx="1428">
                  <c:v>3.5320800000000001</c:v>
                </c:pt>
                <c:pt idx="1429">
                  <c:v>3.5316700000000001</c:v>
                </c:pt>
                <c:pt idx="1430">
                  <c:v>3.5312399999999999</c:v>
                </c:pt>
                <c:pt idx="1431">
                  <c:v>3.5308199999999998</c:v>
                </c:pt>
                <c:pt idx="1432">
                  <c:v>3.5304000000000002</c:v>
                </c:pt>
                <c:pt idx="1433">
                  <c:v>3.5299700000000001</c:v>
                </c:pt>
                <c:pt idx="1434">
                  <c:v>3.52955</c:v>
                </c:pt>
                <c:pt idx="1435">
                  <c:v>3.5291199999999998</c:v>
                </c:pt>
                <c:pt idx="1436">
                  <c:v>3.5286900000000001</c:v>
                </c:pt>
                <c:pt idx="1437">
                  <c:v>3.52827</c:v>
                </c:pt>
                <c:pt idx="1438">
                  <c:v>3.5278299999999998</c:v>
                </c:pt>
                <c:pt idx="1439">
                  <c:v>3.5274000000000001</c:v>
                </c:pt>
                <c:pt idx="1440">
                  <c:v>3.5269699999999999</c:v>
                </c:pt>
                <c:pt idx="1441">
                  <c:v>3.5265300000000002</c:v>
                </c:pt>
                <c:pt idx="1442">
                  <c:v>3.5261</c:v>
                </c:pt>
                <c:pt idx="1443">
                  <c:v>3.5256599999999998</c:v>
                </c:pt>
                <c:pt idx="1444">
                  <c:v>3.52522</c:v>
                </c:pt>
                <c:pt idx="1445">
                  <c:v>3.5247799999999998</c:v>
                </c:pt>
                <c:pt idx="1446">
                  <c:v>3.52434</c:v>
                </c:pt>
                <c:pt idx="1447">
                  <c:v>3.5238999999999998</c:v>
                </c:pt>
                <c:pt idx="1448">
                  <c:v>3.52346</c:v>
                </c:pt>
                <c:pt idx="1449">
                  <c:v>3.5230199999999998</c:v>
                </c:pt>
                <c:pt idx="1450">
                  <c:v>3.52257</c:v>
                </c:pt>
                <c:pt idx="1451">
                  <c:v>3.5221300000000002</c:v>
                </c:pt>
                <c:pt idx="1452">
                  <c:v>3.5216799999999999</c:v>
                </c:pt>
                <c:pt idx="1453">
                  <c:v>3.5212300000000001</c:v>
                </c:pt>
                <c:pt idx="1454">
                  <c:v>3.5207799999999998</c:v>
                </c:pt>
                <c:pt idx="1455">
                  <c:v>3.52034</c:v>
                </c:pt>
                <c:pt idx="1456">
                  <c:v>3.5198800000000001</c:v>
                </c:pt>
                <c:pt idx="1457">
                  <c:v>3.5194299999999998</c:v>
                </c:pt>
                <c:pt idx="1458">
                  <c:v>3.51898</c:v>
                </c:pt>
                <c:pt idx="1459">
                  <c:v>3.5185300000000002</c:v>
                </c:pt>
                <c:pt idx="1460">
                  <c:v>3.5180699999999998</c:v>
                </c:pt>
                <c:pt idx="1461">
                  <c:v>3.51762</c:v>
                </c:pt>
                <c:pt idx="1462">
                  <c:v>3.5171600000000001</c:v>
                </c:pt>
                <c:pt idx="1463">
                  <c:v>3.5167099999999998</c:v>
                </c:pt>
                <c:pt idx="1464">
                  <c:v>3.5162499999999999</c:v>
                </c:pt>
                <c:pt idx="1465">
                  <c:v>3.51579</c:v>
                </c:pt>
                <c:pt idx="1466">
                  <c:v>3.5153300000000001</c:v>
                </c:pt>
                <c:pt idx="1467">
                  <c:v>3.5148700000000002</c:v>
                </c:pt>
                <c:pt idx="1468">
                  <c:v>3.5144099999999998</c:v>
                </c:pt>
                <c:pt idx="1469">
                  <c:v>3.5139499999999999</c:v>
                </c:pt>
                <c:pt idx="1470">
                  <c:v>3.51349</c:v>
                </c:pt>
                <c:pt idx="1471">
                  <c:v>3.51302</c:v>
                </c:pt>
                <c:pt idx="1472">
                  <c:v>3.5125600000000001</c:v>
                </c:pt>
                <c:pt idx="1473">
                  <c:v>3.5120900000000002</c:v>
                </c:pt>
                <c:pt idx="1474">
                  <c:v>3.5116299999999998</c:v>
                </c:pt>
                <c:pt idx="1475">
                  <c:v>3.5111599999999998</c:v>
                </c:pt>
                <c:pt idx="1476">
                  <c:v>3.5106999999999999</c:v>
                </c:pt>
                <c:pt idx="1477">
                  <c:v>3.51023</c:v>
                </c:pt>
                <c:pt idx="1478">
                  <c:v>3.50976</c:v>
                </c:pt>
                <c:pt idx="1479">
                  <c:v>3.50929</c:v>
                </c:pt>
                <c:pt idx="1480">
                  <c:v>3.5088200000000001</c:v>
                </c:pt>
                <c:pt idx="1481">
                  <c:v>3.5083500000000001</c:v>
                </c:pt>
                <c:pt idx="1482">
                  <c:v>3.5078800000000001</c:v>
                </c:pt>
                <c:pt idx="1483">
                  <c:v>3.5074100000000001</c:v>
                </c:pt>
                <c:pt idx="1484">
                  <c:v>3.5069300000000001</c:v>
                </c:pt>
                <c:pt idx="1485">
                  <c:v>3.5064600000000001</c:v>
                </c:pt>
                <c:pt idx="1486">
                  <c:v>3.5059800000000001</c:v>
                </c:pt>
                <c:pt idx="1487">
                  <c:v>3.5055100000000001</c:v>
                </c:pt>
                <c:pt idx="1488">
                  <c:v>3.5050300000000001</c:v>
                </c:pt>
                <c:pt idx="1489">
                  <c:v>3.5045600000000001</c:v>
                </c:pt>
                <c:pt idx="1490">
                  <c:v>3.5040800000000001</c:v>
                </c:pt>
                <c:pt idx="1491">
                  <c:v>3.5036100000000001</c:v>
                </c:pt>
                <c:pt idx="1492">
                  <c:v>3.50312</c:v>
                </c:pt>
                <c:pt idx="1493">
                  <c:v>3.50265</c:v>
                </c:pt>
                <c:pt idx="1494">
                  <c:v>3.50217</c:v>
                </c:pt>
                <c:pt idx="1495">
                  <c:v>3.50169</c:v>
                </c:pt>
                <c:pt idx="1496">
                  <c:v>3.5012099999999999</c:v>
                </c:pt>
                <c:pt idx="1497">
                  <c:v>3.5007199999999998</c:v>
                </c:pt>
                <c:pt idx="1498">
                  <c:v>3.5002399999999998</c:v>
                </c:pt>
                <c:pt idx="1499">
                  <c:v>3.4997600000000002</c:v>
                </c:pt>
                <c:pt idx="1500">
                  <c:v>3.4992800000000002</c:v>
                </c:pt>
                <c:pt idx="1501">
                  <c:v>3.4987900000000001</c:v>
                </c:pt>
                <c:pt idx="1502">
                  <c:v>3.49831</c:v>
                </c:pt>
                <c:pt idx="1503">
                  <c:v>3.4978199999999999</c:v>
                </c:pt>
                <c:pt idx="1504">
                  <c:v>3.4973399999999999</c:v>
                </c:pt>
                <c:pt idx="1505">
                  <c:v>3.4968499999999998</c:v>
                </c:pt>
                <c:pt idx="1506">
                  <c:v>3.4963600000000001</c:v>
                </c:pt>
                <c:pt idx="1507">
                  <c:v>3.49587</c:v>
                </c:pt>
                <c:pt idx="1508">
                  <c:v>3.49539</c:v>
                </c:pt>
                <c:pt idx="1509">
                  <c:v>3.4948999999999999</c:v>
                </c:pt>
                <c:pt idx="1510">
                  <c:v>3.4944099999999998</c:v>
                </c:pt>
                <c:pt idx="1511">
                  <c:v>3.4939200000000001</c:v>
                </c:pt>
                <c:pt idx="1512">
                  <c:v>3.49343</c:v>
                </c:pt>
                <c:pt idx="1513">
                  <c:v>3.4929399999999999</c:v>
                </c:pt>
                <c:pt idx="1514">
                  <c:v>3.4924499999999998</c:v>
                </c:pt>
                <c:pt idx="1515">
                  <c:v>3.4919600000000002</c:v>
                </c:pt>
                <c:pt idx="1516">
                  <c:v>3.49146</c:v>
                </c:pt>
                <c:pt idx="1517">
                  <c:v>3.4909699999999999</c:v>
                </c:pt>
                <c:pt idx="1518">
                  <c:v>3.4904700000000002</c:v>
                </c:pt>
                <c:pt idx="1519">
                  <c:v>3.4899800000000001</c:v>
                </c:pt>
                <c:pt idx="1520">
                  <c:v>3.48949</c:v>
                </c:pt>
                <c:pt idx="1521">
                  <c:v>3.4889899999999998</c:v>
                </c:pt>
                <c:pt idx="1522">
                  <c:v>3.4885000000000002</c:v>
                </c:pt>
                <c:pt idx="1523">
                  <c:v>3.488</c:v>
                </c:pt>
                <c:pt idx="1524">
                  <c:v>3.4875099999999999</c:v>
                </c:pt>
                <c:pt idx="1525">
                  <c:v>3.4870100000000002</c:v>
                </c:pt>
                <c:pt idx="1526">
                  <c:v>3.48651</c:v>
                </c:pt>
                <c:pt idx="1527">
                  <c:v>3.4860099999999998</c:v>
                </c:pt>
                <c:pt idx="1528">
                  <c:v>3.4855200000000002</c:v>
                </c:pt>
                <c:pt idx="1529">
                  <c:v>3.48502</c:v>
                </c:pt>
                <c:pt idx="1530">
                  <c:v>3.4845199999999998</c:v>
                </c:pt>
                <c:pt idx="1531">
                  <c:v>3.4840200000000001</c:v>
                </c:pt>
                <c:pt idx="1532">
                  <c:v>3.4835199999999999</c:v>
                </c:pt>
                <c:pt idx="1533">
                  <c:v>3.4830199999999998</c:v>
                </c:pt>
                <c:pt idx="1534">
                  <c:v>3.4825200000000001</c:v>
                </c:pt>
                <c:pt idx="1535">
                  <c:v>3.48203</c:v>
                </c:pt>
                <c:pt idx="1536">
                  <c:v>3.4815200000000002</c:v>
                </c:pt>
                <c:pt idx="1537">
                  <c:v>3.4810300000000001</c:v>
                </c:pt>
                <c:pt idx="1538">
                  <c:v>3.4805199999999998</c:v>
                </c:pt>
                <c:pt idx="1539">
                  <c:v>3.4800200000000001</c:v>
                </c:pt>
                <c:pt idx="1540">
                  <c:v>3.4795199999999999</c:v>
                </c:pt>
                <c:pt idx="1541">
                  <c:v>3.4790199999999998</c:v>
                </c:pt>
                <c:pt idx="1542">
                  <c:v>3.4785200000000001</c:v>
                </c:pt>
                <c:pt idx="1543">
                  <c:v>3.4780199999999999</c:v>
                </c:pt>
                <c:pt idx="1544">
                  <c:v>3.4775100000000001</c:v>
                </c:pt>
                <c:pt idx="1545">
                  <c:v>3.4770099999999999</c:v>
                </c:pt>
                <c:pt idx="1546">
                  <c:v>3.4765100000000002</c:v>
                </c:pt>
                <c:pt idx="1547">
                  <c:v>3.47601</c:v>
                </c:pt>
                <c:pt idx="1548">
                  <c:v>3.4755099999999999</c:v>
                </c:pt>
                <c:pt idx="1549">
                  <c:v>3.4750100000000002</c:v>
                </c:pt>
                <c:pt idx="1550">
                  <c:v>3.4744999999999999</c:v>
                </c:pt>
                <c:pt idx="1551">
                  <c:v>3.4740000000000002</c:v>
                </c:pt>
                <c:pt idx="1552">
                  <c:v>3.4735</c:v>
                </c:pt>
                <c:pt idx="1553">
                  <c:v>3.4729999999999999</c:v>
                </c:pt>
                <c:pt idx="1554">
                  <c:v>3.4725000000000001</c:v>
                </c:pt>
                <c:pt idx="1555">
                  <c:v>3.472</c:v>
                </c:pt>
                <c:pt idx="1556">
                  <c:v>3.4714900000000002</c:v>
                </c:pt>
                <c:pt idx="1557">
                  <c:v>3.47099</c:v>
                </c:pt>
                <c:pt idx="1558">
                  <c:v>3.4704899999999999</c:v>
                </c:pt>
                <c:pt idx="1559">
                  <c:v>3.4699900000000001</c:v>
                </c:pt>
                <c:pt idx="1560">
                  <c:v>3.46949</c:v>
                </c:pt>
                <c:pt idx="1561">
                  <c:v>3.4689899999999998</c:v>
                </c:pt>
                <c:pt idx="1562">
                  <c:v>3.4684900000000001</c:v>
                </c:pt>
                <c:pt idx="1563">
                  <c:v>3.4679899999999999</c:v>
                </c:pt>
                <c:pt idx="1564">
                  <c:v>3.4674900000000002</c:v>
                </c:pt>
                <c:pt idx="1565">
                  <c:v>3.46699</c:v>
                </c:pt>
                <c:pt idx="1566">
                  <c:v>3.4664899999999998</c:v>
                </c:pt>
                <c:pt idx="1567">
                  <c:v>3.4659900000000001</c:v>
                </c:pt>
                <c:pt idx="1568">
                  <c:v>3.46549</c:v>
                </c:pt>
                <c:pt idx="1569">
                  <c:v>3.4649899999999998</c:v>
                </c:pt>
                <c:pt idx="1570">
                  <c:v>3.4645000000000001</c:v>
                </c:pt>
                <c:pt idx="1571">
                  <c:v>3.464</c:v>
                </c:pt>
                <c:pt idx="1572">
                  <c:v>3.4634999999999998</c:v>
                </c:pt>
                <c:pt idx="1573">
                  <c:v>3.4630100000000001</c:v>
                </c:pt>
                <c:pt idx="1574">
                  <c:v>3.46251</c:v>
                </c:pt>
                <c:pt idx="1575">
                  <c:v>3.4620099999999998</c:v>
                </c:pt>
                <c:pt idx="1576">
                  <c:v>3.4615200000000002</c:v>
                </c:pt>
                <c:pt idx="1577">
                  <c:v>3.46102</c:v>
                </c:pt>
                <c:pt idx="1578">
                  <c:v>3.4605299999999999</c:v>
                </c:pt>
                <c:pt idx="1579">
                  <c:v>3.4600300000000002</c:v>
                </c:pt>
                <c:pt idx="1580">
                  <c:v>3.4595400000000001</c:v>
                </c:pt>
                <c:pt idx="1581">
                  <c:v>3.45905</c:v>
                </c:pt>
                <c:pt idx="1582">
                  <c:v>3.4585599999999999</c:v>
                </c:pt>
                <c:pt idx="1583">
                  <c:v>3.4580700000000002</c:v>
                </c:pt>
                <c:pt idx="1584">
                  <c:v>3.45757</c:v>
                </c:pt>
                <c:pt idx="1585">
                  <c:v>3.45709</c:v>
                </c:pt>
                <c:pt idx="1586">
                  <c:v>3.4565899999999998</c:v>
                </c:pt>
                <c:pt idx="1587">
                  <c:v>3.4561099999999998</c:v>
                </c:pt>
                <c:pt idx="1588">
                  <c:v>3.4556200000000001</c:v>
                </c:pt>
                <c:pt idx="1589">
                  <c:v>3.45513</c:v>
                </c:pt>
                <c:pt idx="1590">
                  <c:v>3.4546399999999999</c:v>
                </c:pt>
                <c:pt idx="1591">
                  <c:v>3.4541599999999999</c:v>
                </c:pt>
                <c:pt idx="1592">
                  <c:v>3.4536699999999998</c:v>
                </c:pt>
                <c:pt idx="1593">
                  <c:v>3.4531900000000002</c:v>
                </c:pt>
                <c:pt idx="1594">
                  <c:v>3.4527000000000001</c:v>
                </c:pt>
                <c:pt idx="1595">
                  <c:v>3.4522200000000001</c:v>
                </c:pt>
                <c:pt idx="1596">
                  <c:v>3.45174</c:v>
                </c:pt>
                <c:pt idx="1597">
                  <c:v>3.45126</c:v>
                </c:pt>
                <c:pt idx="1598">
                  <c:v>3.45078</c:v>
                </c:pt>
                <c:pt idx="1599">
                  <c:v>3.4502999999999999</c:v>
                </c:pt>
                <c:pt idx="1600">
                  <c:v>3.4498099999999998</c:v>
                </c:pt>
                <c:pt idx="1601">
                  <c:v>3.4493399999999999</c:v>
                </c:pt>
                <c:pt idx="1602">
                  <c:v>3.4488599999999998</c:v>
                </c:pt>
                <c:pt idx="1603">
                  <c:v>3.4483799999999998</c:v>
                </c:pt>
                <c:pt idx="1604">
                  <c:v>3.4479000000000002</c:v>
                </c:pt>
                <c:pt idx="1605">
                  <c:v>3.4474200000000002</c:v>
                </c:pt>
                <c:pt idx="1606">
                  <c:v>3.4469500000000002</c:v>
                </c:pt>
                <c:pt idx="1607">
                  <c:v>3.4464700000000001</c:v>
                </c:pt>
                <c:pt idx="1608">
                  <c:v>3.4460000000000002</c:v>
                </c:pt>
                <c:pt idx="1609">
                  <c:v>3.4455300000000002</c:v>
                </c:pt>
                <c:pt idx="1610">
                  <c:v>3.4450500000000002</c:v>
                </c:pt>
                <c:pt idx="1611">
                  <c:v>3.4445800000000002</c:v>
                </c:pt>
                <c:pt idx="1612">
                  <c:v>3.4441099999999998</c:v>
                </c:pt>
                <c:pt idx="1613">
                  <c:v>3.4436399999999998</c:v>
                </c:pt>
                <c:pt idx="1614">
                  <c:v>3.4431699999999998</c:v>
                </c:pt>
                <c:pt idx="1615">
                  <c:v>3.4426999999999999</c:v>
                </c:pt>
                <c:pt idx="1616">
                  <c:v>3.4422299999999999</c:v>
                </c:pt>
                <c:pt idx="1617">
                  <c:v>3.4417599999999999</c:v>
                </c:pt>
                <c:pt idx="1618">
                  <c:v>3.44129</c:v>
                </c:pt>
                <c:pt idx="1619">
                  <c:v>3.4408300000000001</c:v>
                </c:pt>
                <c:pt idx="1620">
                  <c:v>3.4403600000000001</c:v>
                </c:pt>
                <c:pt idx="1621">
                  <c:v>3.4398900000000001</c:v>
                </c:pt>
                <c:pt idx="1622">
                  <c:v>3.4394300000000002</c:v>
                </c:pt>
                <c:pt idx="1623">
                  <c:v>3.4389599999999998</c:v>
                </c:pt>
                <c:pt idx="1624">
                  <c:v>3.4384999999999999</c:v>
                </c:pt>
                <c:pt idx="1625">
                  <c:v>3.4380299999999999</c:v>
                </c:pt>
                <c:pt idx="1626">
                  <c:v>3.43757</c:v>
                </c:pt>
                <c:pt idx="1627">
                  <c:v>3.4371</c:v>
                </c:pt>
                <c:pt idx="1628">
                  <c:v>3.4366400000000001</c:v>
                </c:pt>
                <c:pt idx="1629">
                  <c:v>3.4361799999999998</c:v>
                </c:pt>
                <c:pt idx="1630">
                  <c:v>3.4357199999999999</c:v>
                </c:pt>
                <c:pt idx="1631">
                  <c:v>3.4352499999999999</c:v>
                </c:pt>
                <c:pt idx="1632">
                  <c:v>3.43479</c:v>
                </c:pt>
                <c:pt idx="1633">
                  <c:v>3.4343300000000001</c:v>
                </c:pt>
                <c:pt idx="1634">
                  <c:v>3.4338700000000002</c:v>
                </c:pt>
                <c:pt idx="1635">
                  <c:v>3.4334099999999999</c:v>
                </c:pt>
                <c:pt idx="1636">
                  <c:v>3.4329499999999999</c:v>
                </c:pt>
                <c:pt idx="1637">
                  <c:v>3.43249</c:v>
                </c:pt>
                <c:pt idx="1638">
                  <c:v>3.4320300000000001</c:v>
                </c:pt>
                <c:pt idx="1639">
                  <c:v>3.4315699999999998</c:v>
                </c:pt>
                <c:pt idx="1640">
                  <c:v>3.4310999999999998</c:v>
                </c:pt>
                <c:pt idx="1641">
                  <c:v>3.43065</c:v>
                </c:pt>
                <c:pt idx="1642">
                  <c:v>3.4301900000000001</c:v>
                </c:pt>
                <c:pt idx="1643">
                  <c:v>3.4297300000000002</c:v>
                </c:pt>
                <c:pt idx="1644">
                  <c:v>3.4292699999999998</c:v>
                </c:pt>
                <c:pt idx="1645">
                  <c:v>3.4288099999999999</c:v>
                </c:pt>
                <c:pt idx="1646">
                  <c:v>3.42835</c:v>
                </c:pt>
                <c:pt idx="1647">
                  <c:v>3.4278900000000001</c:v>
                </c:pt>
                <c:pt idx="1648">
                  <c:v>3.4274300000000002</c:v>
                </c:pt>
                <c:pt idx="1649">
                  <c:v>3.4269699999999998</c:v>
                </c:pt>
                <c:pt idx="1650">
                  <c:v>3.4265099999999999</c:v>
                </c:pt>
                <c:pt idx="1651">
                  <c:v>3.42605</c:v>
                </c:pt>
                <c:pt idx="1652">
                  <c:v>3.4255900000000001</c:v>
                </c:pt>
                <c:pt idx="1653">
                  <c:v>3.4251200000000002</c:v>
                </c:pt>
                <c:pt idx="1654">
                  <c:v>3.4246699999999999</c:v>
                </c:pt>
                <c:pt idx="1655">
                  <c:v>3.4241999999999999</c:v>
                </c:pt>
                <c:pt idx="1656">
                  <c:v>3.42374</c:v>
                </c:pt>
                <c:pt idx="1657">
                  <c:v>3.4232800000000001</c:v>
                </c:pt>
                <c:pt idx="1658">
                  <c:v>3.4228200000000002</c:v>
                </c:pt>
                <c:pt idx="1659">
                  <c:v>3.4223499999999998</c:v>
                </c:pt>
                <c:pt idx="1660">
                  <c:v>3.4218899999999999</c:v>
                </c:pt>
                <c:pt idx="1661">
                  <c:v>3.42143</c:v>
                </c:pt>
                <c:pt idx="1662">
                  <c:v>3.42096</c:v>
                </c:pt>
                <c:pt idx="1663">
                  <c:v>3.42049</c:v>
                </c:pt>
                <c:pt idx="1664">
                  <c:v>3.4200300000000001</c:v>
                </c:pt>
                <c:pt idx="1665">
                  <c:v>3.4195600000000002</c:v>
                </c:pt>
                <c:pt idx="1666">
                  <c:v>3.4190900000000002</c:v>
                </c:pt>
                <c:pt idx="1667">
                  <c:v>3.4186200000000002</c:v>
                </c:pt>
                <c:pt idx="1668">
                  <c:v>3.4181499999999998</c:v>
                </c:pt>
                <c:pt idx="1669">
                  <c:v>3.4176799999999998</c:v>
                </c:pt>
                <c:pt idx="1670">
                  <c:v>3.4172099999999999</c:v>
                </c:pt>
                <c:pt idx="1671">
                  <c:v>3.4167399999999999</c:v>
                </c:pt>
                <c:pt idx="1672">
                  <c:v>3.4162699999999999</c:v>
                </c:pt>
                <c:pt idx="1673">
                  <c:v>3.4157899999999999</c:v>
                </c:pt>
                <c:pt idx="1674">
                  <c:v>3.4153199999999999</c:v>
                </c:pt>
                <c:pt idx="1675">
                  <c:v>3.4148399999999999</c:v>
                </c:pt>
                <c:pt idx="1676">
                  <c:v>3.4143599999999998</c:v>
                </c:pt>
                <c:pt idx="1677">
                  <c:v>3.4138899999999999</c:v>
                </c:pt>
                <c:pt idx="1678">
                  <c:v>3.4134099999999998</c:v>
                </c:pt>
                <c:pt idx="1679">
                  <c:v>3.4129200000000002</c:v>
                </c:pt>
                <c:pt idx="1680">
                  <c:v>3.4124400000000001</c:v>
                </c:pt>
                <c:pt idx="1681">
                  <c:v>3.41195</c:v>
                </c:pt>
                <c:pt idx="1682">
                  <c:v>3.41147</c:v>
                </c:pt>
                <c:pt idx="1683">
                  <c:v>3.4109799999999999</c:v>
                </c:pt>
                <c:pt idx="1684">
                  <c:v>3.4104899999999998</c:v>
                </c:pt>
                <c:pt idx="1685">
                  <c:v>3.41</c:v>
                </c:pt>
                <c:pt idx="1686">
                  <c:v>3.40951</c:v>
                </c:pt>
                <c:pt idx="1687">
                  <c:v>3.4090099999999999</c:v>
                </c:pt>
                <c:pt idx="1688">
                  <c:v>3.4085200000000002</c:v>
                </c:pt>
                <c:pt idx="1689">
                  <c:v>3.40802</c:v>
                </c:pt>
                <c:pt idx="1690">
                  <c:v>3.4075199999999999</c:v>
                </c:pt>
                <c:pt idx="1691">
                  <c:v>3.4070200000000002</c:v>
                </c:pt>
                <c:pt idx="1692">
                  <c:v>3.40652</c:v>
                </c:pt>
                <c:pt idx="1693">
                  <c:v>3.4060100000000002</c:v>
                </c:pt>
                <c:pt idx="1694">
                  <c:v>3.4055</c:v>
                </c:pt>
                <c:pt idx="1695">
                  <c:v>3.4049900000000002</c:v>
                </c:pt>
                <c:pt idx="1696">
                  <c:v>3.40448</c:v>
                </c:pt>
                <c:pt idx="1697">
                  <c:v>3.4039600000000001</c:v>
                </c:pt>
                <c:pt idx="1698">
                  <c:v>3.4034499999999999</c:v>
                </c:pt>
                <c:pt idx="1699">
                  <c:v>3.4029199999999999</c:v>
                </c:pt>
                <c:pt idx="1700">
                  <c:v>3.4024000000000001</c:v>
                </c:pt>
                <c:pt idx="1701">
                  <c:v>3.4018799999999998</c:v>
                </c:pt>
                <c:pt idx="1702">
                  <c:v>3.4013499999999999</c:v>
                </c:pt>
                <c:pt idx="1703">
                  <c:v>3.40082</c:v>
                </c:pt>
                <c:pt idx="1704">
                  <c:v>3.40028</c:v>
                </c:pt>
                <c:pt idx="1705">
                  <c:v>3.39975</c:v>
                </c:pt>
                <c:pt idx="1706">
                  <c:v>3.3992100000000001</c:v>
                </c:pt>
                <c:pt idx="1707">
                  <c:v>3.3986700000000001</c:v>
                </c:pt>
                <c:pt idx="1708">
                  <c:v>3.39812</c:v>
                </c:pt>
                <c:pt idx="1709">
                  <c:v>3.39757</c:v>
                </c:pt>
                <c:pt idx="1710">
                  <c:v>3.3970199999999999</c:v>
                </c:pt>
                <c:pt idx="1711">
                  <c:v>3.3964599999999998</c:v>
                </c:pt>
                <c:pt idx="1712">
                  <c:v>3.3959100000000002</c:v>
                </c:pt>
                <c:pt idx="1713">
                  <c:v>3.3953500000000001</c:v>
                </c:pt>
                <c:pt idx="1714">
                  <c:v>3.3947799999999999</c:v>
                </c:pt>
                <c:pt idx="1715">
                  <c:v>3.3942100000000002</c:v>
                </c:pt>
                <c:pt idx="1716">
                  <c:v>3.39364</c:v>
                </c:pt>
                <c:pt idx="1717">
                  <c:v>3.3930600000000002</c:v>
                </c:pt>
                <c:pt idx="1718">
                  <c:v>3.3924799999999999</c:v>
                </c:pt>
                <c:pt idx="1719">
                  <c:v>3.3919000000000001</c:v>
                </c:pt>
                <c:pt idx="1720">
                  <c:v>3.3913099999999998</c:v>
                </c:pt>
                <c:pt idx="1721">
                  <c:v>3.39072</c:v>
                </c:pt>
                <c:pt idx="1722">
                  <c:v>3.39012</c:v>
                </c:pt>
                <c:pt idx="1723">
                  <c:v>3.3895200000000001</c:v>
                </c:pt>
                <c:pt idx="1724">
                  <c:v>3.3889200000000002</c:v>
                </c:pt>
                <c:pt idx="1725">
                  <c:v>3.3883100000000002</c:v>
                </c:pt>
                <c:pt idx="1726">
                  <c:v>3.3876900000000001</c:v>
                </c:pt>
                <c:pt idx="1727">
                  <c:v>3.3870800000000001</c:v>
                </c:pt>
                <c:pt idx="1728">
                  <c:v>3.38645</c:v>
                </c:pt>
                <c:pt idx="1729">
                  <c:v>3.3858299999999999</c:v>
                </c:pt>
                <c:pt idx="1730">
                  <c:v>3.3851900000000001</c:v>
                </c:pt>
                <c:pt idx="1731">
                  <c:v>3.3845499999999999</c:v>
                </c:pt>
                <c:pt idx="1732">
                  <c:v>3.3839100000000002</c:v>
                </c:pt>
                <c:pt idx="1733">
                  <c:v>3.3832599999999999</c:v>
                </c:pt>
                <c:pt idx="1734">
                  <c:v>3.3826100000000001</c:v>
                </c:pt>
                <c:pt idx="1735">
                  <c:v>3.3819499999999998</c:v>
                </c:pt>
                <c:pt idx="1736">
                  <c:v>3.3812899999999999</c:v>
                </c:pt>
                <c:pt idx="1737">
                  <c:v>3.38062</c:v>
                </c:pt>
                <c:pt idx="1738">
                  <c:v>3.3799399999999999</c:v>
                </c:pt>
                <c:pt idx="1739">
                  <c:v>3.3792599999999999</c:v>
                </c:pt>
                <c:pt idx="1740">
                  <c:v>3.3785699999999999</c:v>
                </c:pt>
                <c:pt idx="1741">
                  <c:v>3.3778800000000002</c:v>
                </c:pt>
                <c:pt idx="1742">
                  <c:v>3.3771800000000001</c:v>
                </c:pt>
                <c:pt idx="1743">
                  <c:v>3.3764699999999999</c:v>
                </c:pt>
                <c:pt idx="1744">
                  <c:v>3.3757600000000001</c:v>
                </c:pt>
                <c:pt idx="1745">
                  <c:v>3.3750399999999998</c:v>
                </c:pt>
                <c:pt idx="1746">
                  <c:v>3.3743099999999999</c:v>
                </c:pt>
                <c:pt idx="1747">
                  <c:v>3.37358</c:v>
                </c:pt>
                <c:pt idx="1748">
                  <c:v>3.3728400000000001</c:v>
                </c:pt>
                <c:pt idx="1749">
                  <c:v>3.3721000000000001</c:v>
                </c:pt>
                <c:pt idx="1750">
                  <c:v>3.37134</c:v>
                </c:pt>
                <c:pt idx="1751">
                  <c:v>3.3705799999999999</c:v>
                </c:pt>
                <c:pt idx="1752">
                  <c:v>3.3698100000000002</c:v>
                </c:pt>
                <c:pt idx="1753">
                  <c:v>3.36904</c:v>
                </c:pt>
                <c:pt idx="1754">
                  <c:v>3.3682500000000002</c:v>
                </c:pt>
                <c:pt idx="1755">
                  <c:v>3.3674599999999999</c:v>
                </c:pt>
                <c:pt idx="1756">
                  <c:v>3.36666</c:v>
                </c:pt>
                <c:pt idx="1757">
                  <c:v>3.3658600000000001</c:v>
                </c:pt>
                <c:pt idx="1758">
                  <c:v>3.36504</c:v>
                </c:pt>
                <c:pt idx="1759">
                  <c:v>3.36422</c:v>
                </c:pt>
                <c:pt idx="1760">
                  <c:v>3.3633799999999998</c:v>
                </c:pt>
                <c:pt idx="1761">
                  <c:v>3.3625500000000001</c:v>
                </c:pt>
                <c:pt idx="1762">
                  <c:v>3.3616999999999999</c:v>
                </c:pt>
                <c:pt idx="1763">
                  <c:v>3.36084</c:v>
                </c:pt>
                <c:pt idx="1764">
                  <c:v>3.3599700000000001</c:v>
                </c:pt>
                <c:pt idx="1765">
                  <c:v>3.3590900000000001</c:v>
                </c:pt>
                <c:pt idx="1766">
                  <c:v>3.3582100000000001</c:v>
                </c:pt>
                <c:pt idx="1767">
                  <c:v>3.35731</c:v>
                </c:pt>
                <c:pt idx="1768">
                  <c:v>3.3564099999999999</c:v>
                </c:pt>
                <c:pt idx="1769">
                  <c:v>3.3554900000000001</c:v>
                </c:pt>
                <c:pt idx="1770">
                  <c:v>3.3545699999999998</c:v>
                </c:pt>
                <c:pt idx="1771">
                  <c:v>3.3536299999999999</c:v>
                </c:pt>
                <c:pt idx="1772">
                  <c:v>3.3526899999999999</c:v>
                </c:pt>
                <c:pt idx="1773">
                  <c:v>3.3517299999999999</c:v>
                </c:pt>
                <c:pt idx="1774">
                  <c:v>3.3507699999999998</c:v>
                </c:pt>
                <c:pt idx="1775">
                  <c:v>3.34979</c:v>
                </c:pt>
                <c:pt idx="1776">
                  <c:v>3.3488000000000002</c:v>
                </c:pt>
                <c:pt idx="1777">
                  <c:v>3.34781</c:v>
                </c:pt>
                <c:pt idx="1778">
                  <c:v>3.3468</c:v>
                </c:pt>
                <c:pt idx="1779">
                  <c:v>3.3457699999999999</c:v>
                </c:pt>
                <c:pt idx="1780">
                  <c:v>3.3447399999999998</c:v>
                </c:pt>
                <c:pt idx="1781">
                  <c:v>3.3437000000000001</c:v>
                </c:pt>
                <c:pt idx="1782">
                  <c:v>3.3426399999999998</c:v>
                </c:pt>
                <c:pt idx="1783">
                  <c:v>3.3415699999999999</c:v>
                </c:pt>
                <c:pt idx="1784">
                  <c:v>3.34049</c:v>
                </c:pt>
                <c:pt idx="1785">
                  <c:v>3.3393999999999999</c:v>
                </c:pt>
                <c:pt idx="1786">
                  <c:v>3.3382999999999998</c:v>
                </c:pt>
                <c:pt idx="1787">
                  <c:v>3.33718</c:v>
                </c:pt>
                <c:pt idx="1788">
                  <c:v>3.3360500000000002</c:v>
                </c:pt>
                <c:pt idx="1789">
                  <c:v>3.3349099999999998</c:v>
                </c:pt>
                <c:pt idx="1790">
                  <c:v>3.3337500000000002</c:v>
                </c:pt>
                <c:pt idx="1791">
                  <c:v>3.3325800000000001</c:v>
                </c:pt>
                <c:pt idx="1792">
                  <c:v>3.3313899999999999</c:v>
                </c:pt>
                <c:pt idx="1793">
                  <c:v>3.3302</c:v>
                </c:pt>
                <c:pt idx="1794">
                  <c:v>3.3289900000000001</c:v>
                </c:pt>
                <c:pt idx="1795">
                  <c:v>3.3277700000000001</c:v>
                </c:pt>
                <c:pt idx="1796">
                  <c:v>3.32653</c:v>
                </c:pt>
                <c:pt idx="1797">
                  <c:v>3.3252700000000002</c:v>
                </c:pt>
                <c:pt idx="1798">
                  <c:v>3.3240099999999999</c:v>
                </c:pt>
                <c:pt idx="1799">
                  <c:v>3.32273</c:v>
                </c:pt>
                <c:pt idx="1800">
                  <c:v>3.3214299999999999</c:v>
                </c:pt>
                <c:pt idx="1801">
                  <c:v>3.3201200000000002</c:v>
                </c:pt>
                <c:pt idx="1802">
                  <c:v>3.3188</c:v>
                </c:pt>
                <c:pt idx="1803">
                  <c:v>3.3174600000000001</c:v>
                </c:pt>
                <c:pt idx="1804">
                  <c:v>3.3161</c:v>
                </c:pt>
                <c:pt idx="1805">
                  <c:v>3.31474</c:v>
                </c:pt>
                <c:pt idx="1806">
                  <c:v>3.3133499999999998</c:v>
                </c:pt>
                <c:pt idx="1807">
                  <c:v>3.3119499999999999</c:v>
                </c:pt>
                <c:pt idx="1808">
                  <c:v>3.31054</c:v>
                </c:pt>
                <c:pt idx="1809">
                  <c:v>3.3090999999999999</c:v>
                </c:pt>
                <c:pt idx="1810">
                  <c:v>3.3076599999999998</c:v>
                </c:pt>
                <c:pt idx="1811">
                  <c:v>3.30619</c:v>
                </c:pt>
                <c:pt idx="1812">
                  <c:v>3.3047200000000001</c:v>
                </c:pt>
                <c:pt idx="1813">
                  <c:v>3.30322</c:v>
                </c:pt>
                <c:pt idx="1814">
                  <c:v>3.30172</c:v>
                </c:pt>
                <c:pt idx="1815">
                  <c:v>3.3001900000000002</c:v>
                </c:pt>
                <c:pt idx="1816">
                  <c:v>3.2986499999999999</c:v>
                </c:pt>
                <c:pt idx="1817">
                  <c:v>3.2970899999999999</c:v>
                </c:pt>
                <c:pt idx="1818">
                  <c:v>3.2955199999999998</c:v>
                </c:pt>
                <c:pt idx="1819">
                  <c:v>3.2939400000000001</c:v>
                </c:pt>
                <c:pt idx="1820">
                  <c:v>3.2923399999999998</c:v>
                </c:pt>
                <c:pt idx="1821">
                  <c:v>3.2907199999999999</c:v>
                </c:pt>
                <c:pt idx="1822">
                  <c:v>3.2890799999999998</c:v>
                </c:pt>
                <c:pt idx="1823">
                  <c:v>3.2874300000000001</c:v>
                </c:pt>
                <c:pt idx="1824">
                  <c:v>3.2857699999999999</c:v>
                </c:pt>
                <c:pt idx="1825">
                  <c:v>3.28409</c:v>
                </c:pt>
                <c:pt idx="1826">
                  <c:v>3.2823899999999999</c:v>
                </c:pt>
                <c:pt idx="1827">
                  <c:v>3.2806799999999998</c:v>
                </c:pt>
                <c:pt idx="1828">
                  <c:v>3.2789600000000001</c:v>
                </c:pt>
                <c:pt idx="1829">
                  <c:v>3.2772199999999998</c:v>
                </c:pt>
                <c:pt idx="1830">
                  <c:v>3.2754699999999999</c:v>
                </c:pt>
                <c:pt idx="1831">
                  <c:v>3.2736999999999998</c:v>
                </c:pt>
                <c:pt idx="1832">
                  <c:v>3.2719100000000001</c:v>
                </c:pt>
                <c:pt idx="1833">
                  <c:v>3.2701199999999999</c:v>
                </c:pt>
                <c:pt idx="1834">
                  <c:v>3.26831</c:v>
                </c:pt>
                <c:pt idx="1835">
                  <c:v>3.2664800000000001</c:v>
                </c:pt>
                <c:pt idx="1836">
                  <c:v>3.2646500000000001</c:v>
                </c:pt>
                <c:pt idx="1837">
                  <c:v>3.2627999999999999</c:v>
                </c:pt>
                <c:pt idx="1838">
                  <c:v>3.2609400000000002</c:v>
                </c:pt>
                <c:pt idx="1839">
                  <c:v>3.2590599999999998</c:v>
                </c:pt>
                <c:pt idx="1840">
                  <c:v>3.25718</c:v>
                </c:pt>
                <c:pt idx="1841">
                  <c:v>3.25528</c:v>
                </c:pt>
                <c:pt idx="1842">
                  <c:v>3.2533799999999999</c:v>
                </c:pt>
                <c:pt idx="1843">
                  <c:v>3.2514599999999998</c:v>
                </c:pt>
                <c:pt idx="1844">
                  <c:v>3.2495400000000001</c:v>
                </c:pt>
                <c:pt idx="1845">
                  <c:v>3.2475999999999998</c:v>
                </c:pt>
                <c:pt idx="1846">
                  <c:v>3.2456499999999999</c:v>
                </c:pt>
                <c:pt idx="1847">
                  <c:v>3.2437</c:v>
                </c:pt>
                <c:pt idx="1848">
                  <c:v>3.2417400000000001</c:v>
                </c:pt>
                <c:pt idx="1849">
                  <c:v>3.23977</c:v>
                </c:pt>
                <c:pt idx="1850">
                  <c:v>3.2377899999999999</c:v>
                </c:pt>
                <c:pt idx="1851">
                  <c:v>3.2358099999999999</c:v>
                </c:pt>
                <c:pt idx="1852">
                  <c:v>3.2338200000000001</c:v>
                </c:pt>
                <c:pt idx="1853">
                  <c:v>3.2318199999999999</c:v>
                </c:pt>
                <c:pt idx="1854">
                  <c:v>3.2298300000000002</c:v>
                </c:pt>
                <c:pt idx="1855">
                  <c:v>3.2278199999999999</c:v>
                </c:pt>
                <c:pt idx="1856">
                  <c:v>3.2258100000000001</c:v>
                </c:pt>
                <c:pt idx="1857">
                  <c:v>3.2238000000000002</c:v>
                </c:pt>
                <c:pt idx="1858">
                  <c:v>3.2217899999999999</c:v>
                </c:pt>
                <c:pt idx="1859">
                  <c:v>3.21977</c:v>
                </c:pt>
                <c:pt idx="1860">
                  <c:v>3.2177500000000001</c:v>
                </c:pt>
                <c:pt idx="1861">
                  <c:v>3.2157300000000002</c:v>
                </c:pt>
                <c:pt idx="1862">
                  <c:v>3.2137099999999998</c:v>
                </c:pt>
                <c:pt idx="1863">
                  <c:v>3.2116899999999999</c:v>
                </c:pt>
                <c:pt idx="1864">
                  <c:v>3.20967</c:v>
                </c:pt>
                <c:pt idx="1865">
                  <c:v>3.2076500000000001</c:v>
                </c:pt>
                <c:pt idx="1866">
                  <c:v>3.2056300000000002</c:v>
                </c:pt>
                <c:pt idx="1867">
                  <c:v>3.2036099999999998</c:v>
                </c:pt>
                <c:pt idx="1868">
                  <c:v>3.2016</c:v>
                </c:pt>
                <c:pt idx="1869">
                  <c:v>3.1995800000000001</c:v>
                </c:pt>
                <c:pt idx="1870">
                  <c:v>3.1975699999999998</c:v>
                </c:pt>
                <c:pt idx="1871">
                  <c:v>3.19556</c:v>
                </c:pt>
                <c:pt idx="1872">
                  <c:v>3.1935500000000001</c:v>
                </c:pt>
                <c:pt idx="1873">
                  <c:v>3.1915499999999999</c:v>
                </c:pt>
                <c:pt idx="1874">
                  <c:v>3.18954</c:v>
                </c:pt>
                <c:pt idx="1875">
                  <c:v>3.1875399999999998</c:v>
                </c:pt>
                <c:pt idx="1876">
                  <c:v>3.18554</c:v>
                </c:pt>
                <c:pt idx="1877">
                  <c:v>3.1835499999999999</c:v>
                </c:pt>
                <c:pt idx="1878">
                  <c:v>3.1815500000000001</c:v>
                </c:pt>
                <c:pt idx="1879">
                  <c:v>3.1795599999999999</c:v>
                </c:pt>
                <c:pt idx="1880">
                  <c:v>3.1775699999999998</c:v>
                </c:pt>
                <c:pt idx="1881">
                  <c:v>3.1755900000000001</c:v>
                </c:pt>
                <c:pt idx="1882">
                  <c:v>3.1736</c:v>
                </c:pt>
                <c:pt idx="1883">
                  <c:v>3.1716099999999998</c:v>
                </c:pt>
                <c:pt idx="1884">
                  <c:v>3.1696300000000002</c:v>
                </c:pt>
                <c:pt idx="1885">
                  <c:v>3.16764</c:v>
                </c:pt>
                <c:pt idx="1886">
                  <c:v>3.1656499999999999</c:v>
                </c:pt>
                <c:pt idx="1887">
                  <c:v>3.1636600000000001</c:v>
                </c:pt>
                <c:pt idx="1888">
                  <c:v>3.1616599999999999</c:v>
                </c:pt>
                <c:pt idx="1889">
                  <c:v>3.1596700000000002</c:v>
                </c:pt>
                <c:pt idx="1890">
                  <c:v>3.1576599999999999</c:v>
                </c:pt>
                <c:pt idx="1891">
                  <c:v>3.1556500000000001</c:v>
                </c:pt>
                <c:pt idx="1892">
                  <c:v>3.1536400000000002</c:v>
                </c:pt>
                <c:pt idx="1893">
                  <c:v>3.1516099999999998</c:v>
                </c:pt>
                <c:pt idx="1894">
                  <c:v>3.1495799999999998</c:v>
                </c:pt>
                <c:pt idx="1895">
                  <c:v>3.1475300000000002</c:v>
                </c:pt>
                <c:pt idx="1896">
                  <c:v>3.1454800000000001</c:v>
                </c:pt>
                <c:pt idx="1897">
                  <c:v>3.1434099999999998</c:v>
                </c:pt>
                <c:pt idx="1898">
                  <c:v>3.1413199999999999</c:v>
                </c:pt>
                <c:pt idx="1899">
                  <c:v>3.1392099999999998</c:v>
                </c:pt>
                <c:pt idx="1900">
                  <c:v>3.1370900000000002</c:v>
                </c:pt>
                <c:pt idx="1901">
                  <c:v>3.1349499999999999</c:v>
                </c:pt>
                <c:pt idx="1902">
                  <c:v>3.13279</c:v>
                </c:pt>
                <c:pt idx="1903">
                  <c:v>3.1305999999999998</c:v>
                </c:pt>
                <c:pt idx="1904">
                  <c:v>3.12839</c:v>
                </c:pt>
                <c:pt idx="1905">
                  <c:v>3.12615</c:v>
                </c:pt>
                <c:pt idx="1906">
                  <c:v>3.1238800000000002</c:v>
                </c:pt>
                <c:pt idx="1907">
                  <c:v>3.1215799999999998</c:v>
                </c:pt>
                <c:pt idx="1908">
                  <c:v>3.1192500000000001</c:v>
                </c:pt>
                <c:pt idx="1909">
                  <c:v>3.1168800000000001</c:v>
                </c:pt>
                <c:pt idx="1910">
                  <c:v>3.1144699999999998</c:v>
                </c:pt>
                <c:pt idx="1911">
                  <c:v>3.1120299999999999</c:v>
                </c:pt>
                <c:pt idx="1912">
                  <c:v>3.10954</c:v>
                </c:pt>
                <c:pt idx="1913">
                  <c:v>3.1070199999999999</c:v>
                </c:pt>
                <c:pt idx="1914">
                  <c:v>3.1044399999999999</c:v>
                </c:pt>
                <c:pt idx="1915">
                  <c:v>3.10182</c:v>
                </c:pt>
                <c:pt idx="1916">
                  <c:v>3.0991499999999998</c:v>
                </c:pt>
                <c:pt idx="1917">
                  <c:v>3.0964200000000002</c:v>
                </c:pt>
                <c:pt idx="1918">
                  <c:v>3.0936499999999998</c:v>
                </c:pt>
                <c:pt idx="1919">
                  <c:v>3.0908099999999998</c:v>
                </c:pt>
                <c:pt idx="1920">
                  <c:v>3.08792</c:v>
                </c:pt>
                <c:pt idx="1921">
                  <c:v>3.0849600000000001</c:v>
                </c:pt>
                <c:pt idx="1922">
                  <c:v>3.08195</c:v>
                </c:pt>
                <c:pt idx="1923">
                  <c:v>3.0788600000000002</c:v>
                </c:pt>
                <c:pt idx="1924">
                  <c:v>3.0757099999999999</c:v>
                </c:pt>
                <c:pt idx="1925">
                  <c:v>3.0724900000000002</c:v>
                </c:pt>
                <c:pt idx="1926">
                  <c:v>3.0691999999999999</c:v>
                </c:pt>
                <c:pt idx="1927">
                  <c:v>3.0658300000000001</c:v>
                </c:pt>
                <c:pt idx="1928">
                  <c:v>3.0623800000000001</c:v>
                </c:pt>
                <c:pt idx="1929">
                  <c:v>3.0588500000000001</c:v>
                </c:pt>
                <c:pt idx="1930">
                  <c:v>3.05524</c:v>
                </c:pt>
                <c:pt idx="1931">
                  <c:v>3.0515400000000001</c:v>
                </c:pt>
                <c:pt idx="1932">
                  <c:v>3.0477599999999998</c:v>
                </c:pt>
                <c:pt idx="1933">
                  <c:v>3.0438900000000002</c:v>
                </c:pt>
                <c:pt idx="1934">
                  <c:v>3.03992</c:v>
                </c:pt>
                <c:pt idx="1935">
                  <c:v>3.0358499999999999</c:v>
                </c:pt>
                <c:pt idx="1936">
                  <c:v>3.0316900000000002</c:v>
                </c:pt>
                <c:pt idx="1937">
                  <c:v>3.0274299999999998</c:v>
                </c:pt>
                <c:pt idx="1938">
                  <c:v>3.0230600000000001</c:v>
                </c:pt>
                <c:pt idx="1939">
                  <c:v>3.01858</c:v>
                </c:pt>
                <c:pt idx="1940">
                  <c:v>3.0139900000000002</c:v>
                </c:pt>
                <c:pt idx="1941">
                  <c:v>3.00929</c:v>
                </c:pt>
                <c:pt idx="1942">
                  <c:v>3.00447</c:v>
                </c:pt>
                <c:pt idx="1943">
                  <c:v>2.99953</c:v>
                </c:pt>
                <c:pt idx="1944">
                  <c:v>2.9944600000000001</c:v>
                </c:pt>
                <c:pt idx="1945">
                  <c:v>2.9892599999999998</c:v>
                </c:pt>
                <c:pt idx="1946">
                  <c:v>2.98394</c:v>
                </c:pt>
                <c:pt idx="1947">
                  <c:v>2.9784700000000002</c:v>
                </c:pt>
                <c:pt idx="1948">
                  <c:v>2.9728599999999998</c:v>
                </c:pt>
                <c:pt idx="1949">
                  <c:v>2.9670999999999998</c:v>
                </c:pt>
                <c:pt idx="1950">
                  <c:v>2.9611999999999998</c:v>
                </c:pt>
                <c:pt idx="1951">
                  <c:v>2.9551400000000001</c:v>
                </c:pt>
                <c:pt idx="1952">
                  <c:v>2.9489200000000002</c:v>
                </c:pt>
                <c:pt idx="1953">
                  <c:v>2.9425300000000001</c:v>
                </c:pt>
                <c:pt idx="1954">
                  <c:v>2.9359600000000001</c:v>
                </c:pt>
                <c:pt idx="1955">
                  <c:v>2.9292199999999999</c:v>
                </c:pt>
                <c:pt idx="1956">
                  <c:v>2.9222899999999998</c:v>
                </c:pt>
                <c:pt idx="1957">
                  <c:v>2.9151600000000002</c:v>
                </c:pt>
                <c:pt idx="1958">
                  <c:v>2.9078300000000001</c:v>
                </c:pt>
                <c:pt idx="1959">
                  <c:v>2.90029</c:v>
                </c:pt>
                <c:pt idx="1960">
                  <c:v>2.8925299999999998</c:v>
                </c:pt>
                <c:pt idx="1961">
                  <c:v>2.8845399999999999</c:v>
                </c:pt>
                <c:pt idx="1962">
                  <c:v>2.8763200000000002</c:v>
                </c:pt>
                <c:pt idx="1963">
                  <c:v>2.8678300000000001</c:v>
                </c:pt>
                <c:pt idx="1964">
                  <c:v>2.8590900000000001</c:v>
                </c:pt>
                <c:pt idx="1965">
                  <c:v>2.85006</c:v>
                </c:pt>
                <c:pt idx="1966">
                  <c:v>2.8407499999999999</c:v>
                </c:pt>
                <c:pt idx="1967">
                  <c:v>2.8311299999999999</c:v>
                </c:pt>
                <c:pt idx="1968">
                  <c:v>2.8211900000000001</c:v>
                </c:pt>
                <c:pt idx="1969">
                  <c:v>2.8109000000000002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EAE-4288-8ACF-8F55DF3B4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702432"/>
        <c:axId val="106889152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'Sheet2 (2)'!$I$1</c15:sqref>
                        </c15:formulaRef>
                      </c:ext>
                    </c:extLst>
                    <c:strCache>
                      <c:ptCount val="1"/>
                      <c:pt idx="0">
                        <c:v>Voltage @ C/2 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'Sheet2 (2)'!$H$2:$H$77</c15:sqref>
                        </c15:formulaRef>
                      </c:ext>
                    </c:extLst>
                    <c:numCache>
                      <c:formatCode>General</c:formatCode>
                      <c:ptCount val="76"/>
                      <c:pt idx="0">
                        <c:v>1.8702518504042899E-2</c:v>
                      </c:pt>
                      <c:pt idx="1">
                        <c:v>3.37774245443348E-2</c:v>
                      </c:pt>
                      <c:pt idx="2">
                        <c:v>5.95744680851064E-2</c:v>
                      </c:pt>
                      <c:pt idx="3">
                        <c:v>8.1914893617021395E-2</c:v>
                      </c:pt>
                      <c:pt idx="4">
                        <c:v>0.104255319148936</c:v>
                      </c:pt>
                      <c:pt idx="5">
                        <c:v>0.129089733702309</c:v>
                      </c:pt>
                      <c:pt idx="6">
                        <c:v>0.14574468085106301</c:v>
                      </c:pt>
                      <c:pt idx="7">
                        <c:v>0.14574468085106301</c:v>
                      </c:pt>
                      <c:pt idx="8">
                        <c:v>0.177659574468085</c:v>
                      </c:pt>
                      <c:pt idx="9">
                        <c:v>0.20251911473727899</c:v>
                      </c:pt>
                      <c:pt idx="10">
                        <c:v>0.239963236192197</c:v>
                      </c:pt>
                      <c:pt idx="11">
                        <c:v>0.27740735764711599</c:v>
                      </c:pt>
                      <c:pt idx="12">
                        <c:v>0.31485147910203398</c:v>
                      </c:pt>
                      <c:pt idx="13">
                        <c:v>0.35229560055695303</c:v>
                      </c:pt>
                      <c:pt idx="14">
                        <c:v>0.38973972201187201</c:v>
                      </c:pt>
                      <c:pt idx="15">
                        <c:v>0.42718384346679</c:v>
                      </c:pt>
                      <c:pt idx="16">
                        <c:v>0.46462796492170899</c:v>
                      </c:pt>
                      <c:pt idx="17">
                        <c:v>0.50207208637662704</c:v>
                      </c:pt>
                      <c:pt idx="18">
                        <c:v>0.53951620783154597</c:v>
                      </c:pt>
                      <c:pt idx="19">
                        <c:v>0.57696032928646401</c:v>
                      </c:pt>
                      <c:pt idx="20">
                        <c:v>0.61440445074138295</c:v>
                      </c:pt>
                      <c:pt idx="21">
                        <c:v>0.65184857219630099</c:v>
                      </c:pt>
                      <c:pt idx="22">
                        <c:v>0.68929269365122003</c:v>
                      </c:pt>
                      <c:pt idx="23">
                        <c:v>0.72673681510613797</c:v>
                      </c:pt>
                      <c:pt idx="24">
                        <c:v>0.76418093656105701</c:v>
                      </c:pt>
                      <c:pt idx="25">
                        <c:v>0.80162505801597495</c:v>
                      </c:pt>
                      <c:pt idx="26">
                        <c:v>0.83906917947089399</c:v>
                      </c:pt>
                      <c:pt idx="27">
                        <c:v>0.87651330092581203</c:v>
                      </c:pt>
                      <c:pt idx="28">
                        <c:v>0.91395742238073097</c:v>
                      </c:pt>
                      <c:pt idx="29">
                        <c:v>0.95140154383564901</c:v>
                      </c:pt>
                      <c:pt idx="30">
                        <c:v>0.98884566529056805</c:v>
                      </c:pt>
                      <c:pt idx="31">
                        <c:v>1.0262897867454801</c:v>
                      </c:pt>
                      <c:pt idx="32">
                        <c:v>1.0637339082004</c:v>
                      </c:pt>
                      <c:pt idx="33">
                        <c:v>1.10117802965532</c:v>
                      </c:pt>
                      <c:pt idx="34">
                        <c:v>1.1386221511102399</c:v>
                      </c:pt>
                      <c:pt idx="35">
                        <c:v>1.1765957446808499</c:v>
                      </c:pt>
                      <c:pt idx="36">
                        <c:v>1.2117021276595701</c:v>
                      </c:pt>
                      <c:pt idx="37">
                        <c:v>1.23404255319148</c:v>
                      </c:pt>
                      <c:pt idx="38">
                        <c:v>1.26595744680851</c:v>
                      </c:pt>
                      <c:pt idx="39">
                        <c:v>1.2914893617021199</c:v>
                      </c:pt>
                      <c:pt idx="40">
                        <c:v>1.3202127659574401</c:v>
                      </c:pt>
                      <c:pt idx="41">
                        <c:v>1.35531914893617</c:v>
                      </c:pt>
                      <c:pt idx="42">
                        <c:v>1.3936170212765899</c:v>
                      </c:pt>
                      <c:pt idx="43">
                        <c:v>1.4351063829787201</c:v>
                      </c:pt>
                      <c:pt idx="44">
                        <c:v>1.46382978723404</c:v>
                      </c:pt>
                      <c:pt idx="45">
                        <c:v>1.4989361702127599</c:v>
                      </c:pt>
                      <c:pt idx="46">
                        <c:v>1.5468085106382901</c:v>
                      </c:pt>
                      <c:pt idx="47">
                        <c:v>1.58795160856926</c:v>
                      </c:pt>
                      <c:pt idx="48">
                        <c:v>1.6253957300241799</c:v>
                      </c:pt>
                      <c:pt idx="49">
                        <c:v>1.6628398514791001</c:v>
                      </c:pt>
                      <c:pt idx="50">
                        <c:v>1.70028397293402</c:v>
                      </c:pt>
                      <c:pt idx="51">
                        <c:v>1.7377280943889299</c:v>
                      </c:pt>
                      <c:pt idx="52">
                        <c:v>1.77432121308351</c:v>
                      </c:pt>
                      <c:pt idx="53">
                        <c:v>1.8432524366709799</c:v>
                      </c:pt>
                      <c:pt idx="54">
                        <c:v>1.8858025746879301</c:v>
                      </c:pt>
                      <c:pt idx="55">
                        <c:v>1.91473666853946</c:v>
                      </c:pt>
                      <c:pt idx="56">
                        <c:v>1.92041002027505</c:v>
                      </c:pt>
                      <c:pt idx="57">
                        <c:v>1.93714640789505</c:v>
                      </c:pt>
                      <c:pt idx="58">
                        <c:v>1.9553191489361601</c:v>
                      </c:pt>
                      <c:pt idx="59">
                        <c:v>1.9648936170212701</c:v>
                      </c:pt>
                      <c:pt idx="60">
                        <c:v>1.9744680851063801</c:v>
                      </c:pt>
                      <c:pt idx="61">
                        <c:v>1.98092577212138</c:v>
                      </c:pt>
                      <c:pt idx="62">
                        <c:v>1.9828168893665801</c:v>
                      </c:pt>
                      <c:pt idx="63">
                        <c:v>1.9858426769588999</c:v>
                      </c:pt>
                      <c:pt idx="64">
                        <c:v>1.99605471008297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'Sheet2 (2)'!$I$4:$I$77</c15:sqref>
                        </c15:formulaRef>
                      </c:ext>
                    </c:extLst>
                    <c:numCache>
                      <c:formatCode>General</c:formatCode>
                      <c:ptCount val="74"/>
                      <c:pt idx="0">
                        <c:v>3.9922077922077901</c:v>
                      </c:pt>
                      <c:pt idx="1">
                        <c:v>3.9785714285714202</c:v>
                      </c:pt>
                      <c:pt idx="2">
                        <c:v>3.9629870129870102</c:v>
                      </c:pt>
                      <c:pt idx="3">
                        <c:v>3.9511643740055198</c:v>
                      </c:pt>
                      <c:pt idx="4">
                        <c:v>3.9376623376623301</c:v>
                      </c:pt>
                      <c:pt idx="5">
                        <c:v>3.9376623376623301</c:v>
                      </c:pt>
                      <c:pt idx="6">
                        <c:v>3.9259740259740199</c:v>
                      </c:pt>
                      <c:pt idx="7">
                        <c:v>3.9200629908955098</c:v>
                      </c:pt>
                      <c:pt idx="8">
                        <c:v>3.9092720634666702</c:v>
                      </c:pt>
                      <c:pt idx="9">
                        <c:v>3.8996036731246999</c:v>
                      </c:pt>
                      <c:pt idx="10">
                        <c:v>3.89093369317249</c:v>
                      </c:pt>
                      <c:pt idx="11">
                        <c:v>3.8840392646702</c:v>
                      </c:pt>
                      <c:pt idx="12">
                        <c:v>3.8751426185754498</c:v>
                      </c:pt>
                      <c:pt idx="13">
                        <c:v>3.8636622482963801</c:v>
                      </c:pt>
                      <c:pt idx="14">
                        <c:v>3.85390705921332</c:v>
                      </c:pt>
                      <c:pt idx="15">
                        <c:v>3.84449299368009</c:v>
                      </c:pt>
                      <c:pt idx="16">
                        <c:v>3.8333598933211199</c:v>
                      </c:pt>
                      <c:pt idx="17">
                        <c:v>3.8234255600314899</c:v>
                      </c:pt>
                      <c:pt idx="18">
                        <c:v>3.8118943697641101</c:v>
                      </c:pt>
                      <c:pt idx="19">
                        <c:v>3.8007313620668901</c:v>
                      </c:pt>
                      <c:pt idx="20">
                        <c:v>3.7903011216347098</c:v>
                      </c:pt>
                      <c:pt idx="21">
                        <c:v>3.7800561717793699</c:v>
                      </c:pt>
                      <c:pt idx="22">
                        <c:v>3.7696484180676801</c:v>
                      </c:pt>
                      <c:pt idx="23">
                        <c:v>3.7605084656572298</c:v>
                      </c:pt>
                      <c:pt idx="24">
                        <c:v>3.7525917908414499</c:v>
                      </c:pt>
                      <c:pt idx="25">
                        <c:v>3.7444758836821199</c:v>
                      </c:pt>
                      <c:pt idx="26">
                        <c:v>3.7370840489225801</c:v>
                      </c:pt>
                      <c:pt idx="27">
                        <c:v>3.73105535915915</c:v>
                      </c:pt>
                      <c:pt idx="28">
                        <c:v>3.7255933347520802</c:v>
                      </c:pt>
                      <c:pt idx="29">
                        <c:v>3.7210914933099399</c:v>
                      </c:pt>
                      <c:pt idx="30">
                        <c:v>3.7168540957007701</c:v>
                      </c:pt>
                      <c:pt idx="31">
                        <c:v>3.7127174385993902</c:v>
                      </c:pt>
                      <c:pt idx="32">
                        <c:v>3.7087507811049099</c:v>
                      </c:pt>
                      <c:pt idx="33">
                        <c:v>3.7077922077921999</c:v>
                      </c:pt>
                      <c:pt idx="34">
                        <c:v>3.7058441558441499</c:v>
                      </c:pt>
                      <c:pt idx="35">
                        <c:v>3.7</c:v>
                      </c:pt>
                      <c:pt idx="36">
                        <c:v>3.7038961038961</c:v>
                      </c:pt>
                      <c:pt idx="37">
                        <c:v>3.69805194805194</c:v>
                      </c:pt>
                      <c:pt idx="38">
                        <c:v>3.69805194805194</c:v>
                      </c:pt>
                      <c:pt idx="39">
                        <c:v>3.6922077922077898</c:v>
                      </c:pt>
                      <c:pt idx="40">
                        <c:v>3.6922077922077898</c:v>
                      </c:pt>
                      <c:pt idx="41">
                        <c:v>3.6844155844155799</c:v>
                      </c:pt>
                      <c:pt idx="42">
                        <c:v>3.6805194805194801</c:v>
                      </c:pt>
                      <c:pt idx="43">
                        <c:v>3.67662337662337</c:v>
                      </c:pt>
                      <c:pt idx="44">
                        <c:v>3.6668831168831102</c:v>
                      </c:pt>
                      <c:pt idx="45">
                        <c:v>3.65056864050855</c:v>
                      </c:pt>
                      <c:pt idx="46">
                        <c:v>3.64149907153323</c:v>
                      </c:pt>
                      <c:pt idx="47">
                        <c:v>3.63048237743067</c:v>
                      </c:pt>
                      <c:pt idx="48">
                        <c:v>3.6205541155555698</c:v>
                      </c:pt>
                      <c:pt idx="49">
                        <c:v>3.6090828898761602</c:v>
                      </c:pt>
                      <c:pt idx="50">
                        <c:v>3.5986020980470599</c:v>
                      </c:pt>
                      <c:pt idx="51">
                        <c:v>3.5802310782839899</c:v>
                      </c:pt>
                      <c:pt idx="52">
                        <c:v>3.5587959117996402</c:v>
                      </c:pt>
                      <c:pt idx="53">
                        <c:v>3.5378046331777599</c:v>
                      </c:pt>
                      <c:pt idx="54">
                        <c:v>3.5096315707509702</c:v>
                      </c:pt>
                      <c:pt idx="55">
                        <c:v>3.4818780480654099</c:v>
                      </c:pt>
                      <c:pt idx="56">
                        <c:v>3.4564935064935001</c:v>
                      </c:pt>
                      <c:pt idx="57">
                        <c:v>3.43701298701298</c:v>
                      </c:pt>
                      <c:pt idx="58">
                        <c:v>3.4077922077922</c:v>
                      </c:pt>
                      <c:pt idx="59">
                        <c:v>3.3716219138793702</c:v>
                      </c:pt>
                      <c:pt idx="60">
                        <c:v>3.34099171084778</c:v>
                      </c:pt>
                      <c:pt idx="61">
                        <c:v>3.3179314540588498</c:v>
                      </c:pt>
                      <c:pt idx="62">
                        <c:v>3.2944126763822901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7EAE-4288-8ACF-8F55DF3B4E60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(2)'!$K$1</c15:sqref>
                        </c15:formulaRef>
                      </c:ext>
                    </c:extLst>
                    <c:strCache>
                      <c:ptCount val="1"/>
                      <c:pt idx="0">
                        <c:v>OF Voltage @ C/2 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(2)'!$L$2:$L$4001</c15:sqref>
                        </c15:formulaRef>
                      </c:ext>
                    </c:extLst>
                    <c:numCache>
                      <c:formatCode>General</c:formatCode>
                      <c:ptCount val="4000"/>
                      <c:pt idx="0">
                        <c:v>5.2899999999999996E-4</c:v>
                      </c:pt>
                      <c:pt idx="1">
                        <c:v>1.0579999999999999E-3</c:v>
                      </c:pt>
                      <c:pt idx="2">
                        <c:v>1.5869999999999999E-3</c:v>
                      </c:pt>
                      <c:pt idx="3">
                        <c:v>2.1159999999999998E-3</c:v>
                      </c:pt>
                      <c:pt idx="4">
                        <c:v>2.6449999999999998E-3</c:v>
                      </c:pt>
                      <c:pt idx="5">
                        <c:v>3.1739999999999997E-3</c:v>
                      </c:pt>
                      <c:pt idx="6">
                        <c:v>3.7029999999999997E-3</c:v>
                      </c:pt>
                      <c:pt idx="7">
                        <c:v>4.2319999999999997E-3</c:v>
                      </c:pt>
                      <c:pt idx="8">
                        <c:v>4.7609999999999996E-3</c:v>
                      </c:pt>
                      <c:pt idx="9">
                        <c:v>5.2899999999999996E-3</c:v>
                      </c:pt>
                      <c:pt idx="10">
                        <c:v>5.8189999999999987E-3</c:v>
                      </c:pt>
                      <c:pt idx="11">
                        <c:v>6.3479999999999995E-3</c:v>
                      </c:pt>
                      <c:pt idx="12">
                        <c:v>6.8769999999999994E-3</c:v>
                      </c:pt>
                      <c:pt idx="13">
                        <c:v>7.4059999999999994E-3</c:v>
                      </c:pt>
                      <c:pt idx="14">
                        <c:v>7.9349999999999993E-3</c:v>
                      </c:pt>
                      <c:pt idx="15">
                        <c:v>8.4639999999999993E-3</c:v>
                      </c:pt>
                      <c:pt idx="16">
                        <c:v>8.9929999999999975E-3</c:v>
                      </c:pt>
                      <c:pt idx="17">
                        <c:v>9.5219999999999992E-3</c:v>
                      </c:pt>
                      <c:pt idx="18">
                        <c:v>1.0050999999999999E-2</c:v>
                      </c:pt>
                      <c:pt idx="19">
                        <c:v>1.0579999999999999E-2</c:v>
                      </c:pt>
                      <c:pt idx="20">
                        <c:v>1.1108999999999997E-2</c:v>
                      </c:pt>
                      <c:pt idx="21">
                        <c:v>1.1637999999999997E-2</c:v>
                      </c:pt>
                      <c:pt idx="22">
                        <c:v>1.2166999999999999E-2</c:v>
                      </c:pt>
                      <c:pt idx="23">
                        <c:v>1.2695999999999999E-2</c:v>
                      </c:pt>
                      <c:pt idx="24">
                        <c:v>1.3224999999999997E-2</c:v>
                      </c:pt>
                      <c:pt idx="25">
                        <c:v>1.3753999999999999E-2</c:v>
                      </c:pt>
                      <c:pt idx="26">
                        <c:v>1.4282999999999997E-2</c:v>
                      </c:pt>
                      <c:pt idx="27">
                        <c:v>1.4811999999999999E-2</c:v>
                      </c:pt>
                      <c:pt idx="28">
                        <c:v>1.5340999999999999E-2</c:v>
                      </c:pt>
                      <c:pt idx="29">
                        <c:v>1.5869999999999999E-2</c:v>
                      </c:pt>
                      <c:pt idx="30">
                        <c:v>1.6398999999999997E-2</c:v>
                      </c:pt>
                      <c:pt idx="31">
                        <c:v>1.6927999999999999E-2</c:v>
                      </c:pt>
                      <c:pt idx="32">
                        <c:v>1.7456999999999997E-2</c:v>
                      </c:pt>
                      <c:pt idx="33">
                        <c:v>1.7985999999999995E-2</c:v>
                      </c:pt>
                      <c:pt idx="34">
                        <c:v>1.8514999999999997E-2</c:v>
                      </c:pt>
                      <c:pt idx="35">
                        <c:v>1.9043999999999998E-2</c:v>
                      </c:pt>
                      <c:pt idx="36">
                        <c:v>1.9572999999999997E-2</c:v>
                      </c:pt>
                      <c:pt idx="37">
                        <c:v>2.0101999999999998E-2</c:v>
                      </c:pt>
                      <c:pt idx="38">
                        <c:v>2.0630999999999997E-2</c:v>
                      </c:pt>
                      <c:pt idx="39">
                        <c:v>2.1159999999999998E-2</c:v>
                      </c:pt>
                      <c:pt idx="40">
                        <c:v>2.1689E-2</c:v>
                      </c:pt>
                      <c:pt idx="41">
                        <c:v>2.2217999999999995E-2</c:v>
                      </c:pt>
                      <c:pt idx="42">
                        <c:v>2.2746999999999996E-2</c:v>
                      </c:pt>
                      <c:pt idx="43">
                        <c:v>2.3275999999999995E-2</c:v>
                      </c:pt>
                      <c:pt idx="44">
                        <c:v>2.3805E-2</c:v>
                      </c:pt>
                      <c:pt idx="45">
                        <c:v>2.4333999999999998E-2</c:v>
                      </c:pt>
                      <c:pt idx="46">
                        <c:v>2.4862999999999996E-2</c:v>
                      </c:pt>
                      <c:pt idx="47">
                        <c:v>2.5391999999999998E-2</c:v>
                      </c:pt>
                      <c:pt idx="48">
                        <c:v>2.5920999999999996E-2</c:v>
                      </c:pt>
                      <c:pt idx="49">
                        <c:v>2.6449999999999994E-2</c:v>
                      </c:pt>
                      <c:pt idx="50">
                        <c:v>2.6978999999999996E-2</c:v>
                      </c:pt>
                      <c:pt idx="51">
                        <c:v>2.7507999999999998E-2</c:v>
                      </c:pt>
                      <c:pt idx="52">
                        <c:v>2.8036999999999999E-2</c:v>
                      </c:pt>
                      <c:pt idx="53">
                        <c:v>2.8565999999999994E-2</c:v>
                      </c:pt>
                      <c:pt idx="54">
                        <c:v>2.9094999999999996E-2</c:v>
                      </c:pt>
                      <c:pt idx="55">
                        <c:v>2.9623999999999998E-2</c:v>
                      </c:pt>
                      <c:pt idx="56">
                        <c:v>3.0152999999999996E-2</c:v>
                      </c:pt>
                      <c:pt idx="57">
                        <c:v>3.0681999999999997E-2</c:v>
                      </c:pt>
                      <c:pt idx="58">
                        <c:v>3.1210999999999996E-2</c:v>
                      </c:pt>
                      <c:pt idx="59">
                        <c:v>3.1739999999999997E-2</c:v>
                      </c:pt>
                      <c:pt idx="60">
                        <c:v>3.2268999999999992E-2</c:v>
                      </c:pt>
                      <c:pt idx="61">
                        <c:v>3.2797999999999994E-2</c:v>
                      </c:pt>
                      <c:pt idx="62">
                        <c:v>3.3326999999999996E-2</c:v>
                      </c:pt>
                      <c:pt idx="63">
                        <c:v>3.3855999999999997E-2</c:v>
                      </c:pt>
                      <c:pt idx="64">
                        <c:v>3.4384999999999999E-2</c:v>
                      </c:pt>
                      <c:pt idx="65">
                        <c:v>3.4913999999999994E-2</c:v>
                      </c:pt>
                      <c:pt idx="66">
                        <c:v>3.5442999999999995E-2</c:v>
                      </c:pt>
                      <c:pt idx="67">
                        <c:v>3.597199999999999E-2</c:v>
                      </c:pt>
                      <c:pt idx="68">
                        <c:v>3.6500999999999999E-2</c:v>
                      </c:pt>
                      <c:pt idx="69">
                        <c:v>3.7029999999999993E-2</c:v>
                      </c:pt>
                      <c:pt idx="70">
                        <c:v>3.7558999999999995E-2</c:v>
                      </c:pt>
                      <c:pt idx="71">
                        <c:v>3.8087999999999997E-2</c:v>
                      </c:pt>
                      <c:pt idx="72">
                        <c:v>3.8616999999999992E-2</c:v>
                      </c:pt>
                      <c:pt idx="73">
                        <c:v>3.9145999999999993E-2</c:v>
                      </c:pt>
                      <c:pt idx="74">
                        <c:v>3.9674999999999995E-2</c:v>
                      </c:pt>
                      <c:pt idx="75">
                        <c:v>4.0203999999999997E-2</c:v>
                      </c:pt>
                      <c:pt idx="76">
                        <c:v>4.0732999999999998E-2</c:v>
                      </c:pt>
                      <c:pt idx="77">
                        <c:v>4.1261999999999993E-2</c:v>
                      </c:pt>
                      <c:pt idx="78">
                        <c:v>4.1790999999999988E-2</c:v>
                      </c:pt>
                      <c:pt idx="79">
                        <c:v>4.2319999999999997E-2</c:v>
                      </c:pt>
                      <c:pt idx="80">
                        <c:v>4.2848999999999998E-2</c:v>
                      </c:pt>
                      <c:pt idx="81">
                        <c:v>4.3378E-2</c:v>
                      </c:pt>
                      <c:pt idx="82">
                        <c:v>4.3906999999999995E-2</c:v>
                      </c:pt>
                      <c:pt idx="83">
                        <c:v>4.4435999999999989E-2</c:v>
                      </c:pt>
                      <c:pt idx="84">
                        <c:v>4.4964999999999991E-2</c:v>
                      </c:pt>
                      <c:pt idx="85">
                        <c:v>4.5493999999999993E-2</c:v>
                      </c:pt>
                      <c:pt idx="86">
                        <c:v>4.6022999999999994E-2</c:v>
                      </c:pt>
                      <c:pt idx="87">
                        <c:v>4.6551999999999989E-2</c:v>
                      </c:pt>
                      <c:pt idx="88">
                        <c:v>4.7080999999999991E-2</c:v>
                      </c:pt>
                      <c:pt idx="89">
                        <c:v>4.761E-2</c:v>
                      </c:pt>
                      <c:pt idx="90">
                        <c:v>4.8139000000000001E-2</c:v>
                      </c:pt>
                      <c:pt idx="91">
                        <c:v>4.8667999999999996E-2</c:v>
                      </c:pt>
                      <c:pt idx="92">
                        <c:v>4.9196999999999991E-2</c:v>
                      </c:pt>
                      <c:pt idx="93">
                        <c:v>4.9725999999999992E-2</c:v>
                      </c:pt>
                      <c:pt idx="94">
                        <c:v>5.0254999999999994E-2</c:v>
                      </c:pt>
                      <c:pt idx="95">
                        <c:v>5.0783999999999996E-2</c:v>
                      </c:pt>
                      <c:pt idx="96">
                        <c:v>5.1312999999999998E-2</c:v>
                      </c:pt>
                      <c:pt idx="97">
                        <c:v>5.1841999999999992E-2</c:v>
                      </c:pt>
                      <c:pt idx="98">
                        <c:v>5.2370999999999987E-2</c:v>
                      </c:pt>
                      <c:pt idx="99">
                        <c:v>5.2899999999999989E-2</c:v>
                      </c:pt>
                      <c:pt idx="100">
                        <c:v>5.3428999999999997E-2</c:v>
                      </c:pt>
                      <c:pt idx="101">
                        <c:v>5.3957999999999992E-2</c:v>
                      </c:pt>
                      <c:pt idx="102">
                        <c:v>5.4486999999999994E-2</c:v>
                      </c:pt>
                      <c:pt idx="103">
                        <c:v>5.5015999999999995E-2</c:v>
                      </c:pt>
                      <c:pt idx="104">
                        <c:v>5.5544999999999997E-2</c:v>
                      </c:pt>
                      <c:pt idx="105">
                        <c:v>5.6073999999999999E-2</c:v>
                      </c:pt>
                      <c:pt idx="106">
                        <c:v>5.6602999999999987E-2</c:v>
                      </c:pt>
                      <c:pt idx="107">
                        <c:v>5.7131999999999988E-2</c:v>
                      </c:pt>
                      <c:pt idx="108">
                        <c:v>5.766099999999999E-2</c:v>
                      </c:pt>
                      <c:pt idx="109">
                        <c:v>5.8189999999999992E-2</c:v>
                      </c:pt>
                      <c:pt idx="110">
                        <c:v>5.8719E-2</c:v>
                      </c:pt>
                      <c:pt idx="111">
                        <c:v>5.9247999999999995E-2</c:v>
                      </c:pt>
                      <c:pt idx="112">
                        <c:v>5.9776999999999997E-2</c:v>
                      </c:pt>
                      <c:pt idx="113">
                        <c:v>6.0305999999999992E-2</c:v>
                      </c:pt>
                      <c:pt idx="114">
                        <c:v>6.0834999999999993E-2</c:v>
                      </c:pt>
                      <c:pt idx="115">
                        <c:v>6.1363999999999995E-2</c:v>
                      </c:pt>
                      <c:pt idx="116">
                        <c:v>6.189299999999999E-2</c:v>
                      </c:pt>
                      <c:pt idx="117">
                        <c:v>6.2421999999999991E-2</c:v>
                      </c:pt>
                      <c:pt idx="118">
                        <c:v>6.2950999999999993E-2</c:v>
                      </c:pt>
                      <c:pt idx="119">
                        <c:v>6.3479999999999995E-2</c:v>
                      </c:pt>
                      <c:pt idx="120">
                        <c:v>6.4008999999999983E-2</c:v>
                      </c:pt>
                      <c:pt idx="121">
                        <c:v>6.4537999999999984E-2</c:v>
                      </c:pt>
                      <c:pt idx="122">
                        <c:v>6.5066999999999986E-2</c:v>
                      </c:pt>
                      <c:pt idx="123">
                        <c:v>6.5595999999999988E-2</c:v>
                      </c:pt>
                      <c:pt idx="124">
                        <c:v>6.6124999999999989E-2</c:v>
                      </c:pt>
                      <c:pt idx="125">
                        <c:v>6.6653999999999991E-2</c:v>
                      </c:pt>
                      <c:pt idx="126">
                        <c:v>6.7182999999999993E-2</c:v>
                      </c:pt>
                      <c:pt idx="127">
                        <c:v>6.7711999999999994E-2</c:v>
                      </c:pt>
                      <c:pt idx="128">
                        <c:v>6.8240999999999996E-2</c:v>
                      </c:pt>
                      <c:pt idx="129">
                        <c:v>6.8769999999999998E-2</c:v>
                      </c:pt>
                      <c:pt idx="130">
                        <c:v>6.9298999999999986E-2</c:v>
                      </c:pt>
                      <c:pt idx="131">
                        <c:v>6.9827999999999987E-2</c:v>
                      </c:pt>
                      <c:pt idx="132">
                        <c:v>7.0356999999999989E-2</c:v>
                      </c:pt>
                      <c:pt idx="133">
                        <c:v>7.0885999999999991E-2</c:v>
                      </c:pt>
                      <c:pt idx="134">
                        <c:v>7.1414999999999992E-2</c:v>
                      </c:pt>
                      <c:pt idx="135">
                        <c:v>7.194399999999998E-2</c:v>
                      </c:pt>
                      <c:pt idx="136">
                        <c:v>7.2472999999999982E-2</c:v>
                      </c:pt>
                      <c:pt idx="137">
                        <c:v>7.3001999999999997E-2</c:v>
                      </c:pt>
                      <c:pt idx="138">
                        <c:v>7.3530999999999999E-2</c:v>
                      </c:pt>
                      <c:pt idx="139">
                        <c:v>7.4059999999999987E-2</c:v>
                      </c:pt>
                      <c:pt idx="140">
                        <c:v>7.4588999999999989E-2</c:v>
                      </c:pt>
                      <c:pt idx="141">
                        <c:v>7.511799999999999E-2</c:v>
                      </c:pt>
                      <c:pt idx="142">
                        <c:v>7.5646999999999992E-2</c:v>
                      </c:pt>
                      <c:pt idx="143">
                        <c:v>7.6175999999999994E-2</c:v>
                      </c:pt>
                      <c:pt idx="144">
                        <c:v>7.6704999999999995E-2</c:v>
                      </c:pt>
                      <c:pt idx="145">
                        <c:v>7.7233999999999983E-2</c:v>
                      </c:pt>
                      <c:pt idx="146">
                        <c:v>7.7762999999999985E-2</c:v>
                      </c:pt>
                      <c:pt idx="147">
                        <c:v>7.8291999999999987E-2</c:v>
                      </c:pt>
                      <c:pt idx="148">
                        <c:v>7.8820999999999988E-2</c:v>
                      </c:pt>
                      <c:pt idx="149">
                        <c:v>7.934999999999999E-2</c:v>
                      </c:pt>
                      <c:pt idx="150">
                        <c:v>7.9878999999999992E-2</c:v>
                      </c:pt>
                      <c:pt idx="151">
                        <c:v>8.0407999999999993E-2</c:v>
                      </c:pt>
                      <c:pt idx="152">
                        <c:v>8.0936999999999995E-2</c:v>
                      </c:pt>
                      <c:pt idx="153">
                        <c:v>8.1465999999999997E-2</c:v>
                      </c:pt>
                      <c:pt idx="154">
                        <c:v>8.1994999999999985E-2</c:v>
                      </c:pt>
                      <c:pt idx="155">
                        <c:v>8.2523999999999986E-2</c:v>
                      </c:pt>
                      <c:pt idx="156">
                        <c:v>8.3052999999999974E-2</c:v>
                      </c:pt>
                      <c:pt idx="157">
                        <c:v>8.3581999999999976E-2</c:v>
                      </c:pt>
                      <c:pt idx="158">
                        <c:v>8.4110999999999977E-2</c:v>
                      </c:pt>
                      <c:pt idx="159">
                        <c:v>8.4639999999999993E-2</c:v>
                      </c:pt>
                      <c:pt idx="160">
                        <c:v>8.5168999999999995E-2</c:v>
                      </c:pt>
                      <c:pt idx="161">
                        <c:v>8.5697999999999996E-2</c:v>
                      </c:pt>
                      <c:pt idx="162">
                        <c:v>8.6226999999999998E-2</c:v>
                      </c:pt>
                      <c:pt idx="163">
                        <c:v>8.6756E-2</c:v>
                      </c:pt>
                      <c:pt idx="164">
                        <c:v>8.7285000000000001E-2</c:v>
                      </c:pt>
                      <c:pt idx="165">
                        <c:v>8.7813999999999989E-2</c:v>
                      </c:pt>
                      <c:pt idx="166">
                        <c:v>8.8342999999999991E-2</c:v>
                      </c:pt>
                      <c:pt idx="167">
                        <c:v>8.8871999999999979E-2</c:v>
                      </c:pt>
                      <c:pt idx="168">
                        <c:v>8.940099999999998E-2</c:v>
                      </c:pt>
                      <c:pt idx="169">
                        <c:v>8.9929999999999982E-2</c:v>
                      </c:pt>
                      <c:pt idx="170">
                        <c:v>9.0458999999999984E-2</c:v>
                      </c:pt>
                      <c:pt idx="171">
                        <c:v>9.0987999999999986E-2</c:v>
                      </c:pt>
                      <c:pt idx="172">
                        <c:v>9.1516999999999987E-2</c:v>
                      </c:pt>
                      <c:pt idx="173">
                        <c:v>9.2045999999999989E-2</c:v>
                      </c:pt>
                      <c:pt idx="174">
                        <c:v>9.2574999999999991E-2</c:v>
                      </c:pt>
                      <c:pt idx="175">
                        <c:v>9.3103999999999978E-2</c:v>
                      </c:pt>
                      <c:pt idx="176">
                        <c:v>9.363299999999998E-2</c:v>
                      </c:pt>
                      <c:pt idx="177">
                        <c:v>9.4161999999999982E-2</c:v>
                      </c:pt>
                      <c:pt idx="178">
                        <c:v>9.4690999999999984E-2</c:v>
                      </c:pt>
                      <c:pt idx="179">
                        <c:v>9.5219999999999999E-2</c:v>
                      </c:pt>
                      <c:pt idx="180">
                        <c:v>9.5749000000000001E-2</c:v>
                      </c:pt>
                      <c:pt idx="181">
                        <c:v>9.6278000000000002E-2</c:v>
                      </c:pt>
                      <c:pt idx="182">
                        <c:v>9.6807000000000004E-2</c:v>
                      </c:pt>
                      <c:pt idx="183">
                        <c:v>9.7335999999999992E-2</c:v>
                      </c:pt>
                      <c:pt idx="184">
                        <c:v>9.786499999999998E-2</c:v>
                      </c:pt>
                      <c:pt idx="185">
                        <c:v>9.8393999999999981E-2</c:v>
                      </c:pt>
                      <c:pt idx="186">
                        <c:v>9.8922999999999983E-2</c:v>
                      </c:pt>
                      <c:pt idx="187">
                        <c:v>9.9451999999999985E-2</c:v>
                      </c:pt>
                      <c:pt idx="188">
                        <c:v>9.9980999999999987E-2</c:v>
                      </c:pt>
                      <c:pt idx="189">
                        <c:v>0.10050999999999999</c:v>
                      </c:pt>
                      <c:pt idx="190">
                        <c:v>0.10103899999999999</c:v>
                      </c:pt>
                      <c:pt idx="191">
                        <c:v>0.10156799999999999</c:v>
                      </c:pt>
                      <c:pt idx="192">
                        <c:v>0.10209699999999999</c:v>
                      </c:pt>
                      <c:pt idx="193">
                        <c:v>0.102626</c:v>
                      </c:pt>
                      <c:pt idx="194">
                        <c:v>0.10315499999999998</c:v>
                      </c:pt>
                      <c:pt idx="195">
                        <c:v>0.10368399999999998</c:v>
                      </c:pt>
                      <c:pt idx="196">
                        <c:v>0.10421299999999997</c:v>
                      </c:pt>
                      <c:pt idx="197">
                        <c:v>0.10474199999999997</c:v>
                      </c:pt>
                      <c:pt idx="198">
                        <c:v>0.10527099999999998</c:v>
                      </c:pt>
                      <c:pt idx="199">
                        <c:v>0.10579999999999998</c:v>
                      </c:pt>
                      <c:pt idx="200">
                        <c:v>0.10632899999999998</c:v>
                      </c:pt>
                      <c:pt idx="201">
                        <c:v>0.10685799999999999</c:v>
                      </c:pt>
                      <c:pt idx="202">
                        <c:v>0.107387</c:v>
                      </c:pt>
                      <c:pt idx="203">
                        <c:v>0.10791599999999998</c:v>
                      </c:pt>
                      <c:pt idx="204">
                        <c:v>0.10844499999999999</c:v>
                      </c:pt>
                      <c:pt idx="205">
                        <c:v>0.10897399999999999</c:v>
                      </c:pt>
                      <c:pt idx="206">
                        <c:v>0.10950299999999999</c:v>
                      </c:pt>
                      <c:pt idx="207">
                        <c:v>0.11003199999999999</c:v>
                      </c:pt>
                      <c:pt idx="208">
                        <c:v>0.11056099999999999</c:v>
                      </c:pt>
                      <c:pt idx="209">
                        <c:v>0.11108999999999999</c:v>
                      </c:pt>
                      <c:pt idx="210">
                        <c:v>0.111619</c:v>
                      </c:pt>
                      <c:pt idx="211">
                        <c:v>0.112148</c:v>
                      </c:pt>
                      <c:pt idx="212">
                        <c:v>0.11267699999999999</c:v>
                      </c:pt>
                      <c:pt idx="213">
                        <c:v>0.11320599999999997</c:v>
                      </c:pt>
                      <c:pt idx="214">
                        <c:v>0.11373499999999998</c:v>
                      </c:pt>
                      <c:pt idx="215">
                        <c:v>0.11426399999999998</c:v>
                      </c:pt>
                      <c:pt idx="216">
                        <c:v>0.11479299999999998</c:v>
                      </c:pt>
                      <c:pt idx="217">
                        <c:v>0.11532199999999998</c:v>
                      </c:pt>
                      <c:pt idx="218">
                        <c:v>0.11585099999999998</c:v>
                      </c:pt>
                      <c:pt idx="219">
                        <c:v>0.11637999999999998</c:v>
                      </c:pt>
                      <c:pt idx="220">
                        <c:v>0.11690899999999999</c:v>
                      </c:pt>
                      <c:pt idx="221">
                        <c:v>0.117438</c:v>
                      </c:pt>
                      <c:pt idx="222">
                        <c:v>0.11796699999999997</c:v>
                      </c:pt>
                      <c:pt idx="223">
                        <c:v>0.11849599999999999</c:v>
                      </c:pt>
                      <c:pt idx="224">
                        <c:v>0.11902499999999999</c:v>
                      </c:pt>
                      <c:pt idx="225">
                        <c:v>0.11955399999999999</c:v>
                      </c:pt>
                      <c:pt idx="226">
                        <c:v>0.12008299999999998</c:v>
                      </c:pt>
                      <c:pt idx="227">
                        <c:v>0.12061199999999998</c:v>
                      </c:pt>
                      <c:pt idx="228">
                        <c:v>0.12114099999999998</c:v>
                      </c:pt>
                      <c:pt idx="229">
                        <c:v>0.12166999999999999</c:v>
                      </c:pt>
                      <c:pt idx="230">
                        <c:v>0.12219899999999999</c:v>
                      </c:pt>
                      <c:pt idx="231">
                        <c:v>0.12272799999999999</c:v>
                      </c:pt>
                      <c:pt idx="232">
                        <c:v>0.12325699999999998</c:v>
                      </c:pt>
                      <c:pt idx="233">
                        <c:v>0.12378599999999998</c:v>
                      </c:pt>
                      <c:pt idx="234">
                        <c:v>0.12431499999999998</c:v>
                      </c:pt>
                      <c:pt idx="235">
                        <c:v>0.12484399999999998</c:v>
                      </c:pt>
                      <c:pt idx="236">
                        <c:v>0.12537299999999998</c:v>
                      </c:pt>
                      <c:pt idx="237">
                        <c:v>0.12590199999999999</c:v>
                      </c:pt>
                      <c:pt idx="238">
                        <c:v>0.12643099999999999</c:v>
                      </c:pt>
                      <c:pt idx="239">
                        <c:v>0.12695999999999999</c:v>
                      </c:pt>
                      <c:pt idx="240">
                        <c:v>0.12748899999999999</c:v>
                      </c:pt>
                      <c:pt idx="241">
                        <c:v>0.12801799999999997</c:v>
                      </c:pt>
                      <c:pt idx="242">
                        <c:v>0.12854699999999997</c:v>
                      </c:pt>
                      <c:pt idx="243">
                        <c:v>0.12907599999999997</c:v>
                      </c:pt>
                      <c:pt idx="244">
                        <c:v>0.12960499999999997</c:v>
                      </c:pt>
                      <c:pt idx="245">
                        <c:v>0.13013399999999997</c:v>
                      </c:pt>
                      <c:pt idx="246">
                        <c:v>0.13066299999999997</c:v>
                      </c:pt>
                      <c:pt idx="247">
                        <c:v>0.13119199999999998</c:v>
                      </c:pt>
                      <c:pt idx="248">
                        <c:v>0.13172099999999998</c:v>
                      </c:pt>
                      <c:pt idx="249">
                        <c:v>0.13224999999999998</c:v>
                      </c:pt>
                      <c:pt idx="250">
                        <c:v>0.13277899999999998</c:v>
                      </c:pt>
                      <c:pt idx="251">
                        <c:v>0.13330799999999998</c:v>
                      </c:pt>
                      <c:pt idx="252">
                        <c:v>0.13383699999999998</c:v>
                      </c:pt>
                      <c:pt idx="253">
                        <c:v>0.13436599999999999</c:v>
                      </c:pt>
                      <c:pt idx="254">
                        <c:v>0.13489499999999999</c:v>
                      </c:pt>
                      <c:pt idx="255">
                        <c:v>0.13542399999999999</c:v>
                      </c:pt>
                      <c:pt idx="256">
                        <c:v>0.13595299999999999</c:v>
                      </c:pt>
                      <c:pt idx="257">
                        <c:v>0.13648199999999999</c:v>
                      </c:pt>
                      <c:pt idx="258">
                        <c:v>0.13701099999999999</c:v>
                      </c:pt>
                      <c:pt idx="259">
                        <c:v>0.13754</c:v>
                      </c:pt>
                      <c:pt idx="260">
                        <c:v>0.13806899999999997</c:v>
                      </c:pt>
                      <c:pt idx="261">
                        <c:v>0.13859799999999997</c:v>
                      </c:pt>
                      <c:pt idx="262">
                        <c:v>0.13912699999999997</c:v>
                      </c:pt>
                      <c:pt idx="263">
                        <c:v>0.13965599999999997</c:v>
                      </c:pt>
                      <c:pt idx="264">
                        <c:v>0.14018499999999998</c:v>
                      </c:pt>
                      <c:pt idx="265">
                        <c:v>0.14071399999999998</c:v>
                      </c:pt>
                      <c:pt idx="266">
                        <c:v>0.14124299999999998</c:v>
                      </c:pt>
                      <c:pt idx="267">
                        <c:v>0.14177199999999998</c:v>
                      </c:pt>
                      <c:pt idx="268">
                        <c:v>0.14230099999999998</c:v>
                      </c:pt>
                      <c:pt idx="269">
                        <c:v>0.14282999999999998</c:v>
                      </c:pt>
                      <c:pt idx="270">
                        <c:v>0.14335899999999996</c:v>
                      </c:pt>
                      <c:pt idx="271">
                        <c:v>0.14388799999999996</c:v>
                      </c:pt>
                      <c:pt idx="272">
                        <c:v>0.14441699999999996</c:v>
                      </c:pt>
                      <c:pt idx="273">
                        <c:v>0.14494599999999996</c:v>
                      </c:pt>
                      <c:pt idx="274">
                        <c:v>0.14547499999999997</c:v>
                      </c:pt>
                      <c:pt idx="275">
                        <c:v>0.14600399999999999</c:v>
                      </c:pt>
                      <c:pt idx="276">
                        <c:v>0.146533</c:v>
                      </c:pt>
                      <c:pt idx="277">
                        <c:v>0.147062</c:v>
                      </c:pt>
                      <c:pt idx="278">
                        <c:v>0.147591</c:v>
                      </c:pt>
                      <c:pt idx="279">
                        <c:v>0.14811999999999997</c:v>
                      </c:pt>
                      <c:pt idx="280">
                        <c:v>0.14864899999999998</c:v>
                      </c:pt>
                      <c:pt idx="281">
                        <c:v>0.14917799999999998</c:v>
                      </c:pt>
                      <c:pt idx="282">
                        <c:v>0.14970699999999998</c:v>
                      </c:pt>
                      <c:pt idx="283">
                        <c:v>0.15023599999999998</c:v>
                      </c:pt>
                      <c:pt idx="284">
                        <c:v>0.15076499999999998</c:v>
                      </c:pt>
                      <c:pt idx="285">
                        <c:v>0.15129399999999998</c:v>
                      </c:pt>
                      <c:pt idx="286">
                        <c:v>0.15182299999999999</c:v>
                      </c:pt>
                      <c:pt idx="287">
                        <c:v>0.15235199999999999</c:v>
                      </c:pt>
                      <c:pt idx="288">
                        <c:v>0.15288099999999999</c:v>
                      </c:pt>
                      <c:pt idx="289">
                        <c:v>0.15340999999999999</c:v>
                      </c:pt>
                      <c:pt idx="290">
                        <c:v>0.15393899999999999</c:v>
                      </c:pt>
                      <c:pt idx="291">
                        <c:v>0.15446799999999997</c:v>
                      </c:pt>
                      <c:pt idx="292">
                        <c:v>0.15499699999999997</c:v>
                      </c:pt>
                      <c:pt idx="293">
                        <c:v>0.15552599999999997</c:v>
                      </c:pt>
                      <c:pt idx="294">
                        <c:v>0.15605499999999997</c:v>
                      </c:pt>
                      <c:pt idx="295">
                        <c:v>0.15658399999999997</c:v>
                      </c:pt>
                      <c:pt idx="296">
                        <c:v>0.15711299999999997</c:v>
                      </c:pt>
                      <c:pt idx="297">
                        <c:v>0.15764199999999998</c:v>
                      </c:pt>
                      <c:pt idx="298">
                        <c:v>0.15817099999999998</c:v>
                      </c:pt>
                      <c:pt idx="299">
                        <c:v>0.15869999999999998</c:v>
                      </c:pt>
                      <c:pt idx="300">
                        <c:v>0.15922899999999998</c:v>
                      </c:pt>
                      <c:pt idx="301">
                        <c:v>0.15975799999999998</c:v>
                      </c:pt>
                      <c:pt idx="302">
                        <c:v>0.16028699999999999</c:v>
                      </c:pt>
                      <c:pt idx="303">
                        <c:v>0.16081599999999999</c:v>
                      </c:pt>
                      <c:pt idx="304">
                        <c:v>0.16134499999999999</c:v>
                      </c:pt>
                      <c:pt idx="305">
                        <c:v>0.16187399999999999</c:v>
                      </c:pt>
                      <c:pt idx="306">
                        <c:v>0.16240299999999999</c:v>
                      </c:pt>
                      <c:pt idx="307">
                        <c:v>0.16293199999999999</c:v>
                      </c:pt>
                      <c:pt idx="308">
                        <c:v>0.16346099999999997</c:v>
                      </c:pt>
                      <c:pt idx="309">
                        <c:v>0.16398999999999997</c:v>
                      </c:pt>
                      <c:pt idx="310">
                        <c:v>0.16451899999999997</c:v>
                      </c:pt>
                      <c:pt idx="311">
                        <c:v>0.16504799999999997</c:v>
                      </c:pt>
                      <c:pt idx="312">
                        <c:v>0.16557699999999997</c:v>
                      </c:pt>
                      <c:pt idx="313">
                        <c:v>0.16610599999999995</c:v>
                      </c:pt>
                      <c:pt idx="314">
                        <c:v>0.16663499999999998</c:v>
                      </c:pt>
                      <c:pt idx="315">
                        <c:v>0.16716399999999995</c:v>
                      </c:pt>
                      <c:pt idx="316">
                        <c:v>0.16769300000000001</c:v>
                      </c:pt>
                      <c:pt idx="317">
                        <c:v>0.16822199999999995</c:v>
                      </c:pt>
                      <c:pt idx="318">
                        <c:v>0.16875100000000001</c:v>
                      </c:pt>
                      <c:pt idx="319">
                        <c:v>0.16927999999999999</c:v>
                      </c:pt>
                      <c:pt idx="320">
                        <c:v>0.16980900000000002</c:v>
                      </c:pt>
                      <c:pt idx="321">
                        <c:v>0.17033799999999999</c:v>
                      </c:pt>
                      <c:pt idx="322">
                        <c:v>0.17086699999999994</c:v>
                      </c:pt>
                      <c:pt idx="323">
                        <c:v>0.17139599999999999</c:v>
                      </c:pt>
                      <c:pt idx="324">
                        <c:v>0.17192499999999997</c:v>
                      </c:pt>
                      <c:pt idx="325">
                        <c:v>0.172454</c:v>
                      </c:pt>
                      <c:pt idx="326">
                        <c:v>0.17298299999999997</c:v>
                      </c:pt>
                      <c:pt idx="327">
                        <c:v>0.173512</c:v>
                      </c:pt>
                      <c:pt idx="328">
                        <c:v>0.17404099999999997</c:v>
                      </c:pt>
                      <c:pt idx="329">
                        <c:v>0.17457</c:v>
                      </c:pt>
                      <c:pt idx="330">
                        <c:v>0.17509899999999998</c:v>
                      </c:pt>
                      <c:pt idx="331">
                        <c:v>0.17562799999999998</c:v>
                      </c:pt>
                      <c:pt idx="332">
                        <c:v>0.17615699999999998</c:v>
                      </c:pt>
                      <c:pt idx="333">
                        <c:v>0.17668599999999998</c:v>
                      </c:pt>
                      <c:pt idx="334">
                        <c:v>0.17721499999999998</c:v>
                      </c:pt>
                      <c:pt idx="335">
                        <c:v>0.17774399999999996</c:v>
                      </c:pt>
                      <c:pt idx="336">
                        <c:v>0.17827299999999999</c:v>
                      </c:pt>
                      <c:pt idx="337">
                        <c:v>0.17880199999999996</c:v>
                      </c:pt>
                      <c:pt idx="338">
                        <c:v>0.17933099999999999</c:v>
                      </c:pt>
                      <c:pt idx="339">
                        <c:v>0.17985999999999996</c:v>
                      </c:pt>
                      <c:pt idx="340">
                        <c:v>0.18038899999999999</c:v>
                      </c:pt>
                      <c:pt idx="341">
                        <c:v>0.18091799999999997</c:v>
                      </c:pt>
                      <c:pt idx="342">
                        <c:v>0.18144699999999997</c:v>
                      </c:pt>
                      <c:pt idx="343">
                        <c:v>0.18197599999999997</c:v>
                      </c:pt>
                      <c:pt idx="344">
                        <c:v>0.18250499999999997</c:v>
                      </c:pt>
                      <c:pt idx="345">
                        <c:v>0.18303399999999997</c:v>
                      </c:pt>
                      <c:pt idx="346">
                        <c:v>0.18356299999999998</c:v>
                      </c:pt>
                      <c:pt idx="347">
                        <c:v>0.18409199999999998</c:v>
                      </c:pt>
                      <c:pt idx="348">
                        <c:v>0.18462099999999998</c:v>
                      </c:pt>
                      <c:pt idx="349">
                        <c:v>0.18514999999999998</c:v>
                      </c:pt>
                      <c:pt idx="350">
                        <c:v>0.18567899999999996</c:v>
                      </c:pt>
                      <c:pt idx="351">
                        <c:v>0.18620799999999996</c:v>
                      </c:pt>
                      <c:pt idx="352">
                        <c:v>0.18673699999999996</c:v>
                      </c:pt>
                      <c:pt idx="353">
                        <c:v>0.18726599999999996</c:v>
                      </c:pt>
                      <c:pt idx="354">
                        <c:v>0.18779499999999996</c:v>
                      </c:pt>
                      <c:pt idx="355">
                        <c:v>0.18832399999999996</c:v>
                      </c:pt>
                      <c:pt idx="356">
                        <c:v>0.18885299999999997</c:v>
                      </c:pt>
                      <c:pt idx="357">
                        <c:v>0.18938199999999997</c:v>
                      </c:pt>
                      <c:pt idx="358">
                        <c:v>0.18991099999999997</c:v>
                      </c:pt>
                      <c:pt idx="359">
                        <c:v>0.19044</c:v>
                      </c:pt>
                      <c:pt idx="360">
                        <c:v>0.19096899999999994</c:v>
                      </c:pt>
                      <c:pt idx="361">
                        <c:v>0.191498</c:v>
                      </c:pt>
                      <c:pt idx="362">
                        <c:v>0.19202699999999995</c:v>
                      </c:pt>
                      <c:pt idx="363">
                        <c:v>0.192556</c:v>
                      </c:pt>
                      <c:pt idx="364">
                        <c:v>0.19308499999999998</c:v>
                      </c:pt>
                      <c:pt idx="365">
                        <c:v>0.19361400000000001</c:v>
                      </c:pt>
                      <c:pt idx="366">
                        <c:v>0.19414299999999998</c:v>
                      </c:pt>
                      <c:pt idx="367">
                        <c:v>0.19467199999999998</c:v>
                      </c:pt>
                      <c:pt idx="368">
                        <c:v>0.19520099999999999</c:v>
                      </c:pt>
                      <c:pt idx="369">
                        <c:v>0.19572999999999996</c:v>
                      </c:pt>
                      <c:pt idx="370">
                        <c:v>0.19625899999999999</c:v>
                      </c:pt>
                      <c:pt idx="371">
                        <c:v>0.19678799999999996</c:v>
                      </c:pt>
                      <c:pt idx="372">
                        <c:v>0.19731699999999999</c:v>
                      </c:pt>
                      <c:pt idx="373">
                        <c:v>0.19784599999999997</c:v>
                      </c:pt>
                      <c:pt idx="374">
                        <c:v>0.198375</c:v>
                      </c:pt>
                      <c:pt idx="375">
                        <c:v>0.19890399999999997</c:v>
                      </c:pt>
                      <c:pt idx="376">
                        <c:v>0.199433</c:v>
                      </c:pt>
                      <c:pt idx="377">
                        <c:v>0.19996199999999997</c:v>
                      </c:pt>
                      <c:pt idx="378">
                        <c:v>0.200491</c:v>
                      </c:pt>
                      <c:pt idx="379">
                        <c:v>0.20101999999999998</c:v>
                      </c:pt>
                      <c:pt idx="380">
                        <c:v>0.20154899999999995</c:v>
                      </c:pt>
                      <c:pt idx="381">
                        <c:v>0.20207799999999998</c:v>
                      </c:pt>
                      <c:pt idx="382">
                        <c:v>0.20260699999999995</c:v>
                      </c:pt>
                      <c:pt idx="383">
                        <c:v>0.20313599999999998</c:v>
                      </c:pt>
                      <c:pt idx="384">
                        <c:v>0.20366499999999996</c:v>
                      </c:pt>
                      <c:pt idx="385">
                        <c:v>0.20419399999999999</c:v>
                      </c:pt>
                      <c:pt idx="386">
                        <c:v>0.20472299999999996</c:v>
                      </c:pt>
                      <c:pt idx="387">
                        <c:v>0.20525199999999999</c:v>
                      </c:pt>
                      <c:pt idx="388">
                        <c:v>0.20578099999999996</c:v>
                      </c:pt>
                      <c:pt idx="389">
                        <c:v>0.20630999999999997</c:v>
                      </c:pt>
                      <c:pt idx="390">
                        <c:v>0.20683899999999997</c:v>
                      </c:pt>
                      <c:pt idx="391">
                        <c:v>0.20736799999999997</c:v>
                      </c:pt>
                      <c:pt idx="392">
                        <c:v>0.20789699999999997</c:v>
                      </c:pt>
                      <c:pt idx="393">
                        <c:v>0.20842599999999994</c:v>
                      </c:pt>
                      <c:pt idx="394">
                        <c:v>0.20895499999999997</c:v>
                      </c:pt>
                      <c:pt idx="395">
                        <c:v>0.20948399999999995</c:v>
                      </c:pt>
                      <c:pt idx="396">
                        <c:v>0.21001299999999998</c:v>
                      </c:pt>
                      <c:pt idx="397">
                        <c:v>0.21054199999999995</c:v>
                      </c:pt>
                      <c:pt idx="398">
                        <c:v>0.21107099999999995</c:v>
                      </c:pt>
                      <c:pt idx="399">
                        <c:v>0.21159999999999995</c:v>
                      </c:pt>
                      <c:pt idx="400">
                        <c:v>0.21212899999999996</c:v>
                      </c:pt>
                      <c:pt idx="401">
                        <c:v>0.21265799999999996</c:v>
                      </c:pt>
                      <c:pt idx="402">
                        <c:v>0.21318699999999999</c:v>
                      </c:pt>
                      <c:pt idx="403">
                        <c:v>0.21371599999999999</c:v>
                      </c:pt>
                      <c:pt idx="404">
                        <c:v>0.21424499999999999</c:v>
                      </c:pt>
                      <c:pt idx="405">
                        <c:v>0.21477399999999999</c:v>
                      </c:pt>
                      <c:pt idx="406">
                        <c:v>0.21530299999999999</c:v>
                      </c:pt>
                      <c:pt idx="407">
                        <c:v>0.21583199999999997</c:v>
                      </c:pt>
                      <c:pt idx="408">
                        <c:v>0.216361</c:v>
                      </c:pt>
                      <c:pt idx="409">
                        <c:v>0.21688999999999997</c:v>
                      </c:pt>
                      <c:pt idx="410">
                        <c:v>0.21741899999999997</c:v>
                      </c:pt>
                      <c:pt idx="411">
                        <c:v>0.21794799999999998</c:v>
                      </c:pt>
                      <c:pt idx="412">
                        <c:v>0.21847699999999998</c:v>
                      </c:pt>
                      <c:pt idx="413">
                        <c:v>0.21900599999999998</c:v>
                      </c:pt>
                      <c:pt idx="414">
                        <c:v>0.21953499999999998</c:v>
                      </c:pt>
                      <c:pt idx="415">
                        <c:v>0.22006399999999998</c:v>
                      </c:pt>
                      <c:pt idx="416">
                        <c:v>0.22059299999999998</c:v>
                      </c:pt>
                      <c:pt idx="417">
                        <c:v>0.22112199999999999</c:v>
                      </c:pt>
                      <c:pt idx="418">
                        <c:v>0.22165099999999996</c:v>
                      </c:pt>
                      <c:pt idx="419">
                        <c:v>0.22217999999999999</c:v>
                      </c:pt>
                      <c:pt idx="420">
                        <c:v>0.22270899999999996</c:v>
                      </c:pt>
                      <c:pt idx="421">
                        <c:v>0.22323799999999999</c:v>
                      </c:pt>
                      <c:pt idx="422">
                        <c:v>0.22376699999999997</c:v>
                      </c:pt>
                      <c:pt idx="423">
                        <c:v>0.224296</c:v>
                      </c:pt>
                      <c:pt idx="424">
                        <c:v>0.22482499999999997</c:v>
                      </c:pt>
                      <c:pt idx="425">
                        <c:v>0.22535399999999997</c:v>
                      </c:pt>
                      <c:pt idx="426">
                        <c:v>0.22588299999999997</c:v>
                      </c:pt>
                      <c:pt idx="427">
                        <c:v>0.22641199999999995</c:v>
                      </c:pt>
                      <c:pt idx="428">
                        <c:v>0.22694099999999998</c:v>
                      </c:pt>
                      <c:pt idx="429">
                        <c:v>0.22746999999999995</c:v>
                      </c:pt>
                      <c:pt idx="430">
                        <c:v>0.22799899999999998</c:v>
                      </c:pt>
                      <c:pt idx="431">
                        <c:v>0.22852799999999995</c:v>
                      </c:pt>
                      <c:pt idx="432">
                        <c:v>0.22905699999999998</c:v>
                      </c:pt>
                      <c:pt idx="433">
                        <c:v>0.22958599999999996</c:v>
                      </c:pt>
                      <c:pt idx="434">
                        <c:v>0.23011499999999999</c:v>
                      </c:pt>
                      <c:pt idx="435">
                        <c:v>0.23064399999999996</c:v>
                      </c:pt>
                      <c:pt idx="436">
                        <c:v>0.23117299999999993</c:v>
                      </c:pt>
                      <c:pt idx="437">
                        <c:v>0.23170199999999996</c:v>
                      </c:pt>
                      <c:pt idx="438">
                        <c:v>0.23223099999999994</c:v>
                      </c:pt>
                      <c:pt idx="439">
                        <c:v>0.23275999999999997</c:v>
                      </c:pt>
                      <c:pt idx="440">
                        <c:v>0.23328899999999994</c:v>
                      </c:pt>
                      <c:pt idx="441">
                        <c:v>0.23381799999999997</c:v>
                      </c:pt>
                      <c:pt idx="442">
                        <c:v>0.23434699999999994</c:v>
                      </c:pt>
                      <c:pt idx="443">
                        <c:v>0.234876</c:v>
                      </c:pt>
                      <c:pt idx="444">
                        <c:v>0.23540499999999995</c:v>
                      </c:pt>
                      <c:pt idx="445">
                        <c:v>0.23593399999999995</c:v>
                      </c:pt>
                      <c:pt idx="446">
                        <c:v>0.23646299999999998</c:v>
                      </c:pt>
                      <c:pt idx="447">
                        <c:v>0.23699199999999998</c:v>
                      </c:pt>
                      <c:pt idx="448">
                        <c:v>0.23752099999999998</c:v>
                      </c:pt>
                      <c:pt idx="449">
                        <c:v>0.23804999999999998</c:v>
                      </c:pt>
                      <c:pt idx="450">
                        <c:v>0.23857899999999999</c:v>
                      </c:pt>
                      <c:pt idx="451">
                        <c:v>0.23910799999999999</c:v>
                      </c:pt>
                      <c:pt idx="452">
                        <c:v>0.23963699999999999</c:v>
                      </c:pt>
                      <c:pt idx="453">
                        <c:v>0.24016599999999996</c:v>
                      </c:pt>
                      <c:pt idx="454">
                        <c:v>0.24069499999999999</c:v>
                      </c:pt>
                      <c:pt idx="455">
                        <c:v>0.24122399999999997</c:v>
                      </c:pt>
                      <c:pt idx="456">
                        <c:v>0.24175299999999997</c:v>
                      </c:pt>
                      <c:pt idx="457">
                        <c:v>0.24228199999999997</c:v>
                      </c:pt>
                      <c:pt idx="458">
                        <c:v>0.24281099999999997</c:v>
                      </c:pt>
                      <c:pt idx="459">
                        <c:v>0.24333999999999997</c:v>
                      </c:pt>
                      <c:pt idx="460">
                        <c:v>0.24386899999999997</c:v>
                      </c:pt>
                      <c:pt idx="461">
                        <c:v>0.24439799999999998</c:v>
                      </c:pt>
                      <c:pt idx="462">
                        <c:v>0.24492699999999998</c:v>
                      </c:pt>
                      <c:pt idx="463">
                        <c:v>0.24545599999999998</c:v>
                      </c:pt>
                      <c:pt idx="464">
                        <c:v>0.24598499999999998</c:v>
                      </c:pt>
                      <c:pt idx="465">
                        <c:v>0.24651399999999996</c:v>
                      </c:pt>
                      <c:pt idx="466">
                        <c:v>0.24704299999999998</c:v>
                      </c:pt>
                      <c:pt idx="467">
                        <c:v>0.24757199999999996</c:v>
                      </c:pt>
                      <c:pt idx="468">
                        <c:v>0.24810099999999996</c:v>
                      </c:pt>
                      <c:pt idx="469">
                        <c:v>0.24862999999999996</c:v>
                      </c:pt>
                      <c:pt idx="470">
                        <c:v>0.24915899999999996</c:v>
                      </c:pt>
                      <c:pt idx="471">
                        <c:v>0.24968799999999997</c:v>
                      </c:pt>
                      <c:pt idx="472">
                        <c:v>0.25021699999999997</c:v>
                      </c:pt>
                      <c:pt idx="473">
                        <c:v>0.25074599999999997</c:v>
                      </c:pt>
                      <c:pt idx="474">
                        <c:v>0.25127499999999997</c:v>
                      </c:pt>
                      <c:pt idx="475">
                        <c:v>0.25180399999999997</c:v>
                      </c:pt>
                      <c:pt idx="476">
                        <c:v>0.25233299999999997</c:v>
                      </c:pt>
                      <c:pt idx="477">
                        <c:v>0.25286199999999998</c:v>
                      </c:pt>
                      <c:pt idx="478">
                        <c:v>0.25339099999999998</c:v>
                      </c:pt>
                      <c:pt idx="479">
                        <c:v>0.25391999999999998</c:v>
                      </c:pt>
                      <c:pt idx="480">
                        <c:v>0.25444899999999998</c:v>
                      </c:pt>
                      <c:pt idx="481">
                        <c:v>0.25497799999999998</c:v>
                      </c:pt>
                      <c:pt idx="482">
                        <c:v>0.25550699999999998</c:v>
                      </c:pt>
                      <c:pt idx="483">
                        <c:v>0.25603599999999993</c:v>
                      </c:pt>
                      <c:pt idx="484">
                        <c:v>0.25656499999999999</c:v>
                      </c:pt>
                      <c:pt idx="485">
                        <c:v>0.25709399999999993</c:v>
                      </c:pt>
                      <c:pt idx="486">
                        <c:v>0.25762299999999999</c:v>
                      </c:pt>
                      <c:pt idx="487">
                        <c:v>0.25815199999999994</c:v>
                      </c:pt>
                      <c:pt idx="488">
                        <c:v>0.25868099999999999</c:v>
                      </c:pt>
                      <c:pt idx="489">
                        <c:v>0.25920999999999994</c:v>
                      </c:pt>
                      <c:pt idx="490">
                        <c:v>0.259739</c:v>
                      </c:pt>
                      <c:pt idx="491">
                        <c:v>0.26026799999999994</c:v>
                      </c:pt>
                      <c:pt idx="492">
                        <c:v>0.260797</c:v>
                      </c:pt>
                      <c:pt idx="493">
                        <c:v>0.26132599999999995</c:v>
                      </c:pt>
                      <c:pt idx="494">
                        <c:v>0.26185499999999995</c:v>
                      </c:pt>
                      <c:pt idx="495">
                        <c:v>0.26238399999999995</c:v>
                      </c:pt>
                      <c:pt idx="496">
                        <c:v>0.26291299999999995</c:v>
                      </c:pt>
                      <c:pt idx="497">
                        <c:v>0.26344199999999995</c:v>
                      </c:pt>
                      <c:pt idx="498">
                        <c:v>0.26397099999999996</c:v>
                      </c:pt>
                      <c:pt idx="499">
                        <c:v>0.26449999999999996</c:v>
                      </c:pt>
                      <c:pt idx="500">
                        <c:v>0.26502899999999996</c:v>
                      </c:pt>
                      <c:pt idx="501">
                        <c:v>0.26555799999999996</c:v>
                      </c:pt>
                      <c:pt idx="502">
                        <c:v>0.26608699999999996</c:v>
                      </c:pt>
                      <c:pt idx="503">
                        <c:v>0.26661599999999996</c:v>
                      </c:pt>
                      <c:pt idx="504">
                        <c:v>0.26714499999999997</c:v>
                      </c:pt>
                      <c:pt idx="505">
                        <c:v>0.26767399999999997</c:v>
                      </c:pt>
                      <c:pt idx="506">
                        <c:v>0.26820299999999997</c:v>
                      </c:pt>
                      <c:pt idx="507">
                        <c:v>0.26873199999999997</c:v>
                      </c:pt>
                      <c:pt idx="508">
                        <c:v>0.26926099999999997</c:v>
                      </c:pt>
                      <c:pt idx="509">
                        <c:v>0.26978999999999997</c:v>
                      </c:pt>
                      <c:pt idx="510">
                        <c:v>0.27031899999999998</c:v>
                      </c:pt>
                      <c:pt idx="511">
                        <c:v>0.27084799999999998</c:v>
                      </c:pt>
                      <c:pt idx="512">
                        <c:v>0.27137699999999998</c:v>
                      </c:pt>
                      <c:pt idx="513">
                        <c:v>0.27190599999999998</c:v>
                      </c:pt>
                      <c:pt idx="514">
                        <c:v>0.27243499999999998</c:v>
                      </c:pt>
                      <c:pt idx="515">
                        <c:v>0.27296399999999998</c:v>
                      </c:pt>
                      <c:pt idx="516">
                        <c:v>0.27349299999999999</c:v>
                      </c:pt>
                      <c:pt idx="517">
                        <c:v>0.27402199999999999</c:v>
                      </c:pt>
                      <c:pt idx="518">
                        <c:v>0.27455099999999999</c:v>
                      </c:pt>
                      <c:pt idx="519">
                        <c:v>0.27507999999999999</c:v>
                      </c:pt>
                      <c:pt idx="520">
                        <c:v>0.27560899999999999</c:v>
                      </c:pt>
                      <c:pt idx="521">
                        <c:v>0.27613799999999994</c:v>
                      </c:pt>
                      <c:pt idx="522">
                        <c:v>0.276667</c:v>
                      </c:pt>
                      <c:pt idx="523">
                        <c:v>0.27719599999999994</c:v>
                      </c:pt>
                      <c:pt idx="524">
                        <c:v>0.277725</c:v>
                      </c:pt>
                      <c:pt idx="525">
                        <c:v>0.27825399999999995</c:v>
                      </c:pt>
                      <c:pt idx="526">
                        <c:v>0.278783</c:v>
                      </c:pt>
                      <c:pt idx="527">
                        <c:v>0.27931199999999995</c:v>
                      </c:pt>
                      <c:pt idx="528">
                        <c:v>0.27984099999999995</c:v>
                      </c:pt>
                      <c:pt idx="529">
                        <c:v>0.28036999999999995</c:v>
                      </c:pt>
                      <c:pt idx="530">
                        <c:v>0.28089899999999995</c:v>
                      </c:pt>
                      <c:pt idx="531">
                        <c:v>0.28142799999999996</c:v>
                      </c:pt>
                      <c:pt idx="532">
                        <c:v>0.28195699999999996</c:v>
                      </c:pt>
                      <c:pt idx="533">
                        <c:v>0.28248599999999996</c:v>
                      </c:pt>
                      <c:pt idx="534">
                        <c:v>0.28301499999999996</c:v>
                      </c:pt>
                      <c:pt idx="535">
                        <c:v>0.28354399999999996</c:v>
                      </c:pt>
                      <c:pt idx="536">
                        <c:v>0.28407299999999996</c:v>
                      </c:pt>
                      <c:pt idx="537">
                        <c:v>0.28460199999999997</c:v>
                      </c:pt>
                      <c:pt idx="538">
                        <c:v>0.28513099999999997</c:v>
                      </c:pt>
                      <c:pt idx="539">
                        <c:v>0.28565999999999997</c:v>
                      </c:pt>
                      <c:pt idx="540">
                        <c:v>0.28618899999999997</c:v>
                      </c:pt>
                      <c:pt idx="541">
                        <c:v>0.28671799999999992</c:v>
                      </c:pt>
                      <c:pt idx="542">
                        <c:v>0.28724699999999997</c:v>
                      </c:pt>
                      <c:pt idx="543">
                        <c:v>0.28777599999999992</c:v>
                      </c:pt>
                      <c:pt idx="544">
                        <c:v>0.28830499999999998</c:v>
                      </c:pt>
                      <c:pt idx="545">
                        <c:v>0.28883399999999992</c:v>
                      </c:pt>
                      <c:pt idx="546">
                        <c:v>0.28936299999999998</c:v>
                      </c:pt>
                      <c:pt idx="547">
                        <c:v>0.28989199999999993</c:v>
                      </c:pt>
                      <c:pt idx="548">
                        <c:v>0.29042099999999998</c:v>
                      </c:pt>
                      <c:pt idx="549">
                        <c:v>0.29094999999999993</c:v>
                      </c:pt>
                      <c:pt idx="550">
                        <c:v>0.29147899999999993</c:v>
                      </c:pt>
                      <c:pt idx="551">
                        <c:v>0.29200799999999999</c:v>
                      </c:pt>
                      <c:pt idx="552">
                        <c:v>0.29253699999999994</c:v>
                      </c:pt>
                      <c:pt idx="553">
                        <c:v>0.29306599999999999</c:v>
                      </c:pt>
                      <c:pt idx="554">
                        <c:v>0.29359499999999994</c:v>
                      </c:pt>
                      <c:pt idx="555">
                        <c:v>0.294124</c:v>
                      </c:pt>
                      <c:pt idx="556">
                        <c:v>0.29465299999999994</c:v>
                      </c:pt>
                      <c:pt idx="557">
                        <c:v>0.295182</c:v>
                      </c:pt>
                      <c:pt idx="558">
                        <c:v>0.29571099999999995</c:v>
                      </c:pt>
                      <c:pt idx="559">
                        <c:v>0.29623999999999995</c:v>
                      </c:pt>
                      <c:pt idx="560">
                        <c:v>0.29676899999999995</c:v>
                      </c:pt>
                      <c:pt idx="561">
                        <c:v>0.29729799999999995</c:v>
                      </c:pt>
                      <c:pt idx="562">
                        <c:v>0.29782699999999995</c:v>
                      </c:pt>
                      <c:pt idx="563">
                        <c:v>0.29835599999999995</c:v>
                      </c:pt>
                      <c:pt idx="564">
                        <c:v>0.29888499999999996</c:v>
                      </c:pt>
                      <c:pt idx="565">
                        <c:v>0.29941399999999996</c:v>
                      </c:pt>
                      <c:pt idx="566">
                        <c:v>0.29994299999999996</c:v>
                      </c:pt>
                      <c:pt idx="567">
                        <c:v>0.30047199999999996</c:v>
                      </c:pt>
                      <c:pt idx="568">
                        <c:v>0.30100099999999991</c:v>
                      </c:pt>
                      <c:pt idx="569">
                        <c:v>0.30152999999999996</c:v>
                      </c:pt>
                      <c:pt idx="570">
                        <c:v>0.30205899999999991</c:v>
                      </c:pt>
                      <c:pt idx="571">
                        <c:v>0.30258799999999997</c:v>
                      </c:pt>
                      <c:pt idx="572">
                        <c:v>0.30311699999999991</c:v>
                      </c:pt>
                      <c:pt idx="573">
                        <c:v>0.30364599999999997</c:v>
                      </c:pt>
                      <c:pt idx="574">
                        <c:v>0.30417499999999992</c:v>
                      </c:pt>
                      <c:pt idx="575">
                        <c:v>0.30470399999999997</c:v>
                      </c:pt>
                      <c:pt idx="576">
                        <c:v>0.30523299999999992</c:v>
                      </c:pt>
                      <c:pt idx="577">
                        <c:v>0.30576199999999998</c:v>
                      </c:pt>
                      <c:pt idx="578">
                        <c:v>0.30629099999999992</c:v>
                      </c:pt>
                      <c:pt idx="579">
                        <c:v>0.30681999999999998</c:v>
                      </c:pt>
                      <c:pt idx="580">
                        <c:v>0.30734899999999993</c:v>
                      </c:pt>
                      <c:pt idx="581">
                        <c:v>0.30787799999999999</c:v>
                      </c:pt>
                      <c:pt idx="582">
                        <c:v>0.30840699999999993</c:v>
                      </c:pt>
                      <c:pt idx="583">
                        <c:v>0.30893599999999993</c:v>
                      </c:pt>
                      <c:pt idx="584">
                        <c:v>0.30946499999999993</c:v>
                      </c:pt>
                      <c:pt idx="585">
                        <c:v>0.30999399999999994</c:v>
                      </c:pt>
                      <c:pt idx="586">
                        <c:v>0.31052299999999994</c:v>
                      </c:pt>
                      <c:pt idx="587">
                        <c:v>0.31105199999999994</c:v>
                      </c:pt>
                      <c:pt idx="588">
                        <c:v>0.31158099999999994</c:v>
                      </c:pt>
                      <c:pt idx="589">
                        <c:v>0.31210999999999994</c:v>
                      </c:pt>
                      <c:pt idx="590">
                        <c:v>0.31263899999999994</c:v>
                      </c:pt>
                      <c:pt idx="591">
                        <c:v>0.31316799999999995</c:v>
                      </c:pt>
                      <c:pt idx="592">
                        <c:v>0.313697</c:v>
                      </c:pt>
                      <c:pt idx="593">
                        <c:v>0.31422599999999995</c:v>
                      </c:pt>
                      <c:pt idx="594">
                        <c:v>0.31475500000000001</c:v>
                      </c:pt>
                      <c:pt idx="595">
                        <c:v>0.31528399999999995</c:v>
                      </c:pt>
                      <c:pt idx="596">
                        <c:v>0.31581300000000001</c:v>
                      </c:pt>
                      <c:pt idx="597">
                        <c:v>0.31634199999999996</c:v>
                      </c:pt>
                      <c:pt idx="598">
                        <c:v>0.31687100000000001</c:v>
                      </c:pt>
                      <c:pt idx="599">
                        <c:v>0.31739999999999996</c:v>
                      </c:pt>
                      <c:pt idx="600">
                        <c:v>0.31792899999999996</c:v>
                      </c:pt>
                      <c:pt idx="601">
                        <c:v>0.31845799999999996</c:v>
                      </c:pt>
                      <c:pt idx="602">
                        <c:v>0.31898699999999997</c:v>
                      </c:pt>
                      <c:pt idx="603">
                        <c:v>0.31951599999999997</c:v>
                      </c:pt>
                      <c:pt idx="604">
                        <c:v>0.32004499999999997</c:v>
                      </c:pt>
                      <c:pt idx="605">
                        <c:v>0.32057399999999997</c:v>
                      </c:pt>
                      <c:pt idx="606">
                        <c:v>0.32110299999999997</c:v>
                      </c:pt>
                      <c:pt idx="607">
                        <c:v>0.32163199999999997</c:v>
                      </c:pt>
                      <c:pt idx="608">
                        <c:v>0.32216099999999998</c:v>
                      </c:pt>
                      <c:pt idx="609">
                        <c:v>0.32268999999999998</c:v>
                      </c:pt>
                      <c:pt idx="610">
                        <c:v>0.32321899999999998</c:v>
                      </c:pt>
                      <c:pt idx="611">
                        <c:v>0.32374799999999998</c:v>
                      </c:pt>
                      <c:pt idx="612">
                        <c:v>0.32427699999999998</c:v>
                      </c:pt>
                      <c:pt idx="613">
                        <c:v>0.32480599999999998</c:v>
                      </c:pt>
                      <c:pt idx="614">
                        <c:v>0.32533499999999999</c:v>
                      </c:pt>
                      <c:pt idx="615">
                        <c:v>0.32586399999999999</c:v>
                      </c:pt>
                      <c:pt idx="616">
                        <c:v>0.32639299999999999</c:v>
                      </c:pt>
                      <c:pt idx="617">
                        <c:v>0.32692199999999993</c:v>
                      </c:pt>
                      <c:pt idx="618">
                        <c:v>0.32745099999999994</c:v>
                      </c:pt>
                      <c:pt idx="619">
                        <c:v>0.32797999999999994</c:v>
                      </c:pt>
                      <c:pt idx="620">
                        <c:v>0.328509</c:v>
                      </c:pt>
                      <c:pt idx="621">
                        <c:v>0.32903799999999994</c:v>
                      </c:pt>
                      <c:pt idx="622">
                        <c:v>0.32956699999999994</c:v>
                      </c:pt>
                      <c:pt idx="623">
                        <c:v>0.33009599999999995</c:v>
                      </c:pt>
                      <c:pt idx="624">
                        <c:v>0.330625</c:v>
                      </c:pt>
                      <c:pt idx="625">
                        <c:v>0.33115399999999995</c:v>
                      </c:pt>
                      <c:pt idx="626">
                        <c:v>0.33168299999999995</c:v>
                      </c:pt>
                      <c:pt idx="627">
                        <c:v>0.3322119999999999</c:v>
                      </c:pt>
                      <c:pt idx="628">
                        <c:v>0.33274100000000001</c:v>
                      </c:pt>
                      <c:pt idx="629">
                        <c:v>0.33326999999999996</c:v>
                      </c:pt>
                      <c:pt idx="630">
                        <c:v>0.33379899999999996</c:v>
                      </c:pt>
                      <c:pt idx="631">
                        <c:v>0.3343279999999999</c:v>
                      </c:pt>
                      <c:pt idx="632">
                        <c:v>0.33485699999999996</c:v>
                      </c:pt>
                      <c:pt idx="633">
                        <c:v>0.33538600000000002</c:v>
                      </c:pt>
                      <c:pt idx="634">
                        <c:v>0.33591499999999996</c:v>
                      </c:pt>
                      <c:pt idx="635">
                        <c:v>0.33644399999999991</c:v>
                      </c:pt>
                      <c:pt idx="636">
                        <c:v>0.33697299999999991</c:v>
                      </c:pt>
                      <c:pt idx="637">
                        <c:v>0.33750200000000002</c:v>
                      </c:pt>
                      <c:pt idx="638">
                        <c:v>0.33803099999999997</c:v>
                      </c:pt>
                      <c:pt idx="639">
                        <c:v>0.33855999999999997</c:v>
                      </c:pt>
                      <c:pt idx="640">
                        <c:v>0.33908899999999992</c:v>
                      </c:pt>
                      <c:pt idx="641">
                        <c:v>0.33961800000000003</c:v>
                      </c:pt>
                      <c:pt idx="642">
                        <c:v>0.34014699999999998</c:v>
                      </c:pt>
                      <c:pt idx="643">
                        <c:v>0.34067599999999998</c:v>
                      </c:pt>
                      <c:pt idx="644">
                        <c:v>0.34120499999999993</c:v>
                      </c:pt>
                      <c:pt idx="645">
                        <c:v>0.34173399999999987</c:v>
                      </c:pt>
                      <c:pt idx="646">
                        <c:v>0.34226299999999998</c:v>
                      </c:pt>
                      <c:pt idx="647">
                        <c:v>0.34279199999999999</c:v>
                      </c:pt>
                      <c:pt idx="648">
                        <c:v>0.34332099999999993</c:v>
                      </c:pt>
                      <c:pt idx="649">
                        <c:v>0.34384999999999993</c:v>
                      </c:pt>
                      <c:pt idx="650">
                        <c:v>0.34437899999999999</c:v>
                      </c:pt>
                      <c:pt idx="651">
                        <c:v>0.34490799999999999</c:v>
                      </c:pt>
                      <c:pt idx="652">
                        <c:v>0.34543699999999994</c:v>
                      </c:pt>
                      <c:pt idx="653">
                        <c:v>0.34596599999999994</c:v>
                      </c:pt>
                      <c:pt idx="654">
                        <c:v>0.34649499999999989</c:v>
                      </c:pt>
                      <c:pt idx="655">
                        <c:v>0.347024</c:v>
                      </c:pt>
                      <c:pt idx="656">
                        <c:v>0.34755299999999995</c:v>
                      </c:pt>
                      <c:pt idx="657">
                        <c:v>0.34808199999999995</c:v>
                      </c:pt>
                      <c:pt idx="658">
                        <c:v>0.34861099999999989</c:v>
                      </c:pt>
                      <c:pt idx="659">
                        <c:v>0.34914000000000001</c:v>
                      </c:pt>
                      <c:pt idx="660">
                        <c:v>0.34966899999999995</c:v>
                      </c:pt>
                      <c:pt idx="661">
                        <c:v>0.35019799999999995</c:v>
                      </c:pt>
                      <c:pt idx="662">
                        <c:v>0.3507269999999999</c:v>
                      </c:pt>
                      <c:pt idx="663">
                        <c:v>0.35125599999999996</c:v>
                      </c:pt>
                      <c:pt idx="664">
                        <c:v>0.35178499999999996</c:v>
                      </c:pt>
                      <c:pt idx="665">
                        <c:v>0.35231399999999996</c:v>
                      </c:pt>
                      <c:pt idx="666">
                        <c:v>0.35284299999999991</c:v>
                      </c:pt>
                      <c:pt idx="667">
                        <c:v>0.35337199999999996</c:v>
                      </c:pt>
                      <c:pt idx="668">
                        <c:v>0.35390099999999997</c:v>
                      </c:pt>
                      <c:pt idx="669">
                        <c:v>0.35442999999999997</c:v>
                      </c:pt>
                      <c:pt idx="670">
                        <c:v>0.35495899999999991</c:v>
                      </c:pt>
                      <c:pt idx="671">
                        <c:v>0.35548799999999992</c:v>
                      </c:pt>
                      <c:pt idx="672">
                        <c:v>0.35601700000000003</c:v>
                      </c:pt>
                      <c:pt idx="673">
                        <c:v>0.35654599999999997</c:v>
                      </c:pt>
                      <c:pt idx="674">
                        <c:v>0.35707499999999992</c:v>
                      </c:pt>
                      <c:pt idx="675">
                        <c:v>0.35760399999999992</c:v>
                      </c:pt>
                      <c:pt idx="676">
                        <c:v>0.35813299999999992</c:v>
                      </c:pt>
                      <c:pt idx="677">
                        <c:v>0.35866199999999998</c:v>
                      </c:pt>
                      <c:pt idx="678">
                        <c:v>0.35919099999999998</c:v>
                      </c:pt>
                      <c:pt idx="679">
                        <c:v>0.35971999999999993</c:v>
                      </c:pt>
                      <c:pt idx="680">
                        <c:v>0.36024899999999999</c:v>
                      </c:pt>
                      <c:pt idx="681">
                        <c:v>0.36077799999999999</c:v>
                      </c:pt>
                      <c:pt idx="682">
                        <c:v>0.36130699999999999</c:v>
                      </c:pt>
                      <c:pt idx="683">
                        <c:v>0.36183599999999994</c:v>
                      </c:pt>
                      <c:pt idx="684">
                        <c:v>0.36236499999999999</c:v>
                      </c:pt>
                      <c:pt idx="685">
                        <c:v>0.36289399999999994</c:v>
                      </c:pt>
                      <c:pt idx="686">
                        <c:v>0.363423</c:v>
                      </c:pt>
                      <c:pt idx="687">
                        <c:v>0.36395199999999994</c:v>
                      </c:pt>
                      <c:pt idx="688">
                        <c:v>0.36448099999999994</c:v>
                      </c:pt>
                      <c:pt idx="689">
                        <c:v>0.36500999999999995</c:v>
                      </c:pt>
                      <c:pt idx="690">
                        <c:v>0.365539</c:v>
                      </c:pt>
                      <c:pt idx="691">
                        <c:v>0.36606799999999995</c:v>
                      </c:pt>
                      <c:pt idx="692">
                        <c:v>0.36659699999999995</c:v>
                      </c:pt>
                      <c:pt idx="693">
                        <c:v>0.36712599999999995</c:v>
                      </c:pt>
                      <c:pt idx="694">
                        <c:v>0.36765499999999995</c:v>
                      </c:pt>
                      <c:pt idx="695">
                        <c:v>0.36818399999999996</c:v>
                      </c:pt>
                      <c:pt idx="696">
                        <c:v>0.36871299999999996</c:v>
                      </c:pt>
                      <c:pt idx="697">
                        <c:v>0.36924199999999996</c:v>
                      </c:pt>
                      <c:pt idx="698">
                        <c:v>0.36977099999999996</c:v>
                      </c:pt>
                      <c:pt idx="699">
                        <c:v>0.37029999999999996</c:v>
                      </c:pt>
                      <c:pt idx="700">
                        <c:v>0.37082899999999996</c:v>
                      </c:pt>
                      <c:pt idx="701">
                        <c:v>0.37135799999999991</c:v>
                      </c:pt>
                      <c:pt idx="702">
                        <c:v>0.37188699999999997</c:v>
                      </c:pt>
                      <c:pt idx="703">
                        <c:v>0.37241599999999991</c:v>
                      </c:pt>
                      <c:pt idx="704">
                        <c:v>0.37294499999999997</c:v>
                      </c:pt>
                      <c:pt idx="705">
                        <c:v>0.37347399999999992</c:v>
                      </c:pt>
                      <c:pt idx="706">
                        <c:v>0.37400299999999997</c:v>
                      </c:pt>
                      <c:pt idx="707">
                        <c:v>0.37453199999999992</c:v>
                      </c:pt>
                      <c:pt idx="708">
                        <c:v>0.37506099999999998</c:v>
                      </c:pt>
                      <c:pt idx="709">
                        <c:v>0.37558999999999992</c:v>
                      </c:pt>
                      <c:pt idx="710">
                        <c:v>0.37611899999999998</c:v>
                      </c:pt>
                      <c:pt idx="711">
                        <c:v>0.37664799999999993</c:v>
                      </c:pt>
                      <c:pt idx="712">
                        <c:v>0.37717699999999993</c:v>
                      </c:pt>
                      <c:pt idx="713">
                        <c:v>0.37770599999999993</c:v>
                      </c:pt>
                      <c:pt idx="714">
                        <c:v>0.37823499999999999</c:v>
                      </c:pt>
                      <c:pt idx="715">
                        <c:v>0.37876399999999993</c:v>
                      </c:pt>
                      <c:pt idx="716">
                        <c:v>0.37929299999999994</c:v>
                      </c:pt>
                      <c:pt idx="717">
                        <c:v>0.37982199999999994</c:v>
                      </c:pt>
                      <c:pt idx="718">
                        <c:v>0.38035099999999994</c:v>
                      </c:pt>
                      <c:pt idx="719">
                        <c:v>0.38088</c:v>
                      </c:pt>
                      <c:pt idx="720">
                        <c:v>0.38140899999999994</c:v>
                      </c:pt>
                      <c:pt idx="721">
                        <c:v>0.38193799999999989</c:v>
                      </c:pt>
                      <c:pt idx="722">
                        <c:v>0.38246699999999995</c:v>
                      </c:pt>
                      <c:pt idx="723">
                        <c:v>0.382996</c:v>
                      </c:pt>
                      <c:pt idx="724">
                        <c:v>0.38352499999999995</c:v>
                      </c:pt>
                      <c:pt idx="725">
                        <c:v>0.3840539999999999</c:v>
                      </c:pt>
                      <c:pt idx="726">
                        <c:v>0.38458299999999995</c:v>
                      </c:pt>
                      <c:pt idx="727">
                        <c:v>0.38511200000000001</c:v>
                      </c:pt>
                      <c:pt idx="728">
                        <c:v>0.38564099999999996</c:v>
                      </c:pt>
                      <c:pt idx="729">
                        <c:v>0.38616999999999996</c:v>
                      </c:pt>
                      <c:pt idx="730">
                        <c:v>0.3866989999999999</c:v>
                      </c:pt>
                      <c:pt idx="731">
                        <c:v>0.38722800000000002</c:v>
                      </c:pt>
                      <c:pt idx="732">
                        <c:v>0.38775699999999996</c:v>
                      </c:pt>
                      <c:pt idx="733">
                        <c:v>0.38828599999999996</c:v>
                      </c:pt>
                      <c:pt idx="734">
                        <c:v>0.38881499999999991</c:v>
                      </c:pt>
                      <c:pt idx="735">
                        <c:v>0.38934399999999997</c:v>
                      </c:pt>
                      <c:pt idx="736">
                        <c:v>0.38987299999999997</c:v>
                      </c:pt>
                      <c:pt idx="737">
                        <c:v>0.39040199999999997</c:v>
                      </c:pt>
                      <c:pt idx="738">
                        <c:v>0.39093099999999992</c:v>
                      </c:pt>
                      <c:pt idx="739">
                        <c:v>0.39145999999999992</c:v>
                      </c:pt>
                      <c:pt idx="740">
                        <c:v>0.39198899999999998</c:v>
                      </c:pt>
                      <c:pt idx="741">
                        <c:v>0.39251799999999998</c:v>
                      </c:pt>
                      <c:pt idx="742">
                        <c:v>0.39304699999999992</c:v>
                      </c:pt>
                      <c:pt idx="743">
                        <c:v>0.39357599999999993</c:v>
                      </c:pt>
                      <c:pt idx="744">
                        <c:v>0.39410499999999998</c:v>
                      </c:pt>
                      <c:pt idx="745">
                        <c:v>0.39463399999999998</c:v>
                      </c:pt>
                      <c:pt idx="746">
                        <c:v>0.39516299999999993</c:v>
                      </c:pt>
                      <c:pt idx="747">
                        <c:v>0.39569199999999993</c:v>
                      </c:pt>
                      <c:pt idx="748">
                        <c:v>0.39622099999999999</c:v>
                      </c:pt>
                      <c:pt idx="749">
                        <c:v>0.39674999999999999</c:v>
                      </c:pt>
                      <c:pt idx="750">
                        <c:v>0.39727899999999994</c:v>
                      </c:pt>
                      <c:pt idx="751">
                        <c:v>0.39780799999999994</c:v>
                      </c:pt>
                      <c:pt idx="752">
                        <c:v>0.39833699999999989</c:v>
                      </c:pt>
                      <c:pt idx="753">
                        <c:v>0.398866</c:v>
                      </c:pt>
                      <c:pt idx="754">
                        <c:v>0.39939499999999994</c:v>
                      </c:pt>
                      <c:pt idx="755">
                        <c:v>0.39992399999999995</c:v>
                      </c:pt>
                      <c:pt idx="756">
                        <c:v>0.40045299999999989</c:v>
                      </c:pt>
                      <c:pt idx="757">
                        <c:v>0.40098200000000001</c:v>
                      </c:pt>
                      <c:pt idx="758">
                        <c:v>0.40151100000000001</c:v>
                      </c:pt>
                      <c:pt idx="759">
                        <c:v>0.40203999999999995</c:v>
                      </c:pt>
                      <c:pt idx="760">
                        <c:v>0.4025689999999999</c:v>
                      </c:pt>
                      <c:pt idx="761">
                        <c:v>0.4030979999999999</c:v>
                      </c:pt>
                      <c:pt idx="762">
                        <c:v>0.40362700000000001</c:v>
                      </c:pt>
                      <c:pt idx="763">
                        <c:v>0.40415599999999996</c:v>
                      </c:pt>
                      <c:pt idx="764">
                        <c:v>0.40468499999999991</c:v>
                      </c:pt>
                      <c:pt idx="765">
                        <c:v>0.40521399999999991</c:v>
                      </c:pt>
                      <c:pt idx="766">
                        <c:v>0.40574300000000002</c:v>
                      </c:pt>
                      <c:pt idx="767">
                        <c:v>0.40627199999999997</c:v>
                      </c:pt>
                      <c:pt idx="768">
                        <c:v>0.40680099999999997</c:v>
                      </c:pt>
                      <c:pt idx="769">
                        <c:v>0.40732999999999991</c:v>
                      </c:pt>
                      <c:pt idx="770">
                        <c:v>0.40785899999999997</c:v>
                      </c:pt>
                      <c:pt idx="771">
                        <c:v>0.40838799999999997</c:v>
                      </c:pt>
                      <c:pt idx="772">
                        <c:v>0.40891699999999997</c:v>
                      </c:pt>
                      <c:pt idx="773">
                        <c:v>0.40944599999999992</c:v>
                      </c:pt>
                      <c:pt idx="774">
                        <c:v>0.40997499999999992</c:v>
                      </c:pt>
                      <c:pt idx="775">
                        <c:v>0.41050399999999998</c:v>
                      </c:pt>
                      <c:pt idx="776">
                        <c:v>0.41103299999999998</c:v>
                      </c:pt>
                      <c:pt idx="777">
                        <c:v>0.41156199999999993</c:v>
                      </c:pt>
                      <c:pt idx="778">
                        <c:v>0.41209099999999993</c:v>
                      </c:pt>
                      <c:pt idx="779">
                        <c:v>0.41261999999999993</c:v>
                      </c:pt>
                      <c:pt idx="780">
                        <c:v>0.41314899999999999</c:v>
                      </c:pt>
                      <c:pt idx="781">
                        <c:v>0.41367799999999993</c:v>
                      </c:pt>
                      <c:pt idx="782">
                        <c:v>0.41420699999999994</c:v>
                      </c:pt>
                      <c:pt idx="783">
                        <c:v>0.41473599999999994</c:v>
                      </c:pt>
                      <c:pt idx="784">
                        <c:v>0.415265</c:v>
                      </c:pt>
                      <c:pt idx="785">
                        <c:v>0.41579399999999994</c:v>
                      </c:pt>
                      <c:pt idx="786">
                        <c:v>0.41632299999999994</c:v>
                      </c:pt>
                      <c:pt idx="787">
                        <c:v>0.41685199999999989</c:v>
                      </c:pt>
                      <c:pt idx="788">
                        <c:v>0.41738099999999995</c:v>
                      </c:pt>
                      <c:pt idx="789">
                        <c:v>0.41790999999999995</c:v>
                      </c:pt>
                      <c:pt idx="790">
                        <c:v>0.41843899999999995</c:v>
                      </c:pt>
                      <c:pt idx="791">
                        <c:v>0.4189679999999999</c:v>
                      </c:pt>
                      <c:pt idx="792">
                        <c:v>0.41949699999999995</c:v>
                      </c:pt>
                      <c:pt idx="793">
                        <c:v>0.42002599999999995</c:v>
                      </c:pt>
                      <c:pt idx="794">
                        <c:v>0.42055499999999996</c:v>
                      </c:pt>
                      <c:pt idx="795">
                        <c:v>0.4210839999999999</c:v>
                      </c:pt>
                      <c:pt idx="796">
                        <c:v>0.42161299999999996</c:v>
                      </c:pt>
                      <c:pt idx="797">
                        <c:v>0.42214199999999991</c:v>
                      </c:pt>
                      <c:pt idx="798">
                        <c:v>0.42267099999999996</c:v>
                      </c:pt>
                      <c:pt idx="799">
                        <c:v>0.42319999999999991</c:v>
                      </c:pt>
                      <c:pt idx="800">
                        <c:v>0.42372899999999997</c:v>
                      </c:pt>
                      <c:pt idx="801">
                        <c:v>0.42425799999999991</c:v>
                      </c:pt>
                      <c:pt idx="802">
                        <c:v>0.42478699999999997</c:v>
                      </c:pt>
                      <c:pt idx="803">
                        <c:v>0.42531599999999992</c:v>
                      </c:pt>
                      <c:pt idx="804">
                        <c:v>0.42584499999999992</c:v>
                      </c:pt>
                      <c:pt idx="805">
                        <c:v>0.42637399999999998</c:v>
                      </c:pt>
                      <c:pt idx="806">
                        <c:v>0.42690299999999992</c:v>
                      </c:pt>
                      <c:pt idx="807">
                        <c:v>0.42743199999999998</c:v>
                      </c:pt>
                      <c:pt idx="808">
                        <c:v>0.42796099999999992</c:v>
                      </c:pt>
                      <c:pt idx="809">
                        <c:v>0.42848999999999998</c:v>
                      </c:pt>
                      <c:pt idx="810">
                        <c:v>0.42901899999999993</c:v>
                      </c:pt>
                      <c:pt idx="811">
                        <c:v>0.42954799999999999</c:v>
                      </c:pt>
                      <c:pt idx="812">
                        <c:v>0.43007699999999993</c:v>
                      </c:pt>
                      <c:pt idx="813">
                        <c:v>0.43060599999999999</c:v>
                      </c:pt>
                      <c:pt idx="814">
                        <c:v>0.43113499999999993</c:v>
                      </c:pt>
                      <c:pt idx="815">
                        <c:v>0.43166399999999994</c:v>
                      </c:pt>
                      <c:pt idx="816">
                        <c:v>0.43219299999999994</c:v>
                      </c:pt>
                      <c:pt idx="817">
                        <c:v>0.432722</c:v>
                      </c:pt>
                      <c:pt idx="818">
                        <c:v>0.43325099999999994</c:v>
                      </c:pt>
                      <c:pt idx="819">
                        <c:v>0.43377999999999994</c:v>
                      </c:pt>
                      <c:pt idx="820">
                        <c:v>0.43430899999999995</c:v>
                      </c:pt>
                      <c:pt idx="821">
                        <c:v>0.43483799999999995</c:v>
                      </c:pt>
                      <c:pt idx="822">
                        <c:v>0.43536699999999995</c:v>
                      </c:pt>
                      <c:pt idx="823">
                        <c:v>0.43589599999999995</c:v>
                      </c:pt>
                      <c:pt idx="824">
                        <c:v>0.4364249999999999</c:v>
                      </c:pt>
                      <c:pt idx="825">
                        <c:v>0.43695399999999995</c:v>
                      </c:pt>
                      <c:pt idx="826">
                        <c:v>0.43748299999999996</c:v>
                      </c:pt>
                      <c:pt idx="827">
                        <c:v>0.43801199999999996</c:v>
                      </c:pt>
                      <c:pt idx="828">
                        <c:v>0.4385409999999999</c:v>
                      </c:pt>
                      <c:pt idx="829">
                        <c:v>0.43906999999999996</c:v>
                      </c:pt>
                      <c:pt idx="830">
                        <c:v>0.43959899999999996</c:v>
                      </c:pt>
                      <c:pt idx="831">
                        <c:v>0.44012799999999996</c:v>
                      </c:pt>
                      <c:pt idx="832">
                        <c:v>0.44065699999999991</c:v>
                      </c:pt>
                      <c:pt idx="833">
                        <c:v>0.44118599999999997</c:v>
                      </c:pt>
                      <c:pt idx="834">
                        <c:v>0.44171499999999997</c:v>
                      </c:pt>
                      <c:pt idx="835">
                        <c:v>0.44224399999999997</c:v>
                      </c:pt>
                      <c:pt idx="836">
                        <c:v>0.44277299999999992</c:v>
                      </c:pt>
                      <c:pt idx="837">
                        <c:v>0.44330199999999992</c:v>
                      </c:pt>
                      <c:pt idx="838">
                        <c:v>0.44383099999999992</c:v>
                      </c:pt>
                      <c:pt idx="839">
                        <c:v>0.44435999999999998</c:v>
                      </c:pt>
                      <c:pt idx="840">
                        <c:v>0.44488899999999992</c:v>
                      </c:pt>
                      <c:pt idx="841">
                        <c:v>0.44541799999999993</c:v>
                      </c:pt>
                      <c:pt idx="842">
                        <c:v>0.44594699999999993</c:v>
                      </c:pt>
                      <c:pt idx="843">
                        <c:v>0.44647599999999998</c:v>
                      </c:pt>
                      <c:pt idx="844">
                        <c:v>0.44700499999999993</c:v>
                      </c:pt>
                      <c:pt idx="845">
                        <c:v>0.44753399999999993</c:v>
                      </c:pt>
                      <c:pt idx="846">
                        <c:v>0.44806299999999988</c:v>
                      </c:pt>
                      <c:pt idx="847">
                        <c:v>0.44859199999999999</c:v>
                      </c:pt>
                      <c:pt idx="848">
                        <c:v>0.44912099999999999</c:v>
                      </c:pt>
                      <c:pt idx="849">
                        <c:v>0.44964999999999994</c:v>
                      </c:pt>
                      <c:pt idx="850">
                        <c:v>0.45017899999999988</c:v>
                      </c:pt>
                      <c:pt idx="851">
                        <c:v>0.45070799999999994</c:v>
                      </c:pt>
                      <c:pt idx="852">
                        <c:v>0.451237</c:v>
                      </c:pt>
                      <c:pt idx="853">
                        <c:v>0.45176599999999995</c:v>
                      </c:pt>
                      <c:pt idx="854">
                        <c:v>0.45229499999999995</c:v>
                      </c:pt>
                      <c:pt idx="855">
                        <c:v>0.45282399999999989</c:v>
                      </c:pt>
                      <c:pt idx="856">
                        <c:v>0.45335300000000001</c:v>
                      </c:pt>
                      <c:pt idx="857">
                        <c:v>0.45388199999999995</c:v>
                      </c:pt>
                      <c:pt idx="858">
                        <c:v>0.45441099999999995</c:v>
                      </c:pt>
                      <c:pt idx="859">
                        <c:v>0.4549399999999999</c:v>
                      </c:pt>
                      <c:pt idx="860">
                        <c:v>0.45546900000000001</c:v>
                      </c:pt>
                      <c:pt idx="861">
                        <c:v>0.45599799999999996</c:v>
                      </c:pt>
                      <c:pt idx="862">
                        <c:v>0.45652699999999996</c:v>
                      </c:pt>
                      <c:pt idx="863">
                        <c:v>0.45705599999999991</c:v>
                      </c:pt>
                      <c:pt idx="864">
                        <c:v>0.45758499999999991</c:v>
                      </c:pt>
                      <c:pt idx="865">
                        <c:v>0.45811399999999997</c:v>
                      </c:pt>
                      <c:pt idx="866">
                        <c:v>0.45864299999999997</c:v>
                      </c:pt>
                      <c:pt idx="867">
                        <c:v>0.45917199999999991</c:v>
                      </c:pt>
                      <c:pt idx="868">
                        <c:v>0.45970099999999992</c:v>
                      </c:pt>
                      <c:pt idx="869">
                        <c:v>0.46022999999999997</c:v>
                      </c:pt>
                      <c:pt idx="870">
                        <c:v>0.46075899999999997</c:v>
                      </c:pt>
                      <c:pt idx="871">
                        <c:v>0.46128799999999992</c:v>
                      </c:pt>
                      <c:pt idx="872">
                        <c:v>0.46181699999999992</c:v>
                      </c:pt>
                      <c:pt idx="873">
                        <c:v>0.46234599999999987</c:v>
                      </c:pt>
                      <c:pt idx="874">
                        <c:v>0.46287499999999998</c:v>
                      </c:pt>
                      <c:pt idx="875">
                        <c:v>0.46340399999999993</c:v>
                      </c:pt>
                      <c:pt idx="876">
                        <c:v>0.46393299999999993</c:v>
                      </c:pt>
                      <c:pt idx="877">
                        <c:v>0.46446199999999987</c:v>
                      </c:pt>
                      <c:pt idx="878">
                        <c:v>0.46499099999999999</c:v>
                      </c:pt>
                      <c:pt idx="879">
                        <c:v>0.46551999999999993</c:v>
                      </c:pt>
                      <c:pt idx="880">
                        <c:v>0.46604899999999994</c:v>
                      </c:pt>
                      <c:pt idx="881">
                        <c:v>0.46657799999999988</c:v>
                      </c:pt>
                      <c:pt idx="882">
                        <c:v>0.46710699999999994</c:v>
                      </c:pt>
                      <c:pt idx="883">
                        <c:v>0.46763599999999994</c:v>
                      </c:pt>
                      <c:pt idx="884">
                        <c:v>0.46816499999999994</c:v>
                      </c:pt>
                      <c:pt idx="885">
                        <c:v>0.46869399999999989</c:v>
                      </c:pt>
                      <c:pt idx="886">
                        <c:v>0.46922299999999995</c:v>
                      </c:pt>
                      <c:pt idx="887">
                        <c:v>0.469752</c:v>
                      </c:pt>
                      <c:pt idx="888">
                        <c:v>0.47028099999999995</c:v>
                      </c:pt>
                      <c:pt idx="889">
                        <c:v>0.4708099999999999</c:v>
                      </c:pt>
                      <c:pt idx="890">
                        <c:v>0.4713389999999999</c:v>
                      </c:pt>
                      <c:pt idx="891">
                        <c:v>0.4718679999999999</c:v>
                      </c:pt>
                      <c:pt idx="892">
                        <c:v>0.47239699999999996</c:v>
                      </c:pt>
                      <c:pt idx="893">
                        <c:v>0.47292599999999996</c:v>
                      </c:pt>
                      <c:pt idx="894">
                        <c:v>0.4734549999999999</c:v>
                      </c:pt>
                      <c:pt idx="895">
                        <c:v>0.47398399999999996</c:v>
                      </c:pt>
                      <c:pt idx="896">
                        <c:v>0.47451299999999996</c:v>
                      </c:pt>
                      <c:pt idx="897">
                        <c:v>0.47504199999999996</c:v>
                      </c:pt>
                      <c:pt idx="898">
                        <c:v>0.47557099999999991</c:v>
                      </c:pt>
                      <c:pt idx="899">
                        <c:v>0.47609999999999997</c:v>
                      </c:pt>
                      <c:pt idx="900">
                        <c:v>0.47662899999999991</c:v>
                      </c:pt>
                      <c:pt idx="901">
                        <c:v>0.47715799999999997</c:v>
                      </c:pt>
                      <c:pt idx="902">
                        <c:v>0.47768699999999992</c:v>
                      </c:pt>
                      <c:pt idx="903">
                        <c:v>0.47821599999999997</c:v>
                      </c:pt>
                      <c:pt idx="904">
                        <c:v>0.47874499999999992</c:v>
                      </c:pt>
                      <c:pt idx="905">
                        <c:v>0.47927399999999998</c:v>
                      </c:pt>
                      <c:pt idx="906">
                        <c:v>0.47980299999999992</c:v>
                      </c:pt>
                      <c:pt idx="907">
                        <c:v>0.48033199999999993</c:v>
                      </c:pt>
                      <c:pt idx="908">
                        <c:v>0.48086099999999993</c:v>
                      </c:pt>
                      <c:pt idx="909">
                        <c:v>0.48138999999999998</c:v>
                      </c:pt>
                      <c:pt idx="910">
                        <c:v>0.48191899999999993</c:v>
                      </c:pt>
                      <c:pt idx="911">
                        <c:v>0.48244799999999993</c:v>
                      </c:pt>
                      <c:pt idx="912">
                        <c:v>0.48297699999999993</c:v>
                      </c:pt>
                      <c:pt idx="913">
                        <c:v>0.48350599999999994</c:v>
                      </c:pt>
                      <c:pt idx="914">
                        <c:v>0.48403499999999994</c:v>
                      </c:pt>
                      <c:pt idx="915">
                        <c:v>0.48456399999999994</c:v>
                      </c:pt>
                      <c:pt idx="916">
                        <c:v>0.48509299999999994</c:v>
                      </c:pt>
                      <c:pt idx="917">
                        <c:v>0.48562199999999994</c:v>
                      </c:pt>
                      <c:pt idx="918">
                        <c:v>0.48615099999999994</c:v>
                      </c:pt>
                      <c:pt idx="919">
                        <c:v>0.48667999999999995</c:v>
                      </c:pt>
                      <c:pt idx="920">
                        <c:v>0.48720899999999995</c:v>
                      </c:pt>
                      <c:pt idx="921">
                        <c:v>0.48773799999999995</c:v>
                      </c:pt>
                      <c:pt idx="922">
                        <c:v>0.4882669999999999</c:v>
                      </c:pt>
                      <c:pt idx="923">
                        <c:v>0.48879599999999995</c:v>
                      </c:pt>
                      <c:pt idx="924">
                        <c:v>0.4893249999999999</c:v>
                      </c:pt>
                      <c:pt idx="925">
                        <c:v>0.48985399999999996</c:v>
                      </c:pt>
                      <c:pt idx="926">
                        <c:v>0.4903829999999999</c:v>
                      </c:pt>
                      <c:pt idx="927">
                        <c:v>0.49091199999999996</c:v>
                      </c:pt>
                      <c:pt idx="928">
                        <c:v>0.49144099999999991</c:v>
                      </c:pt>
                      <c:pt idx="929">
                        <c:v>0.49196999999999996</c:v>
                      </c:pt>
                      <c:pt idx="930">
                        <c:v>0.49249899999999991</c:v>
                      </c:pt>
                      <c:pt idx="931">
                        <c:v>0.49302799999999991</c:v>
                      </c:pt>
                      <c:pt idx="932">
                        <c:v>0.49355699999999997</c:v>
                      </c:pt>
                      <c:pt idx="933">
                        <c:v>0.49408599999999997</c:v>
                      </c:pt>
                      <c:pt idx="934">
                        <c:v>0.49461499999999997</c:v>
                      </c:pt>
                      <c:pt idx="935">
                        <c:v>0.49514399999999992</c:v>
                      </c:pt>
                      <c:pt idx="936">
                        <c:v>0.49567299999999997</c:v>
                      </c:pt>
                      <c:pt idx="937">
                        <c:v>0.49620199999999992</c:v>
                      </c:pt>
                      <c:pt idx="938">
                        <c:v>0.49673099999999998</c:v>
                      </c:pt>
                      <c:pt idx="939">
                        <c:v>0.49725999999999992</c:v>
                      </c:pt>
                      <c:pt idx="940">
                        <c:v>0.49778899999999993</c:v>
                      </c:pt>
                      <c:pt idx="941">
                        <c:v>0.49831799999999993</c:v>
                      </c:pt>
                      <c:pt idx="942">
                        <c:v>0.49884699999999998</c:v>
                      </c:pt>
                      <c:pt idx="943">
                        <c:v>0.49937599999999993</c:v>
                      </c:pt>
                      <c:pt idx="944">
                        <c:v>0.49990499999999993</c:v>
                      </c:pt>
                      <c:pt idx="945">
                        <c:v>0.50043399999999993</c:v>
                      </c:pt>
                      <c:pt idx="946">
                        <c:v>0.50096299999999994</c:v>
                      </c:pt>
                      <c:pt idx="947">
                        <c:v>0.50149199999999994</c:v>
                      </c:pt>
                      <c:pt idx="948">
                        <c:v>0.50202099999999994</c:v>
                      </c:pt>
                      <c:pt idx="949">
                        <c:v>0.50254999999999994</c:v>
                      </c:pt>
                      <c:pt idx="950">
                        <c:v>0.50307899999999994</c:v>
                      </c:pt>
                      <c:pt idx="951">
                        <c:v>0.50360799999999994</c:v>
                      </c:pt>
                      <c:pt idx="952">
                        <c:v>0.50413699999999995</c:v>
                      </c:pt>
                      <c:pt idx="953">
                        <c:v>0.50466599999999995</c:v>
                      </c:pt>
                      <c:pt idx="954">
                        <c:v>0.50519499999999995</c:v>
                      </c:pt>
                      <c:pt idx="955">
                        <c:v>0.50572399999999995</c:v>
                      </c:pt>
                      <c:pt idx="956">
                        <c:v>0.50625299999999995</c:v>
                      </c:pt>
                      <c:pt idx="957">
                        <c:v>0.50678199999999995</c:v>
                      </c:pt>
                      <c:pt idx="958">
                        <c:v>0.50731099999999985</c:v>
                      </c:pt>
                      <c:pt idx="959">
                        <c:v>0.50783999999999996</c:v>
                      </c:pt>
                      <c:pt idx="960">
                        <c:v>0.50836899999999996</c:v>
                      </c:pt>
                      <c:pt idx="961">
                        <c:v>0.50889799999999996</c:v>
                      </c:pt>
                      <c:pt idx="962">
                        <c:v>0.50942699999999985</c:v>
                      </c:pt>
                      <c:pt idx="963">
                        <c:v>0.50995599999999996</c:v>
                      </c:pt>
                      <c:pt idx="964">
                        <c:v>0.51048499999999997</c:v>
                      </c:pt>
                      <c:pt idx="965">
                        <c:v>0.51101399999999997</c:v>
                      </c:pt>
                      <c:pt idx="966">
                        <c:v>0.51154299999999986</c:v>
                      </c:pt>
                      <c:pt idx="967">
                        <c:v>0.51207199999999986</c:v>
                      </c:pt>
                      <c:pt idx="968">
                        <c:v>0.51260099999999997</c:v>
                      </c:pt>
                      <c:pt idx="969">
                        <c:v>0.51312999999999998</c:v>
                      </c:pt>
                      <c:pt idx="970">
                        <c:v>0.51365899999999987</c:v>
                      </c:pt>
                      <c:pt idx="971">
                        <c:v>0.51418799999999987</c:v>
                      </c:pt>
                      <c:pt idx="972">
                        <c:v>0.51471699999999998</c:v>
                      </c:pt>
                      <c:pt idx="973">
                        <c:v>0.51524599999999998</c:v>
                      </c:pt>
                      <c:pt idx="974">
                        <c:v>0.51577499999999987</c:v>
                      </c:pt>
                      <c:pt idx="975">
                        <c:v>0.51630399999999987</c:v>
                      </c:pt>
                      <c:pt idx="976">
                        <c:v>0.51683299999999988</c:v>
                      </c:pt>
                      <c:pt idx="977">
                        <c:v>0.51736199999999999</c:v>
                      </c:pt>
                      <c:pt idx="978">
                        <c:v>0.51789099999999999</c:v>
                      </c:pt>
                      <c:pt idx="979">
                        <c:v>0.51841999999999988</c:v>
                      </c:pt>
                      <c:pt idx="980">
                        <c:v>0.51894899999999988</c:v>
                      </c:pt>
                      <c:pt idx="981">
                        <c:v>0.519478</c:v>
                      </c:pt>
                      <c:pt idx="982">
                        <c:v>0.520007</c:v>
                      </c:pt>
                      <c:pt idx="983">
                        <c:v>0.52053599999999989</c:v>
                      </c:pt>
                      <c:pt idx="984">
                        <c:v>0.52106499999999989</c:v>
                      </c:pt>
                      <c:pt idx="985">
                        <c:v>0.521594</c:v>
                      </c:pt>
                      <c:pt idx="986">
                        <c:v>0.522123</c:v>
                      </c:pt>
                      <c:pt idx="987">
                        <c:v>0.52265199999999989</c:v>
                      </c:pt>
                      <c:pt idx="988">
                        <c:v>0.5231809999999999</c:v>
                      </c:pt>
                      <c:pt idx="989">
                        <c:v>0.5237099999999999</c:v>
                      </c:pt>
                      <c:pt idx="990">
                        <c:v>0.52423900000000001</c:v>
                      </c:pt>
                      <c:pt idx="991">
                        <c:v>0.5247679999999999</c:v>
                      </c:pt>
                      <c:pt idx="992">
                        <c:v>0.5252969999999999</c:v>
                      </c:pt>
                      <c:pt idx="993">
                        <c:v>0.5258259999999999</c:v>
                      </c:pt>
                      <c:pt idx="994">
                        <c:v>0.52635500000000002</c:v>
                      </c:pt>
                      <c:pt idx="995">
                        <c:v>0.52688399999999991</c:v>
                      </c:pt>
                      <c:pt idx="996">
                        <c:v>0.52741299999999991</c:v>
                      </c:pt>
                      <c:pt idx="997">
                        <c:v>0.52794199999999991</c:v>
                      </c:pt>
                      <c:pt idx="998">
                        <c:v>0.52847099999999991</c:v>
                      </c:pt>
                      <c:pt idx="999">
                        <c:v>0.52899999999999991</c:v>
                      </c:pt>
                      <c:pt idx="1000">
                        <c:v>0.52952899999999992</c:v>
                      </c:pt>
                      <c:pt idx="1001">
                        <c:v>0.53005799999999992</c:v>
                      </c:pt>
                      <c:pt idx="1002">
                        <c:v>0.53058699999999992</c:v>
                      </c:pt>
                      <c:pt idx="1003">
                        <c:v>0.53111599999999992</c:v>
                      </c:pt>
                      <c:pt idx="1004">
                        <c:v>0.53164499999999992</c:v>
                      </c:pt>
                      <c:pt idx="1005">
                        <c:v>0.53217399999999992</c:v>
                      </c:pt>
                      <c:pt idx="1006">
                        <c:v>0.53270299999999993</c:v>
                      </c:pt>
                      <c:pt idx="1007">
                        <c:v>0.53323199999999993</c:v>
                      </c:pt>
                      <c:pt idx="1008">
                        <c:v>0.53376099999999993</c:v>
                      </c:pt>
                      <c:pt idx="1009">
                        <c:v>0.53428999999999993</c:v>
                      </c:pt>
                      <c:pt idx="1010">
                        <c:v>0.53481899999999993</c:v>
                      </c:pt>
                      <c:pt idx="1011">
                        <c:v>0.53534799999999994</c:v>
                      </c:pt>
                      <c:pt idx="1012">
                        <c:v>0.53587699999999994</c:v>
                      </c:pt>
                      <c:pt idx="1013">
                        <c:v>0.53640599999999994</c:v>
                      </c:pt>
                      <c:pt idx="1014">
                        <c:v>0.53693499999999994</c:v>
                      </c:pt>
                      <c:pt idx="1015">
                        <c:v>0.53746399999999994</c:v>
                      </c:pt>
                      <c:pt idx="1016">
                        <c:v>0.53799299999999994</c:v>
                      </c:pt>
                      <c:pt idx="1017">
                        <c:v>0.53852199999999995</c:v>
                      </c:pt>
                      <c:pt idx="1018">
                        <c:v>0.53905099999999995</c:v>
                      </c:pt>
                      <c:pt idx="1019">
                        <c:v>0.53957999999999995</c:v>
                      </c:pt>
                      <c:pt idx="1020">
                        <c:v>0.54010899999999995</c:v>
                      </c:pt>
                      <c:pt idx="1021">
                        <c:v>0.54063799999999995</c:v>
                      </c:pt>
                      <c:pt idx="1022">
                        <c:v>0.54116699999999995</c:v>
                      </c:pt>
                      <c:pt idx="1023">
                        <c:v>0.54169599999999996</c:v>
                      </c:pt>
                      <c:pt idx="1024">
                        <c:v>0.54222499999999996</c:v>
                      </c:pt>
                      <c:pt idx="1025">
                        <c:v>0.54275399999999996</c:v>
                      </c:pt>
                      <c:pt idx="1026">
                        <c:v>0.54328299999999996</c:v>
                      </c:pt>
                      <c:pt idx="1027">
                        <c:v>0.54381199999999996</c:v>
                      </c:pt>
                      <c:pt idx="1028">
                        <c:v>0.54434099999999996</c:v>
                      </c:pt>
                      <c:pt idx="1029">
                        <c:v>0.54486999999999997</c:v>
                      </c:pt>
                      <c:pt idx="1030">
                        <c:v>0.54539899999999997</c:v>
                      </c:pt>
                      <c:pt idx="1031">
                        <c:v>0.54592799999999997</c:v>
                      </c:pt>
                      <c:pt idx="1032">
                        <c:v>0.54645699999999997</c:v>
                      </c:pt>
                      <c:pt idx="1033">
                        <c:v>0.54698599999999997</c:v>
                      </c:pt>
                      <c:pt idx="1034">
                        <c:v>0.54751499999999986</c:v>
                      </c:pt>
                      <c:pt idx="1035">
                        <c:v>0.54804399999999998</c:v>
                      </c:pt>
                      <c:pt idx="1036">
                        <c:v>0.54857299999999998</c:v>
                      </c:pt>
                      <c:pt idx="1037">
                        <c:v>0.54910199999999998</c:v>
                      </c:pt>
                      <c:pt idx="1038">
                        <c:v>0.54963099999999987</c:v>
                      </c:pt>
                      <c:pt idx="1039">
                        <c:v>0.55015999999999998</c:v>
                      </c:pt>
                      <c:pt idx="1040">
                        <c:v>0.55068899999999987</c:v>
                      </c:pt>
                      <c:pt idx="1041">
                        <c:v>0.55121799999999999</c:v>
                      </c:pt>
                      <c:pt idx="1042">
                        <c:v>0.55174699999999988</c:v>
                      </c:pt>
                      <c:pt idx="1043">
                        <c:v>0.55227599999999988</c:v>
                      </c:pt>
                      <c:pt idx="1044">
                        <c:v>0.55280499999999988</c:v>
                      </c:pt>
                      <c:pt idx="1045">
                        <c:v>0.55333399999999999</c:v>
                      </c:pt>
                      <c:pt idx="1046">
                        <c:v>0.55386299999999988</c:v>
                      </c:pt>
                      <c:pt idx="1047">
                        <c:v>0.55439199999999988</c:v>
                      </c:pt>
                      <c:pt idx="1048">
                        <c:v>0.55492099999999989</c:v>
                      </c:pt>
                      <c:pt idx="1049">
                        <c:v>0.55545</c:v>
                      </c:pt>
                      <c:pt idx="1050">
                        <c:v>0.55597899999999989</c:v>
                      </c:pt>
                      <c:pt idx="1051">
                        <c:v>0.55650799999999989</c:v>
                      </c:pt>
                      <c:pt idx="1052">
                        <c:v>0.55703699999999989</c:v>
                      </c:pt>
                      <c:pt idx="1053">
                        <c:v>0.55756600000000001</c:v>
                      </c:pt>
                      <c:pt idx="1054">
                        <c:v>0.5580949999999999</c:v>
                      </c:pt>
                      <c:pt idx="1055">
                        <c:v>0.5586239999999999</c:v>
                      </c:pt>
                      <c:pt idx="1056">
                        <c:v>0.5591529999999999</c:v>
                      </c:pt>
                      <c:pt idx="1057">
                        <c:v>0.5596819999999999</c:v>
                      </c:pt>
                      <c:pt idx="1058">
                        <c:v>0.56021100000000001</c:v>
                      </c:pt>
                      <c:pt idx="1059">
                        <c:v>0.56073999999999991</c:v>
                      </c:pt>
                      <c:pt idx="1060">
                        <c:v>0.56126899999999991</c:v>
                      </c:pt>
                      <c:pt idx="1061">
                        <c:v>0.56179799999999991</c:v>
                      </c:pt>
                      <c:pt idx="1062">
                        <c:v>0.56232700000000002</c:v>
                      </c:pt>
                      <c:pt idx="1063">
                        <c:v>0.56285599999999991</c:v>
                      </c:pt>
                      <c:pt idx="1064">
                        <c:v>0.56338499999999991</c:v>
                      </c:pt>
                      <c:pt idx="1065">
                        <c:v>0.56391399999999992</c:v>
                      </c:pt>
                      <c:pt idx="1066">
                        <c:v>0.56444300000000003</c:v>
                      </c:pt>
                      <c:pt idx="1067">
                        <c:v>0.56497199999999992</c:v>
                      </c:pt>
                      <c:pt idx="1068">
                        <c:v>0.56550099999999992</c:v>
                      </c:pt>
                      <c:pt idx="1069">
                        <c:v>0.56602999999999992</c:v>
                      </c:pt>
                      <c:pt idx="1070">
                        <c:v>0.56655900000000003</c:v>
                      </c:pt>
                      <c:pt idx="1071">
                        <c:v>0.56708799999999993</c:v>
                      </c:pt>
                      <c:pt idx="1072">
                        <c:v>0.56761699999999993</c:v>
                      </c:pt>
                      <c:pt idx="1073">
                        <c:v>0.56814599999999993</c:v>
                      </c:pt>
                      <c:pt idx="1074">
                        <c:v>0.56867499999999993</c:v>
                      </c:pt>
                      <c:pt idx="1075">
                        <c:v>0.56920399999999993</c:v>
                      </c:pt>
                      <c:pt idx="1076">
                        <c:v>0.56973299999999993</c:v>
                      </c:pt>
                      <c:pt idx="1077">
                        <c:v>0.57026199999999994</c:v>
                      </c:pt>
                      <c:pt idx="1078">
                        <c:v>0.57079099999999994</c:v>
                      </c:pt>
                      <c:pt idx="1079">
                        <c:v>0.57131999999999994</c:v>
                      </c:pt>
                      <c:pt idx="1080">
                        <c:v>0.57184899999999994</c:v>
                      </c:pt>
                      <c:pt idx="1081">
                        <c:v>0.57237799999999994</c:v>
                      </c:pt>
                      <c:pt idx="1082">
                        <c:v>0.57290699999999994</c:v>
                      </c:pt>
                      <c:pt idx="1083">
                        <c:v>0.57343599999999983</c:v>
                      </c:pt>
                      <c:pt idx="1084">
                        <c:v>0.57396499999999995</c:v>
                      </c:pt>
                      <c:pt idx="1085">
                        <c:v>0.57449399999999995</c:v>
                      </c:pt>
                      <c:pt idx="1086">
                        <c:v>0.57502299999999995</c:v>
                      </c:pt>
                      <c:pt idx="1087">
                        <c:v>0.57555199999999984</c:v>
                      </c:pt>
                      <c:pt idx="1088">
                        <c:v>0.57608099999999995</c:v>
                      </c:pt>
                      <c:pt idx="1089">
                        <c:v>0.57660999999999996</c:v>
                      </c:pt>
                      <c:pt idx="1090">
                        <c:v>0.57713899999999996</c:v>
                      </c:pt>
                      <c:pt idx="1091">
                        <c:v>0.57766799999999985</c:v>
                      </c:pt>
                      <c:pt idx="1092">
                        <c:v>0.57819699999999985</c:v>
                      </c:pt>
                      <c:pt idx="1093">
                        <c:v>0.57872599999999996</c:v>
                      </c:pt>
                      <c:pt idx="1094">
                        <c:v>0.57925499999999996</c:v>
                      </c:pt>
                      <c:pt idx="1095">
                        <c:v>0.57978399999999986</c:v>
                      </c:pt>
                      <c:pt idx="1096">
                        <c:v>0.58031299999999986</c:v>
                      </c:pt>
                      <c:pt idx="1097">
                        <c:v>0.58084199999999997</c:v>
                      </c:pt>
                      <c:pt idx="1098">
                        <c:v>0.58137099999999997</c:v>
                      </c:pt>
                      <c:pt idx="1099">
                        <c:v>0.58189999999999986</c:v>
                      </c:pt>
                      <c:pt idx="1100">
                        <c:v>0.58242899999999986</c:v>
                      </c:pt>
                      <c:pt idx="1101">
                        <c:v>0.58295799999999987</c:v>
                      </c:pt>
                      <c:pt idx="1102">
                        <c:v>0.58348699999999998</c:v>
                      </c:pt>
                      <c:pt idx="1103">
                        <c:v>0.58401599999999998</c:v>
                      </c:pt>
                      <c:pt idx="1104">
                        <c:v>0.58454499999999987</c:v>
                      </c:pt>
                      <c:pt idx="1105">
                        <c:v>0.58507399999999987</c:v>
                      </c:pt>
                      <c:pt idx="1106">
                        <c:v>0.58560299999999998</c:v>
                      </c:pt>
                      <c:pt idx="1107">
                        <c:v>0.58613199999999999</c:v>
                      </c:pt>
                      <c:pt idx="1108">
                        <c:v>0.58666099999999988</c:v>
                      </c:pt>
                      <c:pt idx="1109">
                        <c:v>0.58718999999999988</c:v>
                      </c:pt>
                      <c:pt idx="1110">
                        <c:v>0.58771899999999988</c:v>
                      </c:pt>
                      <c:pt idx="1111">
                        <c:v>0.58824799999999999</c:v>
                      </c:pt>
                      <c:pt idx="1112">
                        <c:v>0.58877699999999988</c:v>
                      </c:pt>
                      <c:pt idx="1113">
                        <c:v>0.58930599999999989</c:v>
                      </c:pt>
                      <c:pt idx="1114">
                        <c:v>0.58983499999999989</c:v>
                      </c:pt>
                      <c:pt idx="1115">
                        <c:v>0.590364</c:v>
                      </c:pt>
                      <c:pt idx="1116">
                        <c:v>0.59089299999999989</c:v>
                      </c:pt>
                      <c:pt idx="1117">
                        <c:v>0.59142199999999989</c:v>
                      </c:pt>
                      <c:pt idx="1118">
                        <c:v>0.59195099999999989</c:v>
                      </c:pt>
                      <c:pt idx="1119">
                        <c:v>0.5924799999999999</c:v>
                      </c:pt>
                      <c:pt idx="1120">
                        <c:v>0.5930089999999999</c:v>
                      </c:pt>
                      <c:pt idx="1121">
                        <c:v>0.5935379999999999</c:v>
                      </c:pt>
                      <c:pt idx="1122">
                        <c:v>0.5940669999999999</c:v>
                      </c:pt>
                      <c:pt idx="1123">
                        <c:v>0.5945959999999999</c:v>
                      </c:pt>
                      <c:pt idx="1124">
                        <c:v>0.5951249999999999</c:v>
                      </c:pt>
                      <c:pt idx="1125">
                        <c:v>0.59565399999999991</c:v>
                      </c:pt>
                      <c:pt idx="1126">
                        <c:v>0.59618299999999991</c:v>
                      </c:pt>
                      <c:pt idx="1127">
                        <c:v>0.59671199999999991</c:v>
                      </c:pt>
                      <c:pt idx="1128">
                        <c:v>0.5972409999999998</c:v>
                      </c:pt>
                      <c:pt idx="1129">
                        <c:v>0.59776999999999991</c:v>
                      </c:pt>
                      <c:pt idx="1130">
                        <c:v>0.59829899999999991</c:v>
                      </c:pt>
                      <c:pt idx="1131">
                        <c:v>0.59882799999999992</c:v>
                      </c:pt>
                      <c:pt idx="1132">
                        <c:v>0.59935699999999981</c:v>
                      </c:pt>
                      <c:pt idx="1133">
                        <c:v>0.59988599999999992</c:v>
                      </c:pt>
                      <c:pt idx="1134">
                        <c:v>0.60041499999999992</c:v>
                      </c:pt>
                      <c:pt idx="1135">
                        <c:v>0.60094399999999992</c:v>
                      </c:pt>
                      <c:pt idx="1136">
                        <c:v>0.60147299999999981</c:v>
                      </c:pt>
                      <c:pt idx="1137">
                        <c:v>0.60200199999999982</c:v>
                      </c:pt>
                      <c:pt idx="1138">
                        <c:v>0.60253099999999993</c:v>
                      </c:pt>
                      <c:pt idx="1139">
                        <c:v>0.60305999999999993</c:v>
                      </c:pt>
                      <c:pt idx="1140">
                        <c:v>0.60358899999999982</c:v>
                      </c:pt>
                      <c:pt idx="1141">
                        <c:v>0.60411799999999982</c:v>
                      </c:pt>
                      <c:pt idx="1142">
                        <c:v>0.60464699999999993</c:v>
                      </c:pt>
                      <c:pt idx="1143">
                        <c:v>0.60517599999999994</c:v>
                      </c:pt>
                      <c:pt idx="1144">
                        <c:v>0.60570499999999983</c:v>
                      </c:pt>
                      <c:pt idx="1145">
                        <c:v>0.60623399999999983</c:v>
                      </c:pt>
                      <c:pt idx="1146">
                        <c:v>0.60676299999999994</c:v>
                      </c:pt>
                      <c:pt idx="1147">
                        <c:v>0.60729199999999994</c:v>
                      </c:pt>
                      <c:pt idx="1148">
                        <c:v>0.60782099999999983</c:v>
                      </c:pt>
                      <c:pt idx="1149">
                        <c:v>0.60834999999999984</c:v>
                      </c:pt>
                      <c:pt idx="1150">
                        <c:v>0.60887899999999995</c:v>
                      </c:pt>
                      <c:pt idx="1151">
                        <c:v>0.60940799999999995</c:v>
                      </c:pt>
                      <c:pt idx="1152">
                        <c:v>0.60993699999999995</c:v>
                      </c:pt>
                      <c:pt idx="1153">
                        <c:v>0.61046599999999984</c:v>
                      </c:pt>
                      <c:pt idx="1154">
                        <c:v>0.61099499999999984</c:v>
                      </c:pt>
                      <c:pt idx="1155">
                        <c:v>0.61152399999999996</c:v>
                      </c:pt>
                      <c:pt idx="1156">
                        <c:v>0.61205299999999996</c:v>
                      </c:pt>
                      <c:pt idx="1157">
                        <c:v>0.61258199999999985</c:v>
                      </c:pt>
                      <c:pt idx="1158">
                        <c:v>0.61311099999999985</c:v>
                      </c:pt>
                      <c:pt idx="1159">
                        <c:v>0.61363999999999996</c:v>
                      </c:pt>
                      <c:pt idx="1160">
                        <c:v>0.61416899999999996</c:v>
                      </c:pt>
                      <c:pt idx="1161">
                        <c:v>0.61469799999999986</c:v>
                      </c:pt>
                      <c:pt idx="1162">
                        <c:v>0.61522699999999986</c:v>
                      </c:pt>
                      <c:pt idx="1163">
                        <c:v>0.61575599999999997</c:v>
                      </c:pt>
                      <c:pt idx="1164">
                        <c:v>0.61628499999999997</c:v>
                      </c:pt>
                      <c:pt idx="1165">
                        <c:v>0.61681399999999986</c:v>
                      </c:pt>
                      <c:pt idx="1166">
                        <c:v>0.61734299999999986</c:v>
                      </c:pt>
                      <c:pt idx="1167">
                        <c:v>0.61787199999999987</c:v>
                      </c:pt>
                      <c:pt idx="1168">
                        <c:v>0.61840099999999998</c:v>
                      </c:pt>
                      <c:pt idx="1169">
                        <c:v>0.61892999999999987</c:v>
                      </c:pt>
                      <c:pt idx="1170">
                        <c:v>0.61945899999999987</c:v>
                      </c:pt>
                      <c:pt idx="1171">
                        <c:v>0.61998799999999987</c:v>
                      </c:pt>
                      <c:pt idx="1172">
                        <c:v>0.62051699999999999</c:v>
                      </c:pt>
                      <c:pt idx="1173">
                        <c:v>0.62104599999999988</c:v>
                      </c:pt>
                      <c:pt idx="1174">
                        <c:v>0.62157499999999988</c:v>
                      </c:pt>
                      <c:pt idx="1175">
                        <c:v>0.62210399999999988</c:v>
                      </c:pt>
                      <c:pt idx="1176">
                        <c:v>0.62263299999999999</c:v>
                      </c:pt>
                      <c:pt idx="1177">
                        <c:v>0.62316199999999988</c:v>
                      </c:pt>
                      <c:pt idx="1178">
                        <c:v>0.62369099999999988</c:v>
                      </c:pt>
                      <c:pt idx="1179">
                        <c:v>0.62421999999999989</c:v>
                      </c:pt>
                      <c:pt idx="1180">
                        <c:v>0.624749</c:v>
                      </c:pt>
                      <c:pt idx="1181">
                        <c:v>0.62527799999999989</c:v>
                      </c:pt>
                      <c:pt idx="1182">
                        <c:v>0.62580699999999989</c:v>
                      </c:pt>
                      <c:pt idx="1183">
                        <c:v>0.62633599999999989</c:v>
                      </c:pt>
                      <c:pt idx="1184">
                        <c:v>0.62686499999999989</c:v>
                      </c:pt>
                      <c:pt idx="1185">
                        <c:v>0.62739400000000001</c:v>
                      </c:pt>
                      <c:pt idx="1186">
                        <c:v>0.6279229999999999</c:v>
                      </c:pt>
                      <c:pt idx="1187">
                        <c:v>0.6284519999999999</c:v>
                      </c:pt>
                      <c:pt idx="1188">
                        <c:v>0.6289809999999999</c:v>
                      </c:pt>
                      <c:pt idx="1189">
                        <c:v>0.62951000000000001</c:v>
                      </c:pt>
                      <c:pt idx="1190">
                        <c:v>0.6300389999999999</c:v>
                      </c:pt>
                      <c:pt idx="1191">
                        <c:v>0.63056799999999991</c:v>
                      </c:pt>
                      <c:pt idx="1192">
                        <c:v>0.63109699999999991</c:v>
                      </c:pt>
                      <c:pt idx="1193">
                        <c:v>0.63162600000000002</c:v>
                      </c:pt>
                      <c:pt idx="1194">
                        <c:v>0.63215499999999991</c:v>
                      </c:pt>
                      <c:pt idx="1195">
                        <c:v>0.63268399999999991</c:v>
                      </c:pt>
                      <c:pt idx="1196">
                        <c:v>0.63321299999999991</c:v>
                      </c:pt>
                      <c:pt idx="1197">
                        <c:v>0.63374200000000003</c:v>
                      </c:pt>
                      <c:pt idx="1198">
                        <c:v>0.63427099999999992</c:v>
                      </c:pt>
                      <c:pt idx="1199">
                        <c:v>0.63479999999999992</c:v>
                      </c:pt>
                      <c:pt idx="1200">
                        <c:v>0.63532899999999992</c:v>
                      </c:pt>
                      <c:pt idx="1201">
                        <c:v>0.63585799999999992</c:v>
                      </c:pt>
                      <c:pt idx="1202">
                        <c:v>0.63638699999999992</c:v>
                      </c:pt>
                      <c:pt idx="1203">
                        <c:v>0.63691599999999993</c:v>
                      </c:pt>
                      <c:pt idx="1204">
                        <c:v>0.63744499999999993</c:v>
                      </c:pt>
                      <c:pt idx="1205">
                        <c:v>0.63797399999999993</c:v>
                      </c:pt>
                      <c:pt idx="1206">
                        <c:v>0.63850299999999993</c:v>
                      </c:pt>
                      <c:pt idx="1207">
                        <c:v>0.63903199999999993</c:v>
                      </c:pt>
                      <c:pt idx="1208">
                        <c:v>0.63956099999999994</c:v>
                      </c:pt>
                      <c:pt idx="1209">
                        <c:v>0.64008999999999994</c:v>
                      </c:pt>
                      <c:pt idx="1210">
                        <c:v>0.64061899999999994</c:v>
                      </c:pt>
                      <c:pt idx="1211">
                        <c:v>0.64114799999999994</c:v>
                      </c:pt>
                      <c:pt idx="1212">
                        <c:v>0.64167699999999994</c:v>
                      </c:pt>
                      <c:pt idx="1213">
                        <c:v>0.64220599999999994</c:v>
                      </c:pt>
                      <c:pt idx="1214">
                        <c:v>0.64273500000000006</c:v>
                      </c:pt>
                      <c:pt idx="1215">
                        <c:v>0.64326399999999995</c:v>
                      </c:pt>
                      <c:pt idx="1216">
                        <c:v>0.64379299999999995</c:v>
                      </c:pt>
                      <c:pt idx="1217">
                        <c:v>0.64432199999999995</c:v>
                      </c:pt>
                      <c:pt idx="1218">
                        <c:v>0.64485099999999984</c:v>
                      </c:pt>
                      <c:pt idx="1219">
                        <c:v>0.64537999999999995</c:v>
                      </c:pt>
                      <c:pt idx="1220">
                        <c:v>0.64590899999999996</c:v>
                      </c:pt>
                      <c:pt idx="1221">
                        <c:v>0.64643799999999996</c:v>
                      </c:pt>
                      <c:pt idx="1222">
                        <c:v>0.64696699999999985</c:v>
                      </c:pt>
                      <c:pt idx="1223">
                        <c:v>0.64749599999999996</c:v>
                      </c:pt>
                      <c:pt idx="1224">
                        <c:v>0.64802499999999996</c:v>
                      </c:pt>
                      <c:pt idx="1225">
                        <c:v>0.64855399999999996</c:v>
                      </c:pt>
                      <c:pt idx="1226">
                        <c:v>0.64908299999999985</c:v>
                      </c:pt>
                      <c:pt idx="1227">
                        <c:v>0.64961199999999997</c:v>
                      </c:pt>
                      <c:pt idx="1228">
                        <c:v>0.65014099999999997</c:v>
                      </c:pt>
                      <c:pt idx="1229">
                        <c:v>0.65066999999999997</c:v>
                      </c:pt>
                      <c:pt idx="1230">
                        <c:v>0.65119899999999997</c:v>
                      </c:pt>
                      <c:pt idx="1231">
                        <c:v>0.65172799999999997</c:v>
                      </c:pt>
                      <c:pt idx="1232">
                        <c:v>0.65225699999999998</c:v>
                      </c:pt>
                      <c:pt idx="1233">
                        <c:v>0.65278599999999998</c:v>
                      </c:pt>
                      <c:pt idx="1234">
                        <c:v>0.65331499999999998</c:v>
                      </c:pt>
                      <c:pt idx="1235">
                        <c:v>0.65384399999999987</c:v>
                      </c:pt>
                      <c:pt idx="1236">
                        <c:v>0.65437299999999987</c:v>
                      </c:pt>
                      <c:pt idx="1237">
                        <c:v>0.65490199999999987</c:v>
                      </c:pt>
                      <c:pt idx="1238">
                        <c:v>0.65543099999999999</c:v>
                      </c:pt>
                      <c:pt idx="1239">
                        <c:v>0.65595999999999988</c:v>
                      </c:pt>
                      <c:pt idx="1240">
                        <c:v>0.65648899999999999</c:v>
                      </c:pt>
                      <c:pt idx="1241">
                        <c:v>0.65701799999999999</c:v>
                      </c:pt>
                      <c:pt idx="1242">
                        <c:v>0.65754699999999999</c:v>
                      </c:pt>
                      <c:pt idx="1243">
                        <c:v>0.65807599999999988</c:v>
                      </c:pt>
                      <c:pt idx="1244">
                        <c:v>0.65860499999999988</c:v>
                      </c:pt>
                      <c:pt idx="1245">
                        <c:v>0.65913399999999989</c:v>
                      </c:pt>
                      <c:pt idx="1246">
                        <c:v>0.65966299999999989</c:v>
                      </c:pt>
                      <c:pt idx="1247">
                        <c:v>0.66019199999999989</c:v>
                      </c:pt>
                      <c:pt idx="1248">
                        <c:v>0.66072099999999989</c:v>
                      </c:pt>
                      <c:pt idx="1249">
                        <c:v>0.66125</c:v>
                      </c:pt>
                      <c:pt idx="1250">
                        <c:v>0.66177900000000001</c:v>
                      </c:pt>
                      <c:pt idx="1251">
                        <c:v>0.6623079999999999</c:v>
                      </c:pt>
                      <c:pt idx="1252">
                        <c:v>0.6628369999999999</c:v>
                      </c:pt>
                      <c:pt idx="1253">
                        <c:v>0.6633659999999999</c:v>
                      </c:pt>
                      <c:pt idx="1254">
                        <c:v>0.6638949999999999</c:v>
                      </c:pt>
                      <c:pt idx="1255">
                        <c:v>0.66442399999999979</c:v>
                      </c:pt>
                      <c:pt idx="1256">
                        <c:v>0.66495299999999991</c:v>
                      </c:pt>
                      <c:pt idx="1257">
                        <c:v>0.66548200000000002</c:v>
                      </c:pt>
                      <c:pt idx="1258">
                        <c:v>0.66601100000000002</c:v>
                      </c:pt>
                      <c:pt idx="1259">
                        <c:v>0.66653999999999991</c:v>
                      </c:pt>
                      <c:pt idx="1260">
                        <c:v>0.66706899999999991</c:v>
                      </c:pt>
                      <c:pt idx="1261">
                        <c:v>0.66759799999999991</c:v>
                      </c:pt>
                      <c:pt idx="1262">
                        <c:v>0.66812699999999992</c:v>
                      </c:pt>
                      <c:pt idx="1263">
                        <c:v>0.66865599999999981</c:v>
                      </c:pt>
                      <c:pt idx="1264">
                        <c:v>0.66918499999999981</c:v>
                      </c:pt>
                      <c:pt idx="1265">
                        <c:v>0.66971399999999992</c:v>
                      </c:pt>
                      <c:pt idx="1266">
                        <c:v>0.67024300000000003</c:v>
                      </c:pt>
                      <c:pt idx="1267">
                        <c:v>0.67077200000000003</c:v>
                      </c:pt>
                      <c:pt idx="1268">
                        <c:v>0.67130099999999993</c:v>
                      </c:pt>
                      <c:pt idx="1269">
                        <c:v>0.67182999999999993</c:v>
                      </c:pt>
                      <c:pt idx="1270">
                        <c:v>0.67235899999999993</c:v>
                      </c:pt>
                      <c:pt idx="1271">
                        <c:v>0.67288799999999982</c:v>
                      </c:pt>
                      <c:pt idx="1272">
                        <c:v>0.67341699999999982</c:v>
                      </c:pt>
                      <c:pt idx="1273">
                        <c:v>0.67394599999999982</c:v>
                      </c:pt>
                      <c:pt idx="1274">
                        <c:v>0.67447500000000005</c:v>
                      </c:pt>
                      <c:pt idx="1275">
                        <c:v>0.67500400000000005</c:v>
                      </c:pt>
                      <c:pt idx="1276">
                        <c:v>0.67553299999999994</c:v>
                      </c:pt>
                      <c:pt idx="1277">
                        <c:v>0.67606199999999994</c:v>
                      </c:pt>
                      <c:pt idx="1278">
                        <c:v>0.67659099999999994</c:v>
                      </c:pt>
                      <c:pt idx="1279">
                        <c:v>0.67711999999999994</c:v>
                      </c:pt>
                      <c:pt idx="1280">
                        <c:v>0.67764899999999983</c:v>
                      </c:pt>
                      <c:pt idx="1281">
                        <c:v>0.67817799999999984</c:v>
                      </c:pt>
                      <c:pt idx="1282">
                        <c:v>0.67870699999999984</c:v>
                      </c:pt>
                      <c:pt idx="1283">
                        <c:v>0.67923600000000006</c:v>
                      </c:pt>
                      <c:pt idx="1284">
                        <c:v>0.67976499999999995</c:v>
                      </c:pt>
                      <c:pt idx="1285">
                        <c:v>0.68029399999999995</c:v>
                      </c:pt>
                      <c:pt idx="1286">
                        <c:v>0.68082299999999996</c:v>
                      </c:pt>
                      <c:pt idx="1287">
                        <c:v>0.68135199999999996</c:v>
                      </c:pt>
                      <c:pt idx="1288">
                        <c:v>0.68188099999999985</c:v>
                      </c:pt>
                      <c:pt idx="1289">
                        <c:v>0.68240999999999985</c:v>
                      </c:pt>
                      <c:pt idx="1290">
                        <c:v>0.68293899999999985</c:v>
                      </c:pt>
                      <c:pt idx="1291">
                        <c:v>0.68346799999999974</c:v>
                      </c:pt>
                      <c:pt idx="1292">
                        <c:v>0.68399699999999997</c:v>
                      </c:pt>
                      <c:pt idx="1293">
                        <c:v>0.68452599999999997</c:v>
                      </c:pt>
                      <c:pt idx="1294">
                        <c:v>0.68505499999999997</c:v>
                      </c:pt>
                      <c:pt idx="1295">
                        <c:v>0.68558399999999997</c:v>
                      </c:pt>
                      <c:pt idx="1296">
                        <c:v>0.68611299999999986</c:v>
                      </c:pt>
                      <c:pt idx="1297">
                        <c:v>0.68664199999999986</c:v>
                      </c:pt>
                      <c:pt idx="1298">
                        <c:v>0.68717099999999987</c:v>
                      </c:pt>
                      <c:pt idx="1299">
                        <c:v>0.68769999999999987</c:v>
                      </c:pt>
                      <c:pt idx="1300">
                        <c:v>0.68822899999999976</c:v>
                      </c:pt>
                      <c:pt idx="1301">
                        <c:v>0.68875799999999998</c:v>
                      </c:pt>
                      <c:pt idx="1302">
                        <c:v>0.68928699999999998</c:v>
                      </c:pt>
                      <c:pt idx="1303">
                        <c:v>0.68981599999999998</c:v>
                      </c:pt>
                      <c:pt idx="1304">
                        <c:v>0.69034499999999988</c:v>
                      </c:pt>
                      <c:pt idx="1305">
                        <c:v>0.69087399999999988</c:v>
                      </c:pt>
                      <c:pt idx="1306">
                        <c:v>0.69140299999999988</c:v>
                      </c:pt>
                      <c:pt idx="1307">
                        <c:v>0.69193199999999988</c:v>
                      </c:pt>
                      <c:pt idx="1308">
                        <c:v>0.69246099999999977</c:v>
                      </c:pt>
                      <c:pt idx="1309">
                        <c:v>0.69298999999999977</c:v>
                      </c:pt>
                      <c:pt idx="1310">
                        <c:v>0.693519</c:v>
                      </c:pt>
                      <c:pt idx="1311">
                        <c:v>0.694048</c:v>
                      </c:pt>
                      <c:pt idx="1312">
                        <c:v>0.694577</c:v>
                      </c:pt>
                      <c:pt idx="1313">
                        <c:v>0.69510599999999989</c:v>
                      </c:pt>
                      <c:pt idx="1314">
                        <c:v>0.69563499999999989</c:v>
                      </c:pt>
                      <c:pt idx="1315">
                        <c:v>0.69616399999999989</c:v>
                      </c:pt>
                      <c:pt idx="1316">
                        <c:v>0.69669299999999978</c:v>
                      </c:pt>
                      <c:pt idx="1317">
                        <c:v>0.69722199999999979</c:v>
                      </c:pt>
                      <c:pt idx="1318">
                        <c:v>0.6977509999999999</c:v>
                      </c:pt>
                      <c:pt idx="1319">
                        <c:v>0.69828000000000001</c:v>
                      </c:pt>
                      <c:pt idx="1320">
                        <c:v>0.69880900000000001</c:v>
                      </c:pt>
                      <c:pt idx="1321">
                        <c:v>0.6993379999999999</c:v>
                      </c:pt>
                      <c:pt idx="1322">
                        <c:v>0.69986699999999991</c:v>
                      </c:pt>
                      <c:pt idx="1323">
                        <c:v>0.70039599999999991</c:v>
                      </c:pt>
                      <c:pt idx="1324">
                        <c:v>0.7009249999999998</c:v>
                      </c:pt>
                      <c:pt idx="1325">
                        <c:v>0.7014539999999998</c:v>
                      </c:pt>
                      <c:pt idx="1326">
                        <c:v>0.7019829999999998</c:v>
                      </c:pt>
                      <c:pt idx="1327">
                        <c:v>0.70251199999999991</c:v>
                      </c:pt>
                      <c:pt idx="1328">
                        <c:v>0.70304100000000003</c:v>
                      </c:pt>
                      <c:pt idx="1329">
                        <c:v>0.70356999999999992</c:v>
                      </c:pt>
                      <c:pt idx="1330">
                        <c:v>0.70409899999999992</c:v>
                      </c:pt>
                      <c:pt idx="1331">
                        <c:v>0.70462799999999992</c:v>
                      </c:pt>
                      <c:pt idx="1332">
                        <c:v>0.70515699999999992</c:v>
                      </c:pt>
                      <c:pt idx="1333">
                        <c:v>0.70568599999999981</c:v>
                      </c:pt>
                      <c:pt idx="1334">
                        <c:v>0.70621499999999982</c:v>
                      </c:pt>
                      <c:pt idx="1335">
                        <c:v>0.70674399999999993</c:v>
                      </c:pt>
                      <c:pt idx="1336">
                        <c:v>0.70727299999999993</c:v>
                      </c:pt>
                      <c:pt idx="1337">
                        <c:v>0.70780199999999993</c:v>
                      </c:pt>
                      <c:pt idx="1338">
                        <c:v>0.70833099999999993</c:v>
                      </c:pt>
                      <c:pt idx="1339">
                        <c:v>0.70885999999999993</c:v>
                      </c:pt>
                      <c:pt idx="1340">
                        <c:v>0.70938899999999994</c:v>
                      </c:pt>
                      <c:pt idx="1341">
                        <c:v>0.70991799999999983</c:v>
                      </c:pt>
                      <c:pt idx="1342">
                        <c:v>0.71044699999999983</c:v>
                      </c:pt>
                      <c:pt idx="1343">
                        <c:v>0.71097599999999983</c:v>
                      </c:pt>
                      <c:pt idx="1344">
                        <c:v>0.71150499999999994</c:v>
                      </c:pt>
                      <c:pt idx="1345">
                        <c:v>0.71203400000000006</c:v>
                      </c:pt>
                      <c:pt idx="1346">
                        <c:v>0.71256299999999995</c:v>
                      </c:pt>
                      <c:pt idx="1347">
                        <c:v>0.71309199999999995</c:v>
                      </c:pt>
                      <c:pt idx="1348">
                        <c:v>0.71362099999999995</c:v>
                      </c:pt>
                      <c:pt idx="1349">
                        <c:v>0.71414999999999984</c:v>
                      </c:pt>
                      <c:pt idx="1350">
                        <c:v>0.71467899999999984</c:v>
                      </c:pt>
                      <c:pt idx="1351">
                        <c:v>0.71520799999999984</c:v>
                      </c:pt>
                      <c:pt idx="1352">
                        <c:v>0.71573699999999996</c:v>
                      </c:pt>
                      <c:pt idx="1353">
                        <c:v>0.71626599999999985</c:v>
                      </c:pt>
                      <c:pt idx="1354">
                        <c:v>0.71679499999999996</c:v>
                      </c:pt>
                      <c:pt idx="1355">
                        <c:v>0.71732399999999996</c:v>
                      </c:pt>
                      <c:pt idx="1356">
                        <c:v>0.71785299999999996</c:v>
                      </c:pt>
                      <c:pt idx="1357">
                        <c:v>0.71838199999999997</c:v>
                      </c:pt>
                      <c:pt idx="1358">
                        <c:v>0.71891099999999986</c:v>
                      </c:pt>
                      <c:pt idx="1359">
                        <c:v>0.71943999999999986</c:v>
                      </c:pt>
                      <c:pt idx="1360">
                        <c:v>0.71996899999999986</c:v>
                      </c:pt>
                      <c:pt idx="1361">
                        <c:v>0.72049799999999997</c:v>
                      </c:pt>
                      <c:pt idx="1362">
                        <c:v>0.72102699999999986</c:v>
                      </c:pt>
                      <c:pt idx="1363">
                        <c:v>0.72155599999999998</c:v>
                      </c:pt>
                      <c:pt idx="1364">
                        <c:v>0.72208499999999998</c:v>
                      </c:pt>
                      <c:pt idx="1365">
                        <c:v>0.72261399999999998</c:v>
                      </c:pt>
                      <c:pt idx="1366">
                        <c:v>0.72314299999999987</c:v>
                      </c:pt>
                      <c:pt idx="1367">
                        <c:v>0.72367199999999987</c:v>
                      </c:pt>
                      <c:pt idx="1368">
                        <c:v>0.72420099999999987</c:v>
                      </c:pt>
                      <c:pt idx="1369">
                        <c:v>0.72472999999999999</c:v>
                      </c:pt>
                      <c:pt idx="1370">
                        <c:v>0.72525899999999988</c:v>
                      </c:pt>
                      <c:pt idx="1371">
                        <c:v>0.72578799999999988</c:v>
                      </c:pt>
                      <c:pt idx="1372">
                        <c:v>0.72631699999999999</c:v>
                      </c:pt>
                      <c:pt idx="1373">
                        <c:v>0.72684599999999999</c:v>
                      </c:pt>
                      <c:pt idx="1374">
                        <c:v>0.72737499999999988</c:v>
                      </c:pt>
                      <c:pt idx="1375">
                        <c:v>0.72790399999999988</c:v>
                      </c:pt>
                      <c:pt idx="1376">
                        <c:v>0.72843299999999989</c:v>
                      </c:pt>
                      <c:pt idx="1377">
                        <c:v>0.72896199999999989</c:v>
                      </c:pt>
                      <c:pt idx="1378">
                        <c:v>0.72949099999999989</c:v>
                      </c:pt>
                      <c:pt idx="1379">
                        <c:v>0.73001999999999989</c:v>
                      </c:pt>
                      <c:pt idx="1380">
                        <c:v>0.73054899999999989</c:v>
                      </c:pt>
                      <c:pt idx="1381">
                        <c:v>0.73107800000000001</c:v>
                      </c:pt>
                      <c:pt idx="1382">
                        <c:v>0.7316069999999999</c:v>
                      </c:pt>
                      <c:pt idx="1383">
                        <c:v>0.7321359999999999</c:v>
                      </c:pt>
                      <c:pt idx="1384">
                        <c:v>0.7326649999999999</c:v>
                      </c:pt>
                      <c:pt idx="1385">
                        <c:v>0.7331939999999999</c:v>
                      </c:pt>
                      <c:pt idx="1386">
                        <c:v>0.7337229999999999</c:v>
                      </c:pt>
                      <c:pt idx="1387">
                        <c:v>0.7342519999999999</c:v>
                      </c:pt>
                      <c:pt idx="1388">
                        <c:v>0.73478099999999991</c:v>
                      </c:pt>
                      <c:pt idx="1389">
                        <c:v>0.73530999999999991</c:v>
                      </c:pt>
                      <c:pt idx="1390">
                        <c:v>0.73583900000000002</c:v>
                      </c:pt>
                      <c:pt idx="1391">
                        <c:v>0.73636799999999991</c:v>
                      </c:pt>
                      <c:pt idx="1392">
                        <c:v>0.73689699999999991</c:v>
                      </c:pt>
                      <c:pt idx="1393">
                        <c:v>0.73742599999999991</c:v>
                      </c:pt>
                      <c:pt idx="1394">
                        <c:v>0.73795499999999981</c:v>
                      </c:pt>
                      <c:pt idx="1395">
                        <c:v>0.73848399999999992</c:v>
                      </c:pt>
                      <c:pt idx="1396">
                        <c:v>0.73901299999999992</c:v>
                      </c:pt>
                      <c:pt idx="1397">
                        <c:v>0.73954199999999992</c:v>
                      </c:pt>
                      <c:pt idx="1398">
                        <c:v>0.74007099999999981</c:v>
                      </c:pt>
                      <c:pt idx="1399">
                        <c:v>0.74059999999999993</c:v>
                      </c:pt>
                      <c:pt idx="1400">
                        <c:v>0.74112899999999993</c:v>
                      </c:pt>
                      <c:pt idx="1401">
                        <c:v>0.74165799999999993</c:v>
                      </c:pt>
                      <c:pt idx="1402">
                        <c:v>0.74218699999999982</c:v>
                      </c:pt>
                      <c:pt idx="1403">
                        <c:v>0.74271599999999982</c:v>
                      </c:pt>
                      <c:pt idx="1404">
                        <c:v>0.74324499999999993</c:v>
                      </c:pt>
                      <c:pt idx="1405">
                        <c:v>0.74377399999999994</c:v>
                      </c:pt>
                      <c:pt idx="1406">
                        <c:v>0.74430299999999994</c:v>
                      </c:pt>
                      <c:pt idx="1407">
                        <c:v>0.74483199999999983</c:v>
                      </c:pt>
                      <c:pt idx="1408">
                        <c:v>0.74536099999999994</c:v>
                      </c:pt>
                      <c:pt idx="1409">
                        <c:v>0.74588999999999994</c:v>
                      </c:pt>
                      <c:pt idx="1410">
                        <c:v>0.74641899999999994</c:v>
                      </c:pt>
                      <c:pt idx="1411">
                        <c:v>0.74694799999999983</c:v>
                      </c:pt>
                      <c:pt idx="1412">
                        <c:v>0.74747699999999995</c:v>
                      </c:pt>
                      <c:pt idx="1413">
                        <c:v>0.74800599999999995</c:v>
                      </c:pt>
                      <c:pt idx="1414">
                        <c:v>0.74853499999999995</c:v>
                      </c:pt>
                      <c:pt idx="1415">
                        <c:v>0.74906399999999984</c:v>
                      </c:pt>
                      <c:pt idx="1416">
                        <c:v>0.74959299999999984</c:v>
                      </c:pt>
                      <c:pt idx="1417">
                        <c:v>0.75012199999999996</c:v>
                      </c:pt>
                      <c:pt idx="1418">
                        <c:v>0.75065099999999996</c:v>
                      </c:pt>
                      <c:pt idx="1419">
                        <c:v>0.75117999999999985</c:v>
                      </c:pt>
                      <c:pt idx="1420">
                        <c:v>0.75170899999999985</c:v>
                      </c:pt>
                      <c:pt idx="1421">
                        <c:v>0.75223799999999996</c:v>
                      </c:pt>
                      <c:pt idx="1422">
                        <c:v>0.75276699999999996</c:v>
                      </c:pt>
                      <c:pt idx="1423">
                        <c:v>0.75329599999999985</c:v>
                      </c:pt>
                      <c:pt idx="1424">
                        <c:v>0.75382499999999986</c:v>
                      </c:pt>
                      <c:pt idx="1425">
                        <c:v>0.75435399999999986</c:v>
                      </c:pt>
                      <c:pt idx="1426">
                        <c:v>0.75488299999999997</c:v>
                      </c:pt>
                      <c:pt idx="1427">
                        <c:v>0.75541199999999986</c:v>
                      </c:pt>
                      <c:pt idx="1428">
                        <c:v>0.75594099999999986</c:v>
                      </c:pt>
                      <c:pt idx="1429">
                        <c:v>0.75646999999999998</c:v>
                      </c:pt>
                      <c:pt idx="1430">
                        <c:v>0.75699899999999998</c:v>
                      </c:pt>
                      <c:pt idx="1431">
                        <c:v>0.75752799999999987</c:v>
                      </c:pt>
                      <c:pt idx="1432">
                        <c:v>0.75805699999999987</c:v>
                      </c:pt>
                      <c:pt idx="1433">
                        <c:v>0.75858599999999987</c:v>
                      </c:pt>
                      <c:pt idx="1434">
                        <c:v>0.75911499999999987</c:v>
                      </c:pt>
                      <c:pt idx="1435">
                        <c:v>0.75964399999999987</c:v>
                      </c:pt>
                      <c:pt idx="1436">
                        <c:v>0.76017299999999988</c:v>
                      </c:pt>
                      <c:pt idx="1437">
                        <c:v>0.76070199999999988</c:v>
                      </c:pt>
                      <c:pt idx="1438">
                        <c:v>0.76123099999999999</c:v>
                      </c:pt>
                      <c:pt idx="1439">
                        <c:v>0.76175999999999999</c:v>
                      </c:pt>
                      <c:pt idx="1440">
                        <c:v>0.76228899999999988</c:v>
                      </c:pt>
                      <c:pt idx="1441">
                        <c:v>0.76281799999999989</c:v>
                      </c:pt>
                      <c:pt idx="1442">
                        <c:v>0.76334699999999989</c:v>
                      </c:pt>
                      <c:pt idx="1443">
                        <c:v>0.76387599999999978</c:v>
                      </c:pt>
                      <c:pt idx="1444">
                        <c:v>0.76440499999999989</c:v>
                      </c:pt>
                      <c:pt idx="1445">
                        <c:v>0.76493399999999989</c:v>
                      </c:pt>
                      <c:pt idx="1446">
                        <c:v>0.765463</c:v>
                      </c:pt>
                      <c:pt idx="1447">
                        <c:v>0.76599200000000001</c:v>
                      </c:pt>
                      <c:pt idx="1448">
                        <c:v>0.7665209999999999</c:v>
                      </c:pt>
                      <c:pt idx="1449">
                        <c:v>0.7670499999999999</c:v>
                      </c:pt>
                      <c:pt idx="1450">
                        <c:v>0.7675789999999999</c:v>
                      </c:pt>
                      <c:pt idx="1451">
                        <c:v>0.76810799999999979</c:v>
                      </c:pt>
                      <c:pt idx="1452">
                        <c:v>0.76863699999999979</c:v>
                      </c:pt>
                      <c:pt idx="1453">
                        <c:v>0.76916599999999991</c:v>
                      </c:pt>
                      <c:pt idx="1454">
                        <c:v>0.76969499999999991</c:v>
                      </c:pt>
                      <c:pt idx="1455">
                        <c:v>0.77022400000000002</c:v>
                      </c:pt>
                      <c:pt idx="1456">
                        <c:v>0.77075299999999991</c:v>
                      </c:pt>
                      <c:pt idx="1457">
                        <c:v>0.77128199999999991</c:v>
                      </c:pt>
                      <c:pt idx="1458">
                        <c:v>0.77181099999999991</c:v>
                      </c:pt>
                      <c:pt idx="1459">
                        <c:v>0.77233999999999992</c:v>
                      </c:pt>
                      <c:pt idx="1460">
                        <c:v>0.77286899999999981</c:v>
                      </c:pt>
                      <c:pt idx="1461">
                        <c:v>0.77339799999999981</c:v>
                      </c:pt>
                      <c:pt idx="1462">
                        <c:v>0.77392699999999992</c:v>
                      </c:pt>
                      <c:pt idx="1463">
                        <c:v>0.77445600000000003</c:v>
                      </c:pt>
                      <c:pt idx="1464">
                        <c:v>0.77498499999999992</c:v>
                      </c:pt>
                      <c:pt idx="1465">
                        <c:v>0.77551399999999993</c:v>
                      </c:pt>
                      <c:pt idx="1466">
                        <c:v>0.77604299999999993</c:v>
                      </c:pt>
                      <c:pt idx="1467">
                        <c:v>0.77657199999999993</c:v>
                      </c:pt>
                      <c:pt idx="1468">
                        <c:v>0.77710099999999982</c:v>
                      </c:pt>
                      <c:pt idx="1469">
                        <c:v>0.77762999999999982</c:v>
                      </c:pt>
                      <c:pt idx="1470">
                        <c:v>0.77815899999999982</c:v>
                      </c:pt>
                      <c:pt idx="1471">
                        <c:v>0.77868799999999994</c:v>
                      </c:pt>
                      <c:pt idx="1472">
                        <c:v>0.77921700000000005</c:v>
                      </c:pt>
                      <c:pt idx="1473">
                        <c:v>0.77974599999999994</c:v>
                      </c:pt>
                      <c:pt idx="1474">
                        <c:v>0.78027499999999994</c:v>
                      </c:pt>
                      <c:pt idx="1475">
                        <c:v>0.78080399999999994</c:v>
                      </c:pt>
                      <c:pt idx="1476">
                        <c:v>0.78133299999999983</c:v>
                      </c:pt>
                      <c:pt idx="1477">
                        <c:v>0.78186199999999983</c:v>
                      </c:pt>
                      <c:pt idx="1478">
                        <c:v>0.78239099999999984</c:v>
                      </c:pt>
                      <c:pt idx="1479">
                        <c:v>0.78291999999999984</c:v>
                      </c:pt>
                      <c:pt idx="1480">
                        <c:v>0.78344900000000006</c:v>
                      </c:pt>
                      <c:pt idx="1481">
                        <c:v>0.78397799999999995</c:v>
                      </c:pt>
                      <c:pt idx="1482">
                        <c:v>0.78450699999999995</c:v>
                      </c:pt>
                      <c:pt idx="1483">
                        <c:v>0.78503599999999996</c:v>
                      </c:pt>
                      <c:pt idx="1484">
                        <c:v>0.78556499999999996</c:v>
                      </c:pt>
                      <c:pt idx="1485">
                        <c:v>0.78609399999999985</c:v>
                      </c:pt>
                      <c:pt idx="1486">
                        <c:v>0.78662299999999985</c:v>
                      </c:pt>
                      <c:pt idx="1487">
                        <c:v>0.78715199999999985</c:v>
                      </c:pt>
                      <c:pt idx="1488">
                        <c:v>0.78768099999999974</c:v>
                      </c:pt>
                      <c:pt idx="1489">
                        <c:v>0.78820999999999997</c:v>
                      </c:pt>
                      <c:pt idx="1490">
                        <c:v>0.78873899999999997</c:v>
                      </c:pt>
                      <c:pt idx="1491">
                        <c:v>0.78926799999999997</c:v>
                      </c:pt>
                      <c:pt idx="1492">
                        <c:v>0.78979699999999997</c:v>
                      </c:pt>
                      <c:pt idx="1493">
                        <c:v>0.79032599999999986</c:v>
                      </c:pt>
                      <c:pt idx="1494">
                        <c:v>0.79085499999999986</c:v>
                      </c:pt>
                      <c:pt idx="1495">
                        <c:v>0.79138399999999987</c:v>
                      </c:pt>
                      <c:pt idx="1496">
                        <c:v>0.79191299999999976</c:v>
                      </c:pt>
                      <c:pt idx="1497">
                        <c:v>0.79244199999999998</c:v>
                      </c:pt>
                      <c:pt idx="1498">
                        <c:v>0.79297099999999998</c:v>
                      </c:pt>
                      <c:pt idx="1499">
                        <c:v>0.79349999999999998</c:v>
                      </c:pt>
                      <c:pt idx="1500">
                        <c:v>0.79402899999999998</c:v>
                      </c:pt>
                      <c:pt idx="1501">
                        <c:v>0.79455799999999988</c:v>
                      </c:pt>
                      <c:pt idx="1502">
                        <c:v>0.79508699999999988</c:v>
                      </c:pt>
                      <c:pt idx="1503">
                        <c:v>0.79561599999999988</c:v>
                      </c:pt>
                      <c:pt idx="1504">
                        <c:v>0.79614499999999988</c:v>
                      </c:pt>
                      <c:pt idx="1505">
                        <c:v>0.79667399999999977</c:v>
                      </c:pt>
                      <c:pt idx="1506">
                        <c:v>0.79720299999999999</c:v>
                      </c:pt>
                      <c:pt idx="1507">
                        <c:v>0.797732</c:v>
                      </c:pt>
                      <c:pt idx="1508">
                        <c:v>0.798261</c:v>
                      </c:pt>
                      <c:pt idx="1509">
                        <c:v>0.79878999999999989</c:v>
                      </c:pt>
                      <c:pt idx="1510">
                        <c:v>0.79931899999999989</c:v>
                      </c:pt>
                      <c:pt idx="1511">
                        <c:v>0.79984799999999989</c:v>
                      </c:pt>
                      <c:pt idx="1512">
                        <c:v>0.80037699999999989</c:v>
                      </c:pt>
                      <c:pt idx="1513">
                        <c:v>0.80090599999999978</c:v>
                      </c:pt>
                      <c:pt idx="1514">
                        <c:v>0.80143499999999979</c:v>
                      </c:pt>
                      <c:pt idx="1515">
                        <c:v>0.80196400000000001</c:v>
                      </c:pt>
                      <c:pt idx="1516">
                        <c:v>0.80249300000000001</c:v>
                      </c:pt>
                      <c:pt idx="1517">
                        <c:v>0.80302200000000001</c:v>
                      </c:pt>
                      <c:pt idx="1518">
                        <c:v>0.8035509999999999</c:v>
                      </c:pt>
                      <c:pt idx="1519">
                        <c:v>0.80407999999999991</c:v>
                      </c:pt>
                      <c:pt idx="1520">
                        <c:v>0.80460899999999991</c:v>
                      </c:pt>
                      <c:pt idx="1521">
                        <c:v>0.8051379999999998</c:v>
                      </c:pt>
                      <c:pt idx="1522">
                        <c:v>0.8056669999999998</c:v>
                      </c:pt>
                      <c:pt idx="1523">
                        <c:v>0.8061959999999998</c:v>
                      </c:pt>
                      <c:pt idx="1524">
                        <c:v>0.80672500000000003</c:v>
                      </c:pt>
                      <c:pt idx="1525">
                        <c:v>0.80725400000000003</c:v>
                      </c:pt>
                      <c:pt idx="1526">
                        <c:v>0.80778299999999992</c:v>
                      </c:pt>
                      <c:pt idx="1527">
                        <c:v>0.80831199999999992</c:v>
                      </c:pt>
                      <c:pt idx="1528">
                        <c:v>0.80884099999999992</c:v>
                      </c:pt>
                      <c:pt idx="1529">
                        <c:v>0.80936999999999981</c:v>
                      </c:pt>
                      <c:pt idx="1530">
                        <c:v>0.80989899999999981</c:v>
                      </c:pt>
                      <c:pt idx="1531">
                        <c:v>0.81042799999999982</c:v>
                      </c:pt>
                      <c:pt idx="1532">
                        <c:v>0.81095699999999982</c:v>
                      </c:pt>
                      <c:pt idx="1533">
                        <c:v>0.81148600000000004</c:v>
                      </c:pt>
                      <c:pt idx="1534">
                        <c:v>0.81201499999999993</c:v>
                      </c:pt>
                      <c:pt idx="1535">
                        <c:v>0.81254399999999993</c:v>
                      </c:pt>
                      <c:pt idx="1536">
                        <c:v>0.81307299999999993</c:v>
                      </c:pt>
                      <c:pt idx="1537">
                        <c:v>0.81360199999999994</c:v>
                      </c:pt>
                      <c:pt idx="1538">
                        <c:v>0.81413099999999983</c:v>
                      </c:pt>
                      <c:pt idx="1539">
                        <c:v>0.81465999999999983</c:v>
                      </c:pt>
                      <c:pt idx="1540">
                        <c:v>0.81518899999999983</c:v>
                      </c:pt>
                      <c:pt idx="1541">
                        <c:v>0.81571799999999994</c:v>
                      </c:pt>
                      <c:pt idx="1542">
                        <c:v>0.81624699999999994</c:v>
                      </c:pt>
                      <c:pt idx="1543">
                        <c:v>0.81677599999999995</c:v>
                      </c:pt>
                      <c:pt idx="1544">
                        <c:v>0.81730499999999995</c:v>
                      </c:pt>
                      <c:pt idx="1545">
                        <c:v>0.81783399999999995</c:v>
                      </c:pt>
                      <c:pt idx="1546">
                        <c:v>0.81836299999999984</c:v>
                      </c:pt>
                      <c:pt idx="1547">
                        <c:v>0.81889199999999984</c:v>
                      </c:pt>
                      <c:pt idx="1548">
                        <c:v>0.81942099999999984</c:v>
                      </c:pt>
                      <c:pt idx="1549">
                        <c:v>0.81994999999999985</c:v>
                      </c:pt>
                      <c:pt idx="1550">
                        <c:v>0.82047899999999985</c:v>
                      </c:pt>
                      <c:pt idx="1551">
                        <c:v>0.82100799999999996</c:v>
                      </c:pt>
                      <c:pt idx="1552">
                        <c:v>0.82153699999999996</c:v>
                      </c:pt>
                      <c:pt idx="1553">
                        <c:v>0.82206599999999996</c:v>
                      </c:pt>
                      <c:pt idx="1554">
                        <c:v>0.82259499999999985</c:v>
                      </c:pt>
                      <c:pt idx="1555">
                        <c:v>0.82312399999999986</c:v>
                      </c:pt>
                      <c:pt idx="1556">
                        <c:v>0.82365299999999986</c:v>
                      </c:pt>
                      <c:pt idx="1557">
                        <c:v>0.82418199999999986</c:v>
                      </c:pt>
                      <c:pt idx="1558">
                        <c:v>0.82471099999999975</c:v>
                      </c:pt>
                      <c:pt idx="1559">
                        <c:v>0.82523999999999986</c:v>
                      </c:pt>
                      <c:pt idx="1560">
                        <c:v>0.82576899999999998</c:v>
                      </c:pt>
                      <c:pt idx="1561">
                        <c:v>0.82629799999999998</c:v>
                      </c:pt>
                      <c:pt idx="1562">
                        <c:v>0.82682699999999987</c:v>
                      </c:pt>
                      <c:pt idx="1563">
                        <c:v>0.82735599999999987</c:v>
                      </c:pt>
                      <c:pt idx="1564">
                        <c:v>0.82788499999999987</c:v>
                      </c:pt>
                      <c:pt idx="1565">
                        <c:v>0.82841399999999987</c:v>
                      </c:pt>
                      <c:pt idx="1566">
                        <c:v>0.82894299999999976</c:v>
                      </c:pt>
                      <c:pt idx="1567">
                        <c:v>0.82947199999999988</c:v>
                      </c:pt>
                      <c:pt idx="1568">
                        <c:v>0.83000099999999988</c:v>
                      </c:pt>
                      <c:pt idx="1569">
                        <c:v>0.83052999999999999</c:v>
                      </c:pt>
                      <c:pt idx="1570">
                        <c:v>0.83105899999999999</c:v>
                      </c:pt>
                      <c:pt idx="1571">
                        <c:v>0.83158799999999988</c:v>
                      </c:pt>
                      <c:pt idx="1572">
                        <c:v>0.83211699999999988</c:v>
                      </c:pt>
                      <c:pt idx="1573">
                        <c:v>0.83264599999999989</c:v>
                      </c:pt>
                      <c:pt idx="1574">
                        <c:v>0.83317499999999978</c:v>
                      </c:pt>
                      <c:pt idx="1575">
                        <c:v>0.83370399999999978</c:v>
                      </c:pt>
                      <c:pt idx="1576">
                        <c:v>0.83423299999999989</c:v>
                      </c:pt>
                      <c:pt idx="1577">
                        <c:v>0.83476199999999989</c:v>
                      </c:pt>
                      <c:pt idx="1578">
                        <c:v>0.83529100000000001</c:v>
                      </c:pt>
                      <c:pt idx="1579">
                        <c:v>0.8358199999999999</c:v>
                      </c:pt>
                      <c:pt idx="1580">
                        <c:v>0.8363489999999999</c:v>
                      </c:pt>
                      <c:pt idx="1581">
                        <c:v>0.8368779999999999</c:v>
                      </c:pt>
                      <c:pt idx="1582">
                        <c:v>0.8374069999999999</c:v>
                      </c:pt>
                      <c:pt idx="1583">
                        <c:v>0.83793599999999979</c:v>
                      </c:pt>
                      <c:pt idx="1584">
                        <c:v>0.8384649999999999</c:v>
                      </c:pt>
                      <c:pt idx="1585">
                        <c:v>0.83899399999999991</c:v>
                      </c:pt>
                      <c:pt idx="1586">
                        <c:v>0.83952299999999991</c:v>
                      </c:pt>
                      <c:pt idx="1587">
                        <c:v>0.84005199999999991</c:v>
                      </c:pt>
                      <c:pt idx="1588">
                        <c:v>0.84058099999999991</c:v>
                      </c:pt>
                      <c:pt idx="1589">
                        <c:v>0.84110999999999991</c:v>
                      </c:pt>
                      <c:pt idx="1590">
                        <c:v>0.84163899999999991</c:v>
                      </c:pt>
                      <c:pt idx="1591">
                        <c:v>0.84216799999999981</c:v>
                      </c:pt>
                      <c:pt idx="1592">
                        <c:v>0.84269699999999981</c:v>
                      </c:pt>
                      <c:pt idx="1593">
                        <c:v>0.84322599999999992</c:v>
                      </c:pt>
                      <c:pt idx="1594">
                        <c:v>0.84375499999999992</c:v>
                      </c:pt>
                      <c:pt idx="1595">
                        <c:v>0.84428399999999981</c:v>
                      </c:pt>
                      <c:pt idx="1596">
                        <c:v>0.84481299999999993</c:v>
                      </c:pt>
                      <c:pt idx="1597">
                        <c:v>0.84534199999999993</c:v>
                      </c:pt>
                      <c:pt idx="1598">
                        <c:v>0.84587099999999993</c:v>
                      </c:pt>
                      <c:pt idx="1599">
                        <c:v>0.84639999999999982</c:v>
                      </c:pt>
                      <c:pt idx="1600">
                        <c:v>0.84692899999999982</c:v>
                      </c:pt>
                      <c:pt idx="1601">
                        <c:v>0.84745799999999993</c:v>
                      </c:pt>
                      <c:pt idx="1602">
                        <c:v>0.84798699999999994</c:v>
                      </c:pt>
                      <c:pt idx="1603">
                        <c:v>0.84851599999999983</c:v>
                      </c:pt>
                      <c:pt idx="1604">
                        <c:v>0.84904499999999983</c:v>
                      </c:pt>
                      <c:pt idx="1605">
                        <c:v>0.84957399999999994</c:v>
                      </c:pt>
                      <c:pt idx="1606">
                        <c:v>0.85010299999999994</c:v>
                      </c:pt>
                      <c:pt idx="1607">
                        <c:v>0.85063199999999983</c:v>
                      </c:pt>
                      <c:pt idx="1608">
                        <c:v>0.85116099999999983</c:v>
                      </c:pt>
                      <c:pt idx="1609">
                        <c:v>0.85168999999999984</c:v>
                      </c:pt>
                      <c:pt idx="1610">
                        <c:v>0.85221899999999995</c:v>
                      </c:pt>
                      <c:pt idx="1611">
                        <c:v>0.85274799999999995</c:v>
                      </c:pt>
                      <c:pt idx="1612">
                        <c:v>0.85327699999999984</c:v>
                      </c:pt>
                      <c:pt idx="1613">
                        <c:v>0.85380599999999984</c:v>
                      </c:pt>
                      <c:pt idx="1614">
                        <c:v>0.85433499999999996</c:v>
                      </c:pt>
                      <c:pt idx="1615">
                        <c:v>0.85486399999999996</c:v>
                      </c:pt>
                      <c:pt idx="1616">
                        <c:v>0.85539299999999985</c:v>
                      </c:pt>
                      <c:pt idx="1617">
                        <c:v>0.85592199999999985</c:v>
                      </c:pt>
                      <c:pt idx="1618">
                        <c:v>0.85645099999999996</c:v>
                      </c:pt>
                      <c:pt idx="1619">
                        <c:v>0.85697999999999996</c:v>
                      </c:pt>
                      <c:pt idx="1620">
                        <c:v>0.85750899999999985</c:v>
                      </c:pt>
                      <c:pt idx="1621">
                        <c:v>0.85803799999999986</c:v>
                      </c:pt>
                      <c:pt idx="1622">
                        <c:v>0.85856699999999986</c:v>
                      </c:pt>
                      <c:pt idx="1623">
                        <c:v>0.85909599999999997</c:v>
                      </c:pt>
                      <c:pt idx="1624">
                        <c:v>0.85962499999999986</c:v>
                      </c:pt>
                      <c:pt idx="1625">
                        <c:v>0.86015399999999986</c:v>
                      </c:pt>
                      <c:pt idx="1626">
                        <c:v>0.86068299999999986</c:v>
                      </c:pt>
                      <c:pt idx="1627">
                        <c:v>0.86121199999999998</c:v>
                      </c:pt>
                      <c:pt idx="1628">
                        <c:v>0.86174099999999987</c:v>
                      </c:pt>
                      <c:pt idx="1629">
                        <c:v>0.86226999999999987</c:v>
                      </c:pt>
                      <c:pt idx="1630">
                        <c:v>0.86279899999999987</c:v>
                      </c:pt>
                      <c:pt idx="1631">
                        <c:v>0.86332799999999987</c:v>
                      </c:pt>
                      <c:pt idx="1632">
                        <c:v>0.86385699999999987</c:v>
                      </c:pt>
                      <c:pt idx="1633">
                        <c:v>0.86438599999999988</c:v>
                      </c:pt>
                      <c:pt idx="1634">
                        <c:v>0.86491499999999988</c:v>
                      </c:pt>
                      <c:pt idx="1635">
                        <c:v>0.86544399999999999</c:v>
                      </c:pt>
                      <c:pt idx="1636">
                        <c:v>0.86597299999999988</c:v>
                      </c:pt>
                      <c:pt idx="1637">
                        <c:v>0.86650199999999988</c:v>
                      </c:pt>
                      <c:pt idx="1638">
                        <c:v>0.86703099999999989</c:v>
                      </c:pt>
                      <c:pt idx="1639">
                        <c:v>0.86755999999999989</c:v>
                      </c:pt>
                      <c:pt idx="1640">
                        <c:v>0.86808899999999978</c:v>
                      </c:pt>
                      <c:pt idx="1641">
                        <c:v>0.86861799999999989</c:v>
                      </c:pt>
                      <c:pt idx="1642">
                        <c:v>0.86914699999999989</c:v>
                      </c:pt>
                      <c:pt idx="1643">
                        <c:v>0.86967599999999989</c:v>
                      </c:pt>
                      <c:pt idx="1644">
                        <c:v>0.87020500000000001</c:v>
                      </c:pt>
                      <c:pt idx="1645">
                        <c:v>0.8707339999999999</c:v>
                      </c:pt>
                      <c:pt idx="1646">
                        <c:v>0.8712629999999999</c:v>
                      </c:pt>
                      <c:pt idx="1647">
                        <c:v>0.8717919999999999</c:v>
                      </c:pt>
                      <c:pt idx="1648">
                        <c:v>0.87232099999999979</c:v>
                      </c:pt>
                      <c:pt idx="1649">
                        <c:v>0.87284999999999979</c:v>
                      </c:pt>
                      <c:pt idx="1650">
                        <c:v>0.87337899999999991</c:v>
                      </c:pt>
                      <c:pt idx="1651">
                        <c:v>0.87390799999999991</c:v>
                      </c:pt>
                      <c:pt idx="1652">
                        <c:v>0.87443700000000002</c:v>
                      </c:pt>
                      <c:pt idx="1653">
                        <c:v>0.87496599999999991</c:v>
                      </c:pt>
                      <c:pt idx="1654">
                        <c:v>0.87549499999999991</c:v>
                      </c:pt>
                      <c:pt idx="1655">
                        <c:v>0.87602399999999991</c:v>
                      </c:pt>
                      <c:pt idx="1656">
                        <c:v>0.8765529999999998</c:v>
                      </c:pt>
                      <c:pt idx="1657">
                        <c:v>0.87708199999999981</c:v>
                      </c:pt>
                      <c:pt idx="1658">
                        <c:v>0.87761099999999992</c:v>
                      </c:pt>
                      <c:pt idx="1659">
                        <c:v>0.87813999999999992</c:v>
                      </c:pt>
                      <c:pt idx="1660">
                        <c:v>0.87866899999999992</c:v>
                      </c:pt>
                      <c:pt idx="1661">
                        <c:v>0.87919799999999992</c:v>
                      </c:pt>
                      <c:pt idx="1662">
                        <c:v>0.87972699999999993</c:v>
                      </c:pt>
                      <c:pt idx="1663">
                        <c:v>0.88025599999999993</c:v>
                      </c:pt>
                      <c:pt idx="1664">
                        <c:v>0.88078499999999993</c:v>
                      </c:pt>
                      <c:pt idx="1665">
                        <c:v>0.88131399999999982</c:v>
                      </c:pt>
                      <c:pt idx="1666">
                        <c:v>0.88184299999999982</c:v>
                      </c:pt>
                      <c:pt idx="1667">
                        <c:v>0.88237199999999993</c:v>
                      </c:pt>
                      <c:pt idx="1668">
                        <c:v>0.88290099999999994</c:v>
                      </c:pt>
                      <c:pt idx="1669">
                        <c:v>0.88342999999999994</c:v>
                      </c:pt>
                      <c:pt idx="1670">
                        <c:v>0.88395899999999994</c:v>
                      </c:pt>
                      <c:pt idx="1671">
                        <c:v>0.88448799999999994</c:v>
                      </c:pt>
                      <c:pt idx="1672">
                        <c:v>0.88501699999999994</c:v>
                      </c:pt>
                      <c:pt idx="1673">
                        <c:v>0.88554599999999983</c:v>
                      </c:pt>
                      <c:pt idx="1674">
                        <c:v>0.88607499999999983</c:v>
                      </c:pt>
                      <c:pt idx="1675">
                        <c:v>0.88660399999999984</c:v>
                      </c:pt>
                      <c:pt idx="1676">
                        <c:v>0.88713299999999995</c:v>
                      </c:pt>
                      <c:pt idx="1677">
                        <c:v>0.88766199999999984</c:v>
                      </c:pt>
                      <c:pt idx="1678">
                        <c:v>0.88819099999999995</c:v>
                      </c:pt>
                      <c:pt idx="1679">
                        <c:v>0.88871999999999995</c:v>
                      </c:pt>
                      <c:pt idx="1680">
                        <c:v>0.88924899999999996</c:v>
                      </c:pt>
                      <c:pt idx="1681">
                        <c:v>0.88977799999999985</c:v>
                      </c:pt>
                      <c:pt idx="1682">
                        <c:v>0.89030699999999985</c:v>
                      </c:pt>
                      <c:pt idx="1683">
                        <c:v>0.89083599999999985</c:v>
                      </c:pt>
                      <c:pt idx="1684">
                        <c:v>0.89136499999999985</c:v>
                      </c:pt>
                      <c:pt idx="1685">
                        <c:v>0.89189399999999985</c:v>
                      </c:pt>
                      <c:pt idx="1686">
                        <c:v>0.89242299999999997</c:v>
                      </c:pt>
                      <c:pt idx="1687">
                        <c:v>0.89295199999999997</c:v>
                      </c:pt>
                      <c:pt idx="1688">
                        <c:v>0.89348099999999997</c:v>
                      </c:pt>
                      <c:pt idx="1689">
                        <c:v>0.89400999999999986</c:v>
                      </c:pt>
                      <c:pt idx="1690">
                        <c:v>0.89453899999999986</c:v>
                      </c:pt>
                      <c:pt idx="1691">
                        <c:v>0.89506799999999986</c:v>
                      </c:pt>
                      <c:pt idx="1692">
                        <c:v>0.89559699999999987</c:v>
                      </c:pt>
                      <c:pt idx="1693">
                        <c:v>0.89612599999999976</c:v>
                      </c:pt>
                      <c:pt idx="1694">
                        <c:v>0.89665499999999987</c:v>
                      </c:pt>
                      <c:pt idx="1695">
                        <c:v>0.89718399999999998</c:v>
                      </c:pt>
                      <c:pt idx="1696">
                        <c:v>0.89771299999999998</c:v>
                      </c:pt>
                      <c:pt idx="1697">
                        <c:v>0.89824199999999998</c:v>
                      </c:pt>
                      <c:pt idx="1698">
                        <c:v>0.89877099999999988</c:v>
                      </c:pt>
                      <c:pt idx="1699">
                        <c:v>0.89929999999999988</c:v>
                      </c:pt>
                      <c:pt idx="1700">
                        <c:v>0.89982899999999988</c:v>
                      </c:pt>
                      <c:pt idx="1701">
                        <c:v>0.90035799999999977</c:v>
                      </c:pt>
                      <c:pt idx="1702">
                        <c:v>0.90088699999999977</c:v>
                      </c:pt>
                      <c:pt idx="1703">
                        <c:v>0.90141599999999988</c:v>
                      </c:pt>
                      <c:pt idx="1704">
                        <c:v>0.901945</c:v>
                      </c:pt>
                      <c:pt idx="1705">
                        <c:v>0.902474</c:v>
                      </c:pt>
                      <c:pt idx="1706">
                        <c:v>0.90300299999999989</c:v>
                      </c:pt>
                      <c:pt idx="1707">
                        <c:v>0.90353199999999989</c:v>
                      </c:pt>
                      <c:pt idx="1708">
                        <c:v>0.90406099999999989</c:v>
                      </c:pt>
                      <c:pt idx="1709">
                        <c:v>0.90458999999999989</c:v>
                      </c:pt>
                      <c:pt idx="1710">
                        <c:v>0.90511899999999978</c:v>
                      </c:pt>
                      <c:pt idx="1711">
                        <c:v>0.90564799999999979</c:v>
                      </c:pt>
                      <c:pt idx="1712">
                        <c:v>0.90617700000000001</c:v>
                      </c:pt>
                      <c:pt idx="1713">
                        <c:v>0.90670600000000001</c:v>
                      </c:pt>
                      <c:pt idx="1714">
                        <c:v>0.9072349999999999</c:v>
                      </c:pt>
                      <c:pt idx="1715">
                        <c:v>0.9077639999999999</c:v>
                      </c:pt>
                      <c:pt idx="1716">
                        <c:v>0.90829299999999991</c:v>
                      </c:pt>
                      <c:pt idx="1717">
                        <c:v>0.90882199999999991</c:v>
                      </c:pt>
                      <c:pt idx="1718">
                        <c:v>0.9093509999999998</c:v>
                      </c:pt>
                      <c:pt idx="1719">
                        <c:v>0.9098799999999998</c:v>
                      </c:pt>
                      <c:pt idx="1720">
                        <c:v>0.9104089999999998</c:v>
                      </c:pt>
                      <c:pt idx="1721">
                        <c:v>0.91093800000000003</c:v>
                      </c:pt>
                      <c:pt idx="1722">
                        <c:v>0.91146700000000003</c:v>
                      </c:pt>
                      <c:pt idx="1723">
                        <c:v>0.91199599999999992</c:v>
                      </c:pt>
                      <c:pt idx="1724">
                        <c:v>0.91252499999999992</c:v>
                      </c:pt>
                      <c:pt idx="1725">
                        <c:v>0.91305399999999992</c:v>
                      </c:pt>
                      <c:pt idx="1726">
                        <c:v>0.91358299999999981</c:v>
                      </c:pt>
                      <c:pt idx="1727">
                        <c:v>0.91411199999999981</c:v>
                      </c:pt>
                      <c:pt idx="1728">
                        <c:v>0.91464099999999982</c:v>
                      </c:pt>
                      <c:pt idx="1729">
                        <c:v>0.91516999999999982</c:v>
                      </c:pt>
                      <c:pt idx="1730">
                        <c:v>0.91569900000000004</c:v>
                      </c:pt>
                      <c:pt idx="1731">
                        <c:v>0.91622799999999993</c:v>
                      </c:pt>
                      <c:pt idx="1732">
                        <c:v>0.91675699999999993</c:v>
                      </c:pt>
                      <c:pt idx="1733">
                        <c:v>0.91728599999999993</c:v>
                      </c:pt>
                      <c:pt idx="1734">
                        <c:v>0.91781499999999983</c:v>
                      </c:pt>
                      <c:pt idx="1735">
                        <c:v>0.91834399999999983</c:v>
                      </c:pt>
                      <c:pt idx="1736">
                        <c:v>0.91887299999999983</c:v>
                      </c:pt>
                      <c:pt idx="1737">
                        <c:v>0.91940199999999983</c:v>
                      </c:pt>
                      <c:pt idx="1738">
                        <c:v>0.91993099999999972</c:v>
                      </c:pt>
                      <c:pt idx="1739">
                        <c:v>0.92045999999999994</c:v>
                      </c:pt>
                      <c:pt idx="1740">
                        <c:v>0.92098899999999995</c:v>
                      </c:pt>
                      <c:pt idx="1741">
                        <c:v>0.92151799999999995</c:v>
                      </c:pt>
                      <c:pt idx="1742">
                        <c:v>0.92204699999999995</c:v>
                      </c:pt>
                      <c:pt idx="1743">
                        <c:v>0.92257599999999984</c:v>
                      </c:pt>
                      <c:pt idx="1744">
                        <c:v>0.92310499999999984</c:v>
                      </c:pt>
                      <c:pt idx="1745">
                        <c:v>0.92363399999999984</c:v>
                      </c:pt>
                      <c:pt idx="1746">
                        <c:v>0.92416299999999973</c:v>
                      </c:pt>
                      <c:pt idx="1747">
                        <c:v>0.92469199999999974</c:v>
                      </c:pt>
                      <c:pt idx="1748">
                        <c:v>0.92522099999999996</c:v>
                      </c:pt>
                      <c:pt idx="1749">
                        <c:v>0.92574999999999996</c:v>
                      </c:pt>
                      <c:pt idx="1750">
                        <c:v>0.92627899999999996</c:v>
                      </c:pt>
                      <c:pt idx="1751">
                        <c:v>0.92680799999999985</c:v>
                      </c:pt>
                      <c:pt idx="1752">
                        <c:v>0.92733699999999986</c:v>
                      </c:pt>
                      <c:pt idx="1753">
                        <c:v>0.92786599999999986</c:v>
                      </c:pt>
                      <c:pt idx="1754">
                        <c:v>0.92839499999999986</c:v>
                      </c:pt>
                      <c:pt idx="1755">
                        <c:v>0.92892399999999975</c:v>
                      </c:pt>
                      <c:pt idx="1756">
                        <c:v>0.92945299999999986</c:v>
                      </c:pt>
                      <c:pt idx="1757">
                        <c:v>0.92998199999999998</c:v>
                      </c:pt>
                      <c:pt idx="1758">
                        <c:v>0.93051099999999998</c:v>
                      </c:pt>
                      <c:pt idx="1759">
                        <c:v>0.93103999999999987</c:v>
                      </c:pt>
                      <c:pt idx="1760">
                        <c:v>0.93156899999999987</c:v>
                      </c:pt>
                      <c:pt idx="1761">
                        <c:v>0.93209799999999987</c:v>
                      </c:pt>
                      <c:pt idx="1762">
                        <c:v>0.93262699999999987</c:v>
                      </c:pt>
                      <c:pt idx="1763">
                        <c:v>0.93315599999999976</c:v>
                      </c:pt>
                      <c:pt idx="1764">
                        <c:v>0.93368499999999977</c:v>
                      </c:pt>
                      <c:pt idx="1765">
                        <c:v>0.93421399999999988</c:v>
                      </c:pt>
                      <c:pt idx="1766">
                        <c:v>0.93474299999999999</c:v>
                      </c:pt>
                      <c:pt idx="1767">
                        <c:v>0.93527199999999988</c:v>
                      </c:pt>
                      <c:pt idx="1768">
                        <c:v>0.93580099999999988</c:v>
                      </c:pt>
                      <c:pt idx="1769">
                        <c:v>0.93632999999999988</c:v>
                      </c:pt>
                      <c:pt idx="1770">
                        <c:v>0.93685899999999989</c:v>
                      </c:pt>
                      <c:pt idx="1771">
                        <c:v>0.93738799999999978</c:v>
                      </c:pt>
                      <c:pt idx="1772">
                        <c:v>0.93791699999999978</c:v>
                      </c:pt>
                      <c:pt idx="1773">
                        <c:v>0.93844599999999989</c:v>
                      </c:pt>
                      <c:pt idx="1774">
                        <c:v>0.93897499999999989</c:v>
                      </c:pt>
                      <c:pt idx="1775">
                        <c:v>0.93950400000000001</c:v>
                      </c:pt>
                      <c:pt idx="1776">
                        <c:v>0.9400329999999999</c:v>
                      </c:pt>
                      <c:pt idx="1777">
                        <c:v>0.9405619999999999</c:v>
                      </c:pt>
                      <c:pt idx="1778">
                        <c:v>0.9410909999999999</c:v>
                      </c:pt>
                      <c:pt idx="1779">
                        <c:v>0.94161999999999979</c:v>
                      </c:pt>
                      <c:pt idx="1780">
                        <c:v>0.94214899999999979</c:v>
                      </c:pt>
                      <c:pt idx="1781">
                        <c:v>0.94267799999999979</c:v>
                      </c:pt>
                      <c:pt idx="1782">
                        <c:v>0.94320699999999991</c:v>
                      </c:pt>
                      <c:pt idx="1783">
                        <c:v>0.9437359999999998</c:v>
                      </c:pt>
                      <c:pt idx="1784">
                        <c:v>0.94426499999999991</c:v>
                      </c:pt>
                      <c:pt idx="1785">
                        <c:v>0.94479399999999991</c:v>
                      </c:pt>
                      <c:pt idx="1786">
                        <c:v>0.94532299999999991</c:v>
                      </c:pt>
                      <c:pt idx="1787">
                        <c:v>0.94585199999999992</c:v>
                      </c:pt>
                      <c:pt idx="1788">
                        <c:v>0.94638099999999981</c:v>
                      </c:pt>
                      <c:pt idx="1789">
                        <c:v>0.94690999999999981</c:v>
                      </c:pt>
                      <c:pt idx="1790">
                        <c:v>0.94743899999999992</c:v>
                      </c:pt>
                      <c:pt idx="1791">
                        <c:v>0.94796799999999992</c:v>
                      </c:pt>
                      <c:pt idx="1792">
                        <c:v>0.94849699999999981</c:v>
                      </c:pt>
                      <c:pt idx="1793">
                        <c:v>0.94902599999999993</c:v>
                      </c:pt>
                      <c:pt idx="1794">
                        <c:v>0.94955499999999993</c:v>
                      </c:pt>
                      <c:pt idx="1795">
                        <c:v>0.95008399999999993</c:v>
                      </c:pt>
                      <c:pt idx="1796">
                        <c:v>0.95061299999999982</c:v>
                      </c:pt>
                      <c:pt idx="1797">
                        <c:v>0.95114199999999982</c:v>
                      </c:pt>
                      <c:pt idx="1798">
                        <c:v>0.95167099999999982</c:v>
                      </c:pt>
                      <c:pt idx="1799">
                        <c:v>0.95219999999999994</c:v>
                      </c:pt>
                      <c:pt idx="1800">
                        <c:v>0.95272899999999983</c:v>
                      </c:pt>
                      <c:pt idx="1801">
                        <c:v>0.95325799999999983</c:v>
                      </c:pt>
                      <c:pt idx="1802">
                        <c:v>0.95378699999999994</c:v>
                      </c:pt>
                      <c:pt idx="1803">
                        <c:v>0.95431599999999994</c:v>
                      </c:pt>
                      <c:pt idx="1804">
                        <c:v>0.95484499999999983</c:v>
                      </c:pt>
                      <c:pt idx="1805">
                        <c:v>0.95537399999999983</c:v>
                      </c:pt>
                      <c:pt idx="1806">
                        <c:v>0.95590299999999984</c:v>
                      </c:pt>
                      <c:pt idx="1807">
                        <c:v>0.95643199999999995</c:v>
                      </c:pt>
                      <c:pt idx="1808">
                        <c:v>0.95696099999999984</c:v>
                      </c:pt>
                      <c:pt idx="1809">
                        <c:v>0.95748999999999984</c:v>
                      </c:pt>
                      <c:pt idx="1810">
                        <c:v>0.95801899999999984</c:v>
                      </c:pt>
                      <c:pt idx="1811">
                        <c:v>0.95854799999999996</c:v>
                      </c:pt>
                      <c:pt idx="1812">
                        <c:v>0.95907699999999985</c:v>
                      </c:pt>
                      <c:pt idx="1813">
                        <c:v>0.95960599999999985</c:v>
                      </c:pt>
                      <c:pt idx="1814">
                        <c:v>0.96013499999999985</c:v>
                      </c:pt>
                      <c:pt idx="1815">
                        <c:v>0.96066399999999985</c:v>
                      </c:pt>
                      <c:pt idx="1816">
                        <c:v>0.96119299999999985</c:v>
                      </c:pt>
                      <c:pt idx="1817">
                        <c:v>0.96172199999999985</c:v>
                      </c:pt>
                      <c:pt idx="1818">
                        <c:v>0.96225099999999986</c:v>
                      </c:pt>
                      <c:pt idx="1819">
                        <c:v>0.96277999999999997</c:v>
                      </c:pt>
                      <c:pt idx="1820">
                        <c:v>0.96330899999999997</c:v>
                      </c:pt>
                      <c:pt idx="1821">
                        <c:v>0.96383799999999986</c:v>
                      </c:pt>
                      <c:pt idx="1822">
                        <c:v>0.96436699999999986</c:v>
                      </c:pt>
                      <c:pt idx="1823">
                        <c:v>0.96489599999999986</c:v>
                      </c:pt>
                      <c:pt idx="1824">
                        <c:v>0.96542499999999998</c:v>
                      </c:pt>
                      <c:pt idx="1825">
                        <c:v>0.96595399999999987</c:v>
                      </c:pt>
                      <c:pt idx="1826">
                        <c:v>0.96648299999999987</c:v>
                      </c:pt>
                      <c:pt idx="1827">
                        <c:v>0.96701199999999987</c:v>
                      </c:pt>
                      <c:pt idx="1828">
                        <c:v>0.96754099999999998</c:v>
                      </c:pt>
                      <c:pt idx="1829">
                        <c:v>0.96806999999999988</c:v>
                      </c:pt>
                      <c:pt idx="1830">
                        <c:v>0.96859899999999988</c:v>
                      </c:pt>
                      <c:pt idx="1831">
                        <c:v>0.96912799999999988</c:v>
                      </c:pt>
                      <c:pt idx="1832">
                        <c:v>0.96965699999999977</c:v>
                      </c:pt>
                      <c:pt idx="1833">
                        <c:v>0.97018599999999988</c:v>
                      </c:pt>
                      <c:pt idx="1834">
                        <c:v>0.97071499999999988</c:v>
                      </c:pt>
                      <c:pt idx="1835">
                        <c:v>0.97124399999999989</c:v>
                      </c:pt>
                      <c:pt idx="1836">
                        <c:v>0.97177299999999989</c:v>
                      </c:pt>
                      <c:pt idx="1837">
                        <c:v>0.97230199999999989</c:v>
                      </c:pt>
                      <c:pt idx="1838">
                        <c:v>0.97283099999999989</c:v>
                      </c:pt>
                      <c:pt idx="1839">
                        <c:v>0.97335999999999989</c:v>
                      </c:pt>
                      <c:pt idx="1840">
                        <c:v>0.97388899999999989</c:v>
                      </c:pt>
                      <c:pt idx="1841">
                        <c:v>0.9744179999999999</c:v>
                      </c:pt>
                      <c:pt idx="1842">
                        <c:v>0.9749469999999999</c:v>
                      </c:pt>
                      <c:pt idx="1843">
                        <c:v>0.9754759999999999</c:v>
                      </c:pt>
                      <c:pt idx="1844">
                        <c:v>0.9760049999999999</c:v>
                      </c:pt>
                      <c:pt idx="1845">
                        <c:v>0.97653399999999979</c:v>
                      </c:pt>
                      <c:pt idx="1846">
                        <c:v>0.9770629999999999</c:v>
                      </c:pt>
                      <c:pt idx="1847">
                        <c:v>0.97759199999999991</c:v>
                      </c:pt>
                      <c:pt idx="1848">
                        <c:v>0.97812099999999991</c:v>
                      </c:pt>
                      <c:pt idx="1849">
                        <c:v>0.9786499999999998</c:v>
                      </c:pt>
                      <c:pt idx="1850">
                        <c:v>0.97917899999999991</c:v>
                      </c:pt>
                      <c:pt idx="1851">
                        <c:v>0.97970799999999991</c:v>
                      </c:pt>
                      <c:pt idx="1852">
                        <c:v>0.98023699999999991</c:v>
                      </c:pt>
                      <c:pt idx="1853">
                        <c:v>0.9807659999999998</c:v>
                      </c:pt>
                      <c:pt idx="1854">
                        <c:v>0.98129499999999981</c:v>
                      </c:pt>
                      <c:pt idx="1855">
                        <c:v>0.98182399999999992</c:v>
                      </c:pt>
                      <c:pt idx="1856">
                        <c:v>0.98235299999999992</c:v>
                      </c:pt>
                      <c:pt idx="1857">
                        <c:v>0.98288199999999981</c:v>
                      </c:pt>
                      <c:pt idx="1858">
                        <c:v>0.98341099999999981</c:v>
                      </c:pt>
                      <c:pt idx="1859">
                        <c:v>0.98393999999999993</c:v>
                      </c:pt>
                      <c:pt idx="1860">
                        <c:v>0.98446899999999993</c:v>
                      </c:pt>
                      <c:pt idx="1861">
                        <c:v>0.98499799999999982</c:v>
                      </c:pt>
                      <c:pt idx="1862">
                        <c:v>0.98552699999999982</c:v>
                      </c:pt>
                      <c:pt idx="1863">
                        <c:v>0.98605599999999982</c:v>
                      </c:pt>
                      <c:pt idx="1864">
                        <c:v>0.98658499999999993</c:v>
                      </c:pt>
                      <c:pt idx="1865">
                        <c:v>0.98711399999999994</c:v>
                      </c:pt>
                      <c:pt idx="1866">
                        <c:v>0.98764299999999983</c:v>
                      </c:pt>
                      <c:pt idx="1867">
                        <c:v>0.98817199999999994</c:v>
                      </c:pt>
                      <c:pt idx="1868">
                        <c:v>0.98870099999999994</c:v>
                      </c:pt>
                      <c:pt idx="1869">
                        <c:v>0.98922999999999994</c:v>
                      </c:pt>
                      <c:pt idx="1870">
                        <c:v>0.98975899999999983</c:v>
                      </c:pt>
                      <c:pt idx="1871">
                        <c:v>0.99028799999999984</c:v>
                      </c:pt>
                      <c:pt idx="1872">
                        <c:v>0.99081699999999984</c:v>
                      </c:pt>
                      <c:pt idx="1873">
                        <c:v>0.99134599999999995</c:v>
                      </c:pt>
                      <c:pt idx="1874">
                        <c:v>0.99187499999999984</c:v>
                      </c:pt>
                      <c:pt idx="1875">
                        <c:v>0.99240399999999984</c:v>
                      </c:pt>
                      <c:pt idx="1876">
                        <c:v>0.99293299999999995</c:v>
                      </c:pt>
                      <c:pt idx="1877">
                        <c:v>0.99346199999999996</c:v>
                      </c:pt>
                      <c:pt idx="1878">
                        <c:v>0.99399099999999985</c:v>
                      </c:pt>
                      <c:pt idx="1879">
                        <c:v>0.99451999999999985</c:v>
                      </c:pt>
                      <c:pt idx="1880">
                        <c:v>0.99504899999999985</c:v>
                      </c:pt>
                      <c:pt idx="1881">
                        <c:v>0.99557799999999985</c:v>
                      </c:pt>
                      <c:pt idx="1882">
                        <c:v>0.99610699999999985</c:v>
                      </c:pt>
                      <c:pt idx="1883">
                        <c:v>0.99663599999999986</c:v>
                      </c:pt>
                      <c:pt idx="1884">
                        <c:v>0.99716499999999997</c:v>
                      </c:pt>
                      <c:pt idx="1885">
                        <c:v>0.99769399999999997</c:v>
                      </c:pt>
                      <c:pt idx="1886">
                        <c:v>0.99822299999999986</c:v>
                      </c:pt>
                      <c:pt idx="1887">
                        <c:v>0.99875199999999986</c:v>
                      </c:pt>
                      <c:pt idx="1888">
                        <c:v>0.99928099999999986</c:v>
                      </c:pt>
                      <c:pt idx="1889">
                        <c:v>0.99980999999999987</c:v>
                      </c:pt>
                      <c:pt idx="1890">
                        <c:v>1.0003389999999999</c:v>
                      </c:pt>
                      <c:pt idx="1891">
                        <c:v>1.0008679999999999</c:v>
                      </c:pt>
                      <c:pt idx="1892">
                        <c:v>1.0013969999999999</c:v>
                      </c:pt>
                      <c:pt idx="1893">
                        <c:v>1.0019259999999999</c:v>
                      </c:pt>
                      <c:pt idx="1894">
                        <c:v>1.0024549999999999</c:v>
                      </c:pt>
                      <c:pt idx="1895">
                        <c:v>1.0029839999999999</c:v>
                      </c:pt>
                      <c:pt idx="1896">
                        <c:v>1.0035129999999999</c:v>
                      </c:pt>
                      <c:pt idx="1897">
                        <c:v>1.0040419999999999</c:v>
                      </c:pt>
                      <c:pt idx="1898">
                        <c:v>1.0045709999999999</c:v>
                      </c:pt>
                      <c:pt idx="1899">
                        <c:v>1.0050999999999999</c:v>
                      </c:pt>
                      <c:pt idx="1900">
                        <c:v>1.0056289999999999</c:v>
                      </c:pt>
                      <c:pt idx="1901">
                        <c:v>1.0061579999999999</c:v>
                      </c:pt>
                      <c:pt idx="1902">
                        <c:v>1.0066869999999999</c:v>
                      </c:pt>
                      <c:pt idx="1903">
                        <c:v>1.0072159999999999</c:v>
                      </c:pt>
                      <c:pt idx="1904">
                        <c:v>1.0077449999999999</c:v>
                      </c:pt>
                      <c:pt idx="1905">
                        <c:v>1.0082739999999999</c:v>
                      </c:pt>
                      <c:pt idx="1906">
                        <c:v>1.0088029999999999</c:v>
                      </c:pt>
                      <c:pt idx="1907">
                        <c:v>1.0093319999999999</c:v>
                      </c:pt>
                      <c:pt idx="1908">
                        <c:v>1.0098609999999997</c:v>
                      </c:pt>
                      <c:pt idx="1909">
                        <c:v>1.0103899999999999</c:v>
                      </c:pt>
                      <c:pt idx="1910">
                        <c:v>1.0109189999999999</c:v>
                      </c:pt>
                      <c:pt idx="1911">
                        <c:v>1.0114479999999999</c:v>
                      </c:pt>
                      <c:pt idx="1912">
                        <c:v>1.0119769999999999</c:v>
                      </c:pt>
                      <c:pt idx="1913">
                        <c:v>1.0125059999999999</c:v>
                      </c:pt>
                      <c:pt idx="1914">
                        <c:v>1.0130349999999999</c:v>
                      </c:pt>
                      <c:pt idx="1915">
                        <c:v>1.0135639999999999</c:v>
                      </c:pt>
                      <c:pt idx="1916">
                        <c:v>1.0140929999999997</c:v>
                      </c:pt>
                      <c:pt idx="1917">
                        <c:v>1.0146219999999997</c:v>
                      </c:pt>
                      <c:pt idx="1918">
                        <c:v>1.0151509999999999</c:v>
                      </c:pt>
                      <c:pt idx="1919">
                        <c:v>1.0156799999999999</c:v>
                      </c:pt>
                      <c:pt idx="1920">
                        <c:v>1.0162089999999999</c:v>
                      </c:pt>
                      <c:pt idx="1921">
                        <c:v>1.0167379999999999</c:v>
                      </c:pt>
                      <c:pt idx="1922">
                        <c:v>1.0172669999999999</c:v>
                      </c:pt>
                      <c:pt idx="1923">
                        <c:v>1.0177959999999999</c:v>
                      </c:pt>
                      <c:pt idx="1924">
                        <c:v>1.0183249999999999</c:v>
                      </c:pt>
                      <c:pt idx="1925">
                        <c:v>1.0188539999999997</c:v>
                      </c:pt>
                      <c:pt idx="1926">
                        <c:v>1.0193829999999997</c:v>
                      </c:pt>
                      <c:pt idx="1927">
                        <c:v>1.0199119999999999</c:v>
                      </c:pt>
                      <c:pt idx="1928">
                        <c:v>1.0204409999999999</c:v>
                      </c:pt>
                      <c:pt idx="1929">
                        <c:v>1.0209699999999999</c:v>
                      </c:pt>
                      <c:pt idx="1930">
                        <c:v>1.0214989999999999</c:v>
                      </c:pt>
                      <c:pt idx="1931">
                        <c:v>1.0220279999999999</c:v>
                      </c:pt>
                      <c:pt idx="1932">
                        <c:v>1.0225569999999999</c:v>
                      </c:pt>
                      <c:pt idx="1933">
                        <c:v>1.0230859999999997</c:v>
                      </c:pt>
                      <c:pt idx="1934">
                        <c:v>1.0236149999999997</c:v>
                      </c:pt>
                      <c:pt idx="1935">
                        <c:v>1.0241439999999997</c:v>
                      </c:pt>
                      <c:pt idx="1936">
                        <c:v>1.0246729999999999</c:v>
                      </c:pt>
                      <c:pt idx="1937">
                        <c:v>1.0252019999999999</c:v>
                      </c:pt>
                      <c:pt idx="1938">
                        <c:v>1.0257309999999999</c:v>
                      </c:pt>
                      <c:pt idx="1939">
                        <c:v>1.02626</c:v>
                      </c:pt>
                      <c:pt idx="1940">
                        <c:v>1.026789</c:v>
                      </c:pt>
                      <c:pt idx="1941">
                        <c:v>1.0273179999999997</c:v>
                      </c:pt>
                      <c:pt idx="1942">
                        <c:v>1.0278469999999997</c:v>
                      </c:pt>
                      <c:pt idx="1943">
                        <c:v>1.0283759999999997</c:v>
                      </c:pt>
                      <c:pt idx="1944">
                        <c:v>1.0289049999999997</c:v>
                      </c:pt>
                      <c:pt idx="1945">
                        <c:v>1.029434</c:v>
                      </c:pt>
                      <c:pt idx="1946">
                        <c:v>1.029963</c:v>
                      </c:pt>
                      <c:pt idx="1947">
                        <c:v>1.030492</c:v>
                      </c:pt>
                      <c:pt idx="1948">
                        <c:v>1.031021</c:v>
                      </c:pt>
                      <c:pt idx="1949">
                        <c:v>1.0315499999999997</c:v>
                      </c:pt>
                      <c:pt idx="1950">
                        <c:v>1.0320789999999997</c:v>
                      </c:pt>
                      <c:pt idx="1951">
                        <c:v>1.0326079999999997</c:v>
                      </c:pt>
                      <c:pt idx="1952">
                        <c:v>1.0331369999999997</c:v>
                      </c:pt>
                      <c:pt idx="1953">
                        <c:v>1.0336659999999998</c:v>
                      </c:pt>
                      <c:pt idx="1954">
                        <c:v>1.034195</c:v>
                      </c:pt>
                      <c:pt idx="1955">
                        <c:v>1.034724</c:v>
                      </c:pt>
                      <c:pt idx="1956">
                        <c:v>1.035253</c:v>
                      </c:pt>
                      <c:pt idx="1957">
                        <c:v>1.035782</c:v>
                      </c:pt>
                      <c:pt idx="1958">
                        <c:v>1.0363109999999998</c:v>
                      </c:pt>
                      <c:pt idx="1959">
                        <c:v>1.0368399999999998</c:v>
                      </c:pt>
                      <c:pt idx="1960">
                        <c:v>1.0373689999999998</c:v>
                      </c:pt>
                      <c:pt idx="1961">
                        <c:v>1.0378979999999998</c:v>
                      </c:pt>
                      <c:pt idx="1962">
                        <c:v>1.0384269999999998</c:v>
                      </c:pt>
                      <c:pt idx="1963">
                        <c:v>1.038956</c:v>
                      </c:pt>
                      <c:pt idx="1964">
                        <c:v>1.039485</c:v>
                      </c:pt>
                      <c:pt idx="1965">
                        <c:v>1.040014</c:v>
                      </c:pt>
                      <c:pt idx="1966">
                        <c:v>1.0405429999999998</c:v>
                      </c:pt>
                      <c:pt idx="1967">
                        <c:v>1.0410719999999998</c:v>
                      </c:pt>
                      <c:pt idx="1968">
                        <c:v>1.0416009999999998</c:v>
                      </c:pt>
                      <c:pt idx="1969">
                        <c:v>1.0421299999999998</c:v>
                      </c:pt>
                      <c:pt idx="1970">
                        <c:v>1.0426589999999998</c:v>
                      </c:pt>
                      <c:pt idx="1971">
                        <c:v>1.043188</c:v>
                      </c:pt>
                      <c:pt idx="1972">
                        <c:v>1.043717</c:v>
                      </c:pt>
                      <c:pt idx="1973">
                        <c:v>1.044246</c:v>
                      </c:pt>
                      <c:pt idx="1974">
                        <c:v>1.0447749999999998</c:v>
                      </c:pt>
                      <c:pt idx="1975">
                        <c:v>1.0453039999999998</c:v>
                      </c:pt>
                      <c:pt idx="1976">
                        <c:v>1.0458329999999998</c:v>
                      </c:pt>
                      <c:pt idx="1977">
                        <c:v>1.0463619999999998</c:v>
                      </c:pt>
                      <c:pt idx="1978">
                        <c:v>1.0468909999999998</c:v>
                      </c:pt>
                      <c:pt idx="1979">
                        <c:v>1.0474199999999998</c:v>
                      </c:pt>
                      <c:pt idx="1980">
                        <c:v>1.047949</c:v>
                      </c:pt>
                      <c:pt idx="1981">
                        <c:v>1.048478</c:v>
                      </c:pt>
                      <c:pt idx="1982">
                        <c:v>1.0490069999999998</c:v>
                      </c:pt>
                      <c:pt idx="1983">
                        <c:v>1.0495359999999998</c:v>
                      </c:pt>
                      <c:pt idx="1984">
                        <c:v>1.0500649999999998</c:v>
                      </c:pt>
                      <c:pt idx="1985">
                        <c:v>1.0505939999999998</c:v>
                      </c:pt>
                      <c:pt idx="1986">
                        <c:v>1.0511229999999998</c:v>
                      </c:pt>
                      <c:pt idx="1987">
                        <c:v>1.0516519999999998</c:v>
                      </c:pt>
                      <c:pt idx="1988">
                        <c:v>1.0521809999999998</c:v>
                      </c:pt>
                      <c:pt idx="1989">
                        <c:v>1.05271</c:v>
                      </c:pt>
                      <c:pt idx="1990">
                        <c:v>1.053239</c:v>
                      </c:pt>
                      <c:pt idx="1991">
                        <c:v>1.0537679999999998</c:v>
                      </c:pt>
                      <c:pt idx="1992">
                        <c:v>1.0542969999999998</c:v>
                      </c:pt>
                      <c:pt idx="1993">
                        <c:v>1.0548259999999998</c:v>
                      </c:pt>
                      <c:pt idx="1994">
                        <c:v>1.0553549999999998</c:v>
                      </c:pt>
                      <c:pt idx="1995">
                        <c:v>1.0558839999999998</c:v>
                      </c:pt>
                      <c:pt idx="1996">
                        <c:v>1.0564129999999998</c:v>
                      </c:pt>
                      <c:pt idx="1997">
                        <c:v>1.0569419999999998</c:v>
                      </c:pt>
                      <c:pt idx="1998">
                        <c:v>1.057471</c:v>
                      </c:pt>
                      <c:pt idx="1999">
                        <c:v>1.0579999999999998</c:v>
                      </c:pt>
                      <c:pt idx="2000">
                        <c:v>1.0585289999999998</c:v>
                      </c:pt>
                      <c:pt idx="2001">
                        <c:v>1.0590579999999998</c:v>
                      </c:pt>
                      <c:pt idx="2002">
                        <c:v>1.0595869999999998</c:v>
                      </c:pt>
                      <c:pt idx="2003">
                        <c:v>1.0601159999999998</c:v>
                      </c:pt>
                      <c:pt idx="2004">
                        <c:v>1.0606449999999998</c:v>
                      </c:pt>
                      <c:pt idx="2005">
                        <c:v>1.0611739999999998</c:v>
                      </c:pt>
                      <c:pt idx="2006">
                        <c:v>1.0617029999999998</c:v>
                      </c:pt>
                      <c:pt idx="2007">
                        <c:v>1.0622319999999998</c:v>
                      </c:pt>
                      <c:pt idx="2008">
                        <c:v>1.0627609999999998</c:v>
                      </c:pt>
                      <c:pt idx="2009">
                        <c:v>1.0632899999999998</c:v>
                      </c:pt>
                      <c:pt idx="2010">
                        <c:v>1.0638189999999998</c:v>
                      </c:pt>
                      <c:pt idx="2011">
                        <c:v>1.0643479999999998</c:v>
                      </c:pt>
                      <c:pt idx="2012">
                        <c:v>1.0648769999999999</c:v>
                      </c:pt>
                      <c:pt idx="2013">
                        <c:v>1.0654059999999999</c:v>
                      </c:pt>
                      <c:pt idx="2014">
                        <c:v>1.0659349999999999</c:v>
                      </c:pt>
                      <c:pt idx="2015">
                        <c:v>1.0664639999999999</c:v>
                      </c:pt>
                      <c:pt idx="2016">
                        <c:v>1.0669929999999999</c:v>
                      </c:pt>
                      <c:pt idx="2017">
                        <c:v>1.0675219999999999</c:v>
                      </c:pt>
                      <c:pt idx="2018">
                        <c:v>1.0680509999999999</c:v>
                      </c:pt>
                      <c:pt idx="2019">
                        <c:v>1.0685799999999999</c:v>
                      </c:pt>
                      <c:pt idx="2020">
                        <c:v>1.0691089999999999</c:v>
                      </c:pt>
                      <c:pt idx="2021">
                        <c:v>1.0696379999999999</c:v>
                      </c:pt>
                      <c:pt idx="2022">
                        <c:v>1.0701669999999999</c:v>
                      </c:pt>
                      <c:pt idx="2023">
                        <c:v>1.0706959999999999</c:v>
                      </c:pt>
                      <c:pt idx="2024">
                        <c:v>1.0712249999999999</c:v>
                      </c:pt>
                      <c:pt idx="2025">
                        <c:v>1.0717539999999999</c:v>
                      </c:pt>
                      <c:pt idx="2026">
                        <c:v>1.0722829999999999</c:v>
                      </c:pt>
                      <c:pt idx="2027">
                        <c:v>1.0728119999999999</c:v>
                      </c:pt>
                      <c:pt idx="2028">
                        <c:v>1.0733409999999999</c:v>
                      </c:pt>
                      <c:pt idx="2029">
                        <c:v>1.0738699999999999</c:v>
                      </c:pt>
                      <c:pt idx="2030">
                        <c:v>1.0743989999999999</c:v>
                      </c:pt>
                      <c:pt idx="2031">
                        <c:v>1.0749279999999999</c:v>
                      </c:pt>
                      <c:pt idx="2032">
                        <c:v>1.0754569999999999</c:v>
                      </c:pt>
                      <c:pt idx="2033">
                        <c:v>1.0759859999999999</c:v>
                      </c:pt>
                      <c:pt idx="2034">
                        <c:v>1.0765149999999999</c:v>
                      </c:pt>
                      <c:pt idx="2035">
                        <c:v>1.0770439999999999</c:v>
                      </c:pt>
                      <c:pt idx="2036">
                        <c:v>1.0775729999999999</c:v>
                      </c:pt>
                      <c:pt idx="2037">
                        <c:v>1.0781019999999999</c:v>
                      </c:pt>
                      <c:pt idx="2038">
                        <c:v>1.0786309999999999</c:v>
                      </c:pt>
                      <c:pt idx="2039">
                        <c:v>1.0791599999999999</c:v>
                      </c:pt>
                      <c:pt idx="2040">
                        <c:v>1.0796889999999999</c:v>
                      </c:pt>
                      <c:pt idx="2041">
                        <c:v>1.0802179999999999</c:v>
                      </c:pt>
                      <c:pt idx="2042">
                        <c:v>1.0807469999999999</c:v>
                      </c:pt>
                      <c:pt idx="2043">
                        <c:v>1.0812759999999999</c:v>
                      </c:pt>
                      <c:pt idx="2044">
                        <c:v>1.0818049999999999</c:v>
                      </c:pt>
                      <c:pt idx="2045">
                        <c:v>1.0823339999999999</c:v>
                      </c:pt>
                      <c:pt idx="2046">
                        <c:v>1.0828629999999999</c:v>
                      </c:pt>
                      <c:pt idx="2047">
                        <c:v>1.0833919999999999</c:v>
                      </c:pt>
                      <c:pt idx="2048">
                        <c:v>1.0839209999999999</c:v>
                      </c:pt>
                      <c:pt idx="2049">
                        <c:v>1.0844499999999999</c:v>
                      </c:pt>
                      <c:pt idx="2050">
                        <c:v>1.0849789999999999</c:v>
                      </c:pt>
                      <c:pt idx="2051">
                        <c:v>1.0855079999999999</c:v>
                      </c:pt>
                      <c:pt idx="2052">
                        <c:v>1.0860369999999999</c:v>
                      </c:pt>
                      <c:pt idx="2053">
                        <c:v>1.0865659999999999</c:v>
                      </c:pt>
                      <c:pt idx="2054">
                        <c:v>1.0870949999999999</c:v>
                      </c:pt>
                      <c:pt idx="2055">
                        <c:v>1.0876239999999999</c:v>
                      </c:pt>
                      <c:pt idx="2056">
                        <c:v>1.0881529999999999</c:v>
                      </c:pt>
                      <c:pt idx="2057">
                        <c:v>1.0886819999999999</c:v>
                      </c:pt>
                      <c:pt idx="2058">
                        <c:v>1.0892109999999999</c:v>
                      </c:pt>
                      <c:pt idx="2059">
                        <c:v>1.0897399999999999</c:v>
                      </c:pt>
                      <c:pt idx="2060">
                        <c:v>1.0902689999999997</c:v>
                      </c:pt>
                      <c:pt idx="2061">
                        <c:v>1.0907979999999999</c:v>
                      </c:pt>
                      <c:pt idx="2062">
                        <c:v>1.0913269999999999</c:v>
                      </c:pt>
                      <c:pt idx="2063">
                        <c:v>1.0918559999999999</c:v>
                      </c:pt>
                      <c:pt idx="2064">
                        <c:v>1.0923849999999997</c:v>
                      </c:pt>
                      <c:pt idx="2065">
                        <c:v>1.0929139999999999</c:v>
                      </c:pt>
                      <c:pt idx="2066">
                        <c:v>1.0934429999999999</c:v>
                      </c:pt>
                      <c:pt idx="2067">
                        <c:v>1.0939719999999999</c:v>
                      </c:pt>
                      <c:pt idx="2068">
                        <c:v>1.0945009999999997</c:v>
                      </c:pt>
                      <c:pt idx="2069">
                        <c:v>1.0950299999999997</c:v>
                      </c:pt>
                      <c:pt idx="2070">
                        <c:v>1.0955589999999999</c:v>
                      </c:pt>
                      <c:pt idx="2071">
                        <c:v>1.096088</c:v>
                      </c:pt>
                      <c:pt idx="2072">
                        <c:v>1.0966169999999997</c:v>
                      </c:pt>
                      <c:pt idx="2073">
                        <c:v>1.097146</c:v>
                      </c:pt>
                      <c:pt idx="2074">
                        <c:v>1.097675</c:v>
                      </c:pt>
                      <c:pt idx="2075">
                        <c:v>1.098204</c:v>
                      </c:pt>
                      <c:pt idx="2076">
                        <c:v>1.0987329999999997</c:v>
                      </c:pt>
                      <c:pt idx="2077">
                        <c:v>1.0992619999999997</c:v>
                      </c:pt>
                      <c:pt idx="2078">
                        <c:v>1.0997909999999997</c:v>
                      </c:pt>
                      <c:pt idx="2079">
                        <c:v>1.10032</c:v>
                      </c:pt>
                      <c:pt idx="2080">
                        <c:v>1.100849</c:v>
                      </c:pt>
                      <c:pt idx="2081">
                        <c:v>1.1013779999999997</c:v>
                      </c:pt>
                      <c:pt idx="2082">
                        <c:v>1.101907</c:v>
                      </c:pt>
                      <c:pt idx="2083">
                        <c:v>1.102436</c:v>
                      </c:pt>
                      <c:pt idx="2084">
                        <c:v>1.102965</c:v>
                      </c:pt>
                      <c:pt idx="2085">
                        <c:v>1.1034939999999998</c:v>
                      </c:pt>
                      <c:pt idx="2086">
                        <c:v>1.1040229999999998</c:v>
                      </c:pt>
                      <c:pt idx="2087">
                        <c:v>1.1045519999999998</c:v>
                      </c:pt>
                      <c:pt idx="2088">
                        <c:v>1.105081</c:v>
                      </c:pt>
                      <c:pt idx="2089">
                        <c:v>1.1056099999999998</c:v>
                      </c:pt>
                      <c:pt idx="2090">
                        <c:v>1.106139</c:v>
                      </c:pt>
                      <c:pt idx="2091">
                        <c:v>1.106668</c:v>
                      </c:pt>
                      <c:pt idx="2092">
                        <c:v>1.107197</c:v>
                      </c:pt>
                      <c:pt idx="2093">
                        <c:v>1.1077259999999998</c:v>
                      </c:pt>
                      <c:pt idx="2094">
                        <c:v>1.1082549999999998</c:v>
                      </c:pt>
                      <c:pt idx="2095">
                        <c:v>1.1087839999999998</c:v>
                      </c:pt>
                      <c:pt idx="2096">
                        <c:v>1.1093129999999998</c:v>
                      </c:pt>
                      <c:pt idx="2097">
                        <c:v>1.1098419999999998</c:v>
                      </c:pt>
                      <c:pt idx="2098">
                        <c:v>1.1103709999999998</c:v>
                      </c:pt>
                      <c:pt idx="2099">
                        <c:v>1.1109</c:v>
                      </c:pt>
                      <c:pt idx="2100">
                        <c:v>1.111429</c:v>
                      </c:pt>
                      <c:pt idx="2101">
                        <c:v>1.1119579999999998</c:v>
                      </c:pt>
                      <c:pt idx="2102">
                        <c:v>1.1124869999999998</c:v>
                      </c:pt>
                      <c:pt idx="2103">
                        <c:v>1.1130159999999998</c:v>
                      </c:pt>
                      <c:pt idx="2104">
                        <c:v>1.1135449999999998</c:v>
                      </c:pt>
                      <c:pt idx="2105">
                        <c:v>1.1140739999999998</c:v>
                      </c:pt>
                      <c:pt idx="2106">
                        <c:v>1.1146029999999998</c:v>
                      </c:pt>
                      <c:pt idx="2107">
                        <c:v>1.115132</c:v>
                      </c:pt>
                      <c:pt idx="2108">
                        <c:v>1.115661</c:v>
                      </c:pt>
                      <c:pt idx="2109">
                        <c:v>1.1161899999999998</c:v>
                      </c:pt>
                      <c:pt idx="2110">
                        <c:v>1.1167189999999998</c:v>
                      </c:pt>
                      <c:pt idx="2111">
                        <c:v>1.1172479999999998</c:v>
                      </c:pt>
                      <c:pt idx="2112">
                        <c:v>1.1177769999999998</c:v>
                      </c:pt>
                      <c:pt idx="2113">
                        <c:v>1.1183059999999998</c:v>
                      </c:pt>
                      <c:pt idx="2114">
                        <c:v>1.1188349999999998</c:v>
                      </c:pt>
                      <c:pt idx="2115">
                        <c:v>1.1193639999999998</c:v>
                      </c:pt>
                      <c:pt idx="2116">
                        <c:v>1.119893</c:v>
                      </c:pt>
                      <c:pt idx="2117">
                        <c:v>1.120422</c:v>
                      </c:pt>
                      <c:pt idx="2118">
                        <c:v>1.1209509999999998</c:v>
                      </c:pt>
                      <c:pt idx="2119">
                        <c:v>1.1214799999999998</c:v>
                      </c:pt>
                      <c:pt idx="2120">
                        <c:v>1.1220089999999998</c:v>
                      </c:pt>
                      <c:pt idx="2121">
                        <c:v>1.1225379999999998</c:v>
                      </c:pt>
                      <c:pt idx="2122">
                        <c:v>1.1230669999999998</c:v>
                      </c:pt>
                      <c:pt idx="2123">
                        <c:v>1.1235959999999998</c:v>
                      </c:pt>
                      <c:pt idx="2124">
                        <c:v>1.124125</c:v>
                      </c:pt>
                      <c:pt idx="2125">
                        <c:v>1.124654</c:v>
                      </c:pt>
                      <c:pt idx="2126">
                        <c:v>1.1251829999999998</c:v>
                      </c:pt>
                      <c:pt idx="2127">
                        <c:v>1.1257119999999998</c:v>
                      </c:pt>
                      <c:pt idx="2128">
                        <c:v>1.1262409999999998</c:v>
                      </c:pt>
                      <c:pt idx="2129">
                        <c:v>1.1267699999999998</c:v>
                      </c:pt>
                      <c:pt idx="2130">
                        <c:v>1.1272989999999998</c:v>
                      </c:pt>
                      <c:pt idx="2131">
                        <c:v>1.1278279999999998</c:v>
                      </c:pt>
                      <c:pt idx="2132">
                        <c:v>1.1283569999999998</c:v>
                      </c:pt>
                      <c:pt idx="2133">
                        <c:v>1.1288860000000001</c:v>
                      </c:pt>
                      <c:pt idx="2134">
                        <c:v>1.1294149999999998</c:v>
                      </c:pt>
                      <c:pt idx="2135">
                        <c:v>1.1299439999999998</c:v>
                      </c:pt>
                      <c:pt idx="2136">
                        <c:v>1.1304729999999998</c:v>
                      </c:pt>
                      <c:pt idx="2137">
                        <c:v>1.1310019999999998</c:v>
                      </c:pt>
                      <c:pt idx="2138">
                        <c:v>1.1315309999999998</c:v>
                      </c:pt>
                      <c:pt idx="2139">
                        <c:v>1.1320599999999998</c:v>
                      </c:pt>
                      <c:pt idx="2140">
                        <c:v>1.1325889999999998</c:v>
                      </c:pt>
                      <c:pt idx="2141">
                        <c:v>1.1331180000000001</c:v>
                      </c:pt>
                      <c:pt idx="2142">
                        <c:v>1.1336469999999998</c:v>
                      </c:pt>
                      <c:pt idx="2143">
                        <c:v>1.1341759999999999</c:v>
                      </c:pt>
                      <c:pt idx="2144">
                        <c:v>1.1347049999999999</c:v>
                      </c:pt>
                      <c:pt idx="2145">
                        <c:v>1.1352339999999999</c:v>
                      </c:pt>
                      <c:pt idx="2146">
                        <c:v>1.1357629999999999</c:v>
                      </c:pt>
                      <c:pt idx="2147">
                        <c:v>1.1362919999999999</c:v>
                      </c:pt>
                      <c:pt idx="2148">
                        <c:v>1.1368209999999999</c:v>
                      </c:pt>
                      <c:pt idx="2149">
                        <c:v>1.1373499999999999</c:v>
                      </c:pt>
                      <c:pt idx="2150">
                        <c:v>1.1378789999999999</c:v>
                      </c:pt>
                      <c:pt idx="2151">
                        <c:v>1.1384079999999999</c:v>
                      </c:pt>
                      <c:pt idx="2152">
                        <c:v>1.1389369999999999</c:v>
                      </c:pt>
                      <c:pt idx="2153">
                        <c:v>1.1394659999999999</c:v>
                      </c:pt>
                      <c:pt idx="2154">
                        <c:v>1.1399949999999996</c:v>
                      </c:pt>
                      <c:pt idx="2155">
                        <c:v>1.1405239999999999</c:v>
                      </c:pt>
                      <c:pt idx="2156">
                        <c:v>1.1410529999999999</c:v>
                      </c:pt>
                      <c:pt idx="2157">
                        <c:v>1.1415819999999999</c:v>
                      </c:pt>
                      <c:pt idx="2158">
                        <c:v>1.1421109999999999</c:v>
                      </c:pt>
                      <c:pt idx="2159">
                        <c:v>1.1426399999999999</c:v>
                      </c:pt>
                      <c:pt idx="2160">
                        <c:v>1.1431689999999999</c:v>
                      </c:pt>
                      <c:pt idx="2161">
                        <c:v>1.1436979999999999</c:v>
                      </c:pt>
                      <c:pt idx="2162">
                        <c:v>1.1442269999999997</c:v>
                      </c:pt>
                      <c:pt idx="2163">
                        <c:v>1.1447559999999999</c:v>
                      </c:pt>
                      <c:pt idx="2164">
                        <c:v>1.1452849999999999</c:v>
                      </c:pt>
                      <c:pt idx="2165">
                        <c:v>1.1458139999999999</c:v>
                      </c:pt>
                      <c:pt idx="2166">
                        <c:v>1.1463429999999999</c:v>
                      </c:pt>
                      <c:pt idx="2167">
                        <c:v>1.1468719999999997</c:v>
                      </c:pt>
                      <c:pt idx="2168">
                        <c:v>1.1474009999999999</c:v>
                      </c:pt>
                      <c:pt idx="2169">
                        <c:v>1.1479299999999999</c:v>
                      </c:pt>
                      <c:pt idx="2170">
                        <c:v>1.1484589999999997</c:v>
                      </c:pt>
                      <c:pt idx="2171">
                        <c:v>1.1489879999999999</c:v>
                      </c:pt>
                      <c:pt idx="2172">
                        <c:v>1.1495169999999999</c:v>
                      </c:pt>
                      <c:pt idx="2173">
                        <c:v>1.1500459999999999</c:v>
                      </c:pt>
                      <c:pt idx="2174">
                        <c:v>1.1505749999999999</c:v>
                      </c:pt>
                      <c:pt idx="2175">
                        <c:v>1.1511039999999997</c:v>
                      </c:pt>
                      <c:pt idx="2176">
                        <c:v>1.1516329999999999</c:v>
                      </c:pt>
                      <c:pt idx="2177">
                        <c:v>1.1521619999999999</c:v>
                      </c:pt>
                      <c:pt idx="2178">
                        <c:v>1.1526909999999999</c:v>
                      </c:pt>
                      <c:pt idx="2179">
                        <c:v>1.1532199999999999</c:v>
                      </c:pt>
                      <c:pt idx="2180">
                        <c:v>1.1537489999999997</c:v>
                      </c:pt>
                      <c:pt idx="2181">
                        <c:v>1.1542779999999999</c:v>
                      </c:pt>
                      <c:pt idx="2182">
                        <c:v>1.1548069999999999</c:v>
                      </c:pt>
                      <c:pt idx="2183">
                        <c:v>1.1553359999999997</c:v>
                      </c:pt>
                      <c:pt idx="2184">
                        <c:v>1.1558649999999999</c:v>
                      </c:pt>
                      <c:pt idx="2185">
                        <c:v>1.1563939999999997</c:v>
                      </c:pt>
                      <c:pt idx="2186">
                        <c:v>1.1569229999999999</c:v>
                      </c:pt>
                      <c:pt idx="2187">
                        <c:v>1.1574519999999999</c:v>
                      </c:pt>
                      <c:pt idx="2188">
                        <c:v>1.1579809999999997</c:v>
                      </c:pt>
                      <c:pt idx="2189">
                        <c:v>1.1585099999999999</c:v>
                      </c:pt>
                      <c:pt idx="2190">
                        <c:v>1.1590389999999999</c:v>
                      </c:pt>
                      <c:pt idx="2191">
                        <c:v>1.1595679999999997</c:v>
                      </c:pt>
                      <c:pt idx="2192">
                        <c:v>1.1600969999999999</c:v>
                      </c:pt>
                      <c:pt idx="2193">
                        <c:v>1.1606259999999997</c:v>
                      </c:pt>
                      <c:pt idx="2194">
                        <c:v>1.1611549999999999</c:v>
                      </c:pt>
                      <c:pt idx="2195">
                        <c:v>1.1616839999999999</c:v>
                      </c:pt>
                      <c:pt idx="2196">
                        <c:v>1.1622129999999997</c:v>
                      </c:pt>
                      <c:pt idx="2197">
                        <c:v>1.1627419999999999</c:v>
                      </c:pt>
                      <c:pt idx="2198">
                        <c:v>1.1632709999999999</c:v>
                      </c:pt>
                      <c:pt idx="2199">
                        <c:v>1.1637999999999997</c:v>
                      </c:pt>
                      <c:pt idx="2200">
                        <c:v>1.1643289999999999</c:v>
                      </c:pt>
                      <c:pt idx="2201">
                        <c:v>1.1648579999999997</c:v>
                      </c:pt>
                      <c:pt idx="2202">
                        <c:v>1.165387</c:v>
                      </c:pt>
                      <c:pt idx="2203">
                        <c:v>1.1659159999999997</c:v>
                      </c:pt>
                      <c:pt idx="2204">
                        <c:v>1.1664449999999997</c:v>
                      </c:pt>
                      <c:pt idx="2205">
                        <c:v>1.166974</c:v>
                      </c:pt>
                      <c:pt idx="2206">
                        <c:v>1.167503</c:v>
                      </c:pt>
                      <c:pt idx="2207">
                        <c:v>1.168032</c:v>
                      </c:pt>
                      <c:pt idx="2208">
                        <c:v>1.168561</c:v>
                      </c:pt>
                      <c:pt idx="2209">
                        <c:v>1.1690899999999997</c:v>
                      </c:pt>
                      <c:pt idx="2210">
                        <c:v>1.169619</c:v>
                      </c:pt>
                      <c:pt idx="2211">
                        <c:v>1.1701479999999997</c:v>
                      </c:pt>
                      <c:pt idx="2212">
                        <c:v>1.1706769999999997</c:v>
                      </c:pt>
                      <c:pt idx="2213">
                        <c:v>1.171206</c:v>
                      </c:pt>
                      <c:pt idx="2214">
                        <c:v>1.1717349999999997</c:v>
                      </c:pt>
                      <c:pt idx="2215">
                        <c:v>1.172264</c:v>
                      </c:pt>
                      <c:pt idx="2216">
                        <c:v>1.172793</c:v>
                      </c:pt>
                      <c:pt idx="2217">
                        <c:v>1.1733219999999998</c:v>
                      </c:pt>
                      <c:pt idx="2218">
                        <c:v>1.173851</c:v>
                      </c:pt>
                      <c:pt idx="2219">
                        <c:v>1.1743799999999998</c:v>
                      </c:pt>
                      <c:pt idx="2220">
                        <c:v>1.1749089999999998</c:v>
                      </c:pt>
                      <c:pt idx="2221">
                        <c:v>1.1754379999999998</c:v>
                      </c:pt>
                      <c:pt idx="2222">
                        <c:v>1.1759669999999998</c:v>
                      </c:pt>
                      <c:pt idx="2223">
                        <c:v>1.176496</c:v>
                      </c:pt>
                      <c:pt idx="2224">
                        <c:v>1.177025</c:v>
                      </c:pt>
                      <c:pt idx="2225">
                        <c:v>1.1775539999999998</c:v>
                      </c:pt>
                      <c:pt idx="2226">
                        <c:v>1.178083</c:v>
                      </c:pt>
                      <c:pt idx="2227">
                        <c:v>1.1786119999999998</c:v>
                      </c:pt>
                      <c:pt idx="2228">
                        <c:v>1.1791409999999998</c:v>
                      </c:pt>
                      <c:pt idx="2229">
                        <c:v>1.1796699999999998</c:v>
                      </c:pt>
                      <c:pt idx="2230">
                        <c:v>1.1801989999999998</c:v>
                      </c:pt>
                      <c:pt idx="2231">
                        <c:v>1.180728</c:v>
                      </c:pt>
                      <c:pt idx="2232">
                        <c:v>1.181257</c:v>
                      </c:pt>
                      <c:pt idx="2233">
                        <c:v>1.1817859999999998</c:v>
                      </c:pt>
                      <c:pt idx="2234">
                        <c:v>1.182315</c:v>
                      </c:pt>
                      <c:pt idx="2235">
                        <c:v>1.1828439999999998</c:v>
                      </c:pt>
                      <c:pt idx="2236">
                        <c:v>1.1833729999999998</c:v>
                      </c:pt>
                      <c:pt idx="2237">
                        <c:v>1.1839019999999998</c:v>
                      </c:pt>
                      <c:pt idx="2238">
                        <c:v>1.1844309999999998</c:v>
                      </c:pt>
                      <c:pt idx="2239">
                        <c:v>1.1849599999999998</c:v>
                      </c:pt>
                      <c:pt idx="2240">
                        <c:v>1.185489</c:v>
                      </c:pt>
                      <c:pt idx="2241">
                        <c:v>1.1860179999999998</c:v>
                      </c:pt>
                      <c:pt idx="2242">
                        <c:v>1.186547</c:v>
                      </c:pt>
                      <c:pt idx="2243">
                        <c:v>1.1870759999999998</c:v>
                      </c:pt>
                      <c:pt idx="2244">
                        <c:v>1.187605</c:v>
                      </c:pt>
                      <c:pt idx="2245">
                        <c:v>1.1881339999999998</c:v>
                      </c:pt>
                      <c:pt idx="2246">
                        <c:v>1.1886629999999998</c:v>
                      </c:pt>
                      <c:pt idx="2247">
                        <c:v>1.1891919999999998</c:v>
                      </c:pt>
                      <c:pt idx="2248">
                        <c:v>1.1897209999999998</c:v>
                      </c:pt>
                      <c:pt idx="2249">
                        <c:v>1.1902499999999998</c:v>
                      </c:pt>
                      <c:pt idx="2250">
                        <c:v>1.190779</c:v>
                      </c:pt>
                      <c:pt idx="2251">
                        <c:v>1.1913079999999998</c:v>
                      </c:pt>
                      <c:pt idx="2252">
                        <c:v>1.191837</c:v>
                      </c:pt>
                      <c:pt idx="2253">
                        <c:v>1.1923659999999998</c:v>
                      </c:pt>
                      <c:pt idx="2254">
                        <c:v>1.1928949999999998</c:v>
                      </c:pt>
                      <c:pt idx="2255">
                        <c:v>1.1934239999999998</c:v>
                      </c:pt>
                      <c:pt idx="2256">
                        <c:v>1.1939529999999998</c:v>
                      </c:pt>
                      <c:pt idx="2257">
                        <c:v>1.1944819999999996</c:v>
                      </c:pt>
                      <c:pt idx="2258">
                        <c:v>1.195011</c:v>
                      </c:pt>
                      <c:pt idx="2259">
                        <c:v>1.1955399999999998</c:v>
                      </c:pt>
                      <c:pt idx="2260">
                        <c:v>1.196069</c:v>
                      </c:pt>
                      <c:pt idx="2261">
                        <c:v>1.1965979999999998</c:v>
                      </c:pt>
                      <c:pt idx="2262">
                        <c:v>1.1971269999999998</c:v>
                      </c:pt>
                      <c:pt idx="2263">
                        <c:v>1.1976559999999998</c:v>
                      </c:pt>
                      <c:pt idx="2264">
                        <c:v>1.1981849999999998</c:v>
                      </c:pt>
                      <c:pt idx="2265">
                        <c:v>1.1987139999999996</c:v>
                      </c:pt>
                      <c:pt idx="2266">
                        <c:v>1.1992429999999998</c:v>
                      </c:pt>
                      <c:pt idx="2267">
                        <c:v>1.1997719999999998</c:v>
                      </c:pt>
                      <c:pt idx="2268">
                        <c:v>1.2003010000000001</c:v>
                      </c:pt>
                      <c:pt idx="2269">
                        <c:v>1.2008299999999998</c:v>
                      </c:pt>
                      <c:pt idx="2270">
                        <c:v>1.2013589999999998</c:v>
                      </c:pt>
                      <c:pt idx="2271">
                        <c:v>1.2018879999999998</c:v>
                      </c:pt>
                      <c:pt idx="2272">
                        <c:v>1.2024169999999998</c:v>
                      </c:pt>
                      <c:pt idx="2273">
                        <c:v>1.2029459999999996</c:v>
                      </c:pt>
                      <c:pt idx="2274">
                        <c:v>1.2034749999999999</c:v>
                      </c:pt>
                      <c:pt idx="2275">
                        <c:v>1.2040039999999996</c:v>
                      </c:pt>
                      <c:pt idx="2276">
                        <c:v>1.2045330000000001</c:v>
                      </c:pt>
                      <c:pt idx="2277">
                        <c:v>1.2050619999999999</c:v>
                      </c:pt>
                      <c:pt idx="2278">
                        <c:v>1.2055909999999999</c:v>
                      </c:pt>
                      <c:pt idx="2279">
                        <c:v>1.2061199999999999</c:v>
                      </c:pt>
                      <c:pt idx="2280">
                        <c:v>1.2066489999999999</c:v>
                      </c:pt>
                      <c:pt idx="2281">
                        <c:v>1.2071779999999996</c:v>
                      </c:pt>
                      <c:pt idx="2282">
                        <c:v>1.2077069999999999</c:v>
                      </c:pt>
                      <c:pt idx="2283">
                        <c:v>1.2082359999999996</c:v>
                      </c:pt>
                      <c:pt idx="2284">
                        <c:v>1.2087650000000001</c:v>
                      </c:pt>
                      <c:pt idx="2285">
                        <c:v>1.2092939999999999</c:v>
                      </c:pt>
                      <c:pt idx="2286">
                        <c:v>1.2098229999999999</c:v>
                      </c:pt>
                      <c:pt idx="2287">
                        <c:v>1.2103519999999999</c:v>
                      </c:pt>
                      <c:pt idx="2288">
                        <c:v>1.2108809999999999</c:v>
                      </c:pt>
                      <c:pt idx="2289">
                        <c:v>1.2114099999999997</c:v>
                      </c:pt>
                      <c:pt idx="2290">
                        <c:v>1.2119389999999999</c:v>
                      </c:pt>
                      <c:pt idx="2291">
                        <c:v>1.2124679999999997</c:v>
                      </c:pt>
                      <c:pt idx="2292">
                        <c:v>1.2129969999999999</c:v>
                      </c:pt>
                      <c:pt idx="2293">
                        <c:v>1.2135259999999999</c:v>
                      </c:pt>
                      <c:pt idx="2294">
                        <c:v>1.2140549999999999</c:v>
                      </c:pt>
                      <c:pt idx="2295">
                        <c:v>1.2145839999999999</c:v>
                      </c:pt>
                      <c:pt idx="2296">
                        <c:v>1.2151129999999999</c:v>
                      </c:pt>
                      <c:pt idx="2297">
                        <c:v>1.2156419999999997</c:v>
                      </c:pt>
                      <c:pt idx="2298">
                        <c:v>1.2161709999999999</c:v>
                      </c:pt>
                      <c:pt idx="2299">
                        <c:v>1.2166999999999997</c:v>
                      </c:pt>
                      <c:pt idx="2300">
                        <c:v>1.2172289999999999</c:v>
                      </c:pt>
                      <c:pt idx="2301">
                        <c:v>1.2177579999999999</c:v>
                      </c:pt>
                      <c:pt idx="2302">
                        <c:v>1.2182870000000001</c:v>
                      </c:pt>
                      <c:pt idx="2303">
                        <c:v>1.2188159999999999</c:v>
                      </c:pt>
                      <c:pt idx="2304">
                        <c:v>1.2193449999999999</c:v>
                      </c:pt>
                      <c:pt idx="2305">
                        <c:v>1.2198739999999999</c:v>
                      </c:pt>
                      <c:pt idx="2306">
                        <c:v>1.2204029999999999</c:v>
                      </c:pt>
                      <c:pt idx="2307">
                        <c:v>1.2209319999999997</c:v>
                      </c:pt>
                      <c:pt idx="2308">
                        <c:v>1.2214609999999999</c:v>
                      </c:pt>
                      <c:pt idx="2309">
                        <c:v>1.2219899999999997</c:v>
                      </c:pt>
                      <c:pt idx="2310">
                        <c:v>1.2225189999999997</c:v>
                      </c:pt>
                      <c:pt idx="2311">
                        <c:v>1.2230479999999999</c:v>
                      </c:pt>
                      <c:pt idx="2312">
                        <c:v>1.2235769999999999</c:v>
                      </c:pt>
                      <c:pt idx="2313">
                        <c:v>1.2241059999999999</c:v>
                      </c:pt>
                      <c:pt idx="2314">
                        <c:v>1.2246349999999999</c:v>
                      </c:pt>
                      <c:pt idx="2315">
                        <c:v>1.2251639999999997</c:v>
                      </c:pt>
                      <c:pt idx="2316">
                        <c:v>1.2256929999999999</c:v>
                      </c:pt>
                      <c:pt idx="2317">
                        <c:v>1.2262219999999997</c:v>
                      </c:pt>
                      <c:pt idx="2318">
                        <c:v>1.2267509999999997</c:v>
                      </c:pt>
                      <c:pt idx="2319">
                        <c:v>1.2272799999999999</c:v>
                      </c:pt>
                      <c:pt idx="2320">
                        <c:v>1.2278089999999999</c:v>
                      </c:pt>
                      <c:pt idx="2321">
                        <c:v>1.2283379999999999</c:v>
                      </c:pt>
                      <c:pt idx="2322">
                        <c:v>1.2288669999999999</c:v>
                      </c:pt>
                      <c:pt idx="2323">
                        <c:v>1.2293959999999997</c:v>
                      </c:pt>
                      <c:pt idx="2324">
                        <c:v>1.2299249999999999</c:v>
                      </c:pt>
                      <c:pt idx="2325">
                        <c:v>1.2304539999999997</c:v>
                      </c:pt>
                      <c:pt idx="2326">
                        <c:v>1.2309829999999997</c:v>
                      </c:pt>
                      <c:pt idx="2327">
                        <c:v>1.2315119999999999</c:v>
                      </c:pt>
                      <c:pt idx="2328">
                        <c:v>1.2320409999999997</c:v>
                      </c:pt>
                      <c:pt idx="2329">
                        <c:v>1.2325699999999999</c:v>
                      </c:pt>
                      <c:pt idx="2330">
                        <c:v>1.2330989999999999</c:v>
                      </c:pt>
                      <c:pt idx="2331">
                        <c:v>1.2336279999999997</c:v>
                      </c:pt>
                      <c:pt idx="2332">
                        <c:v>1.2341569999999999</c:v>
                      </c:pt>
                      <c:pt idx="2333">
                        <c:v>1.2346859999999997</c:v>
                      </c:pt>
                      <c:pt idx="2334">
                        <c:v>1.235215</c:v>
                      </c:pt>
                      <c:pt idx="2335">
                        <c:v>1.2357439999999997</c:v>
                      </c:pt>
                      <c:pt idx="2336">
                        <c:v>1.2362729999999997</c:v>
                      </c:pt>
                      <c:pt idx="2337">
                        <c:v>1.236802</c:v>
                      </c:pt>
                      <c:pt idx="2338">
                        <c:v>1.237331</c:v>
                      </c:pt>
                      <c:pt idx="2339">
                        <c:v>1.2378599999999997</c:v>
                      </c:pt>
                      <c:pt idx="2340">
                        <c:v>1.238389</c:v>
                      </c:pt>
                      <c:pt idx="2341">
                        <c:v>1.2389179999999997</c:v>
                      </c:pt>
                      <c:pt idx="2342">
                        <c:v>1.239447</c:v>
                      </c:pt>
                      <c:pt idx="2343">
                        <c:v>1.2399759999999997</c:v>
                      </c:pt>
                      <c:pt idx="2344">
                        <c:v>1.2405049999999997</c:v>
                      </c:pt>
                      <c:pt idx="2345">
                        <c:v>1.241034</c:v>
                      </c:pt>
                      <c:pt idx="2346">
                        <c:v>1.2415629999999998</c:v>
                      </c:pt>
                      <c:pt idx="2347">
                        <c:v>1.2420919999999998</c:v>
                      </c:pt>
                      <c:pt idx="2348">
                        <c:v>1.242621</c:v>
                      </c:pt>
                      <c:pt idx="2349">
                        <c:v>1.2431499999999998</c:v>
                      </c:pt>
                      <c:pt idx="2350">
                        <c:v>1.243679</c:v>
                      </c:pt>
                      <c:pt idx="2351">
                        <c:v>1.2442079999999998</c:v>
                      </c:pt>
                      <c:pt idx="2352">
                        <c:v>1.2447369999999998</c:v>
                      </c:pt>
                      <c:pt idx="2353">
                        <c:v>1.245266</c:v>
                      </c:pt>
                      <c:pt idx="2354">
                        <c:v>1.2457949999999998</c:v>
                      </c:pt>
                      <c:pt idx="2355">
                        <c:v>1.2463239999999998</c:v>
                      </c:pt>
                      <c:pt idx="2356">
                        <c:v>1.246853</c:v>
                      </c:pt>
                      <c:pt idx="2357">
                        <c:v>1.2473819999999998</c:v>
                      </c:pt>
                      <c:pt idx="2358">
                        <c:v>1.247911</c:v>
                      </c:pt>
                      <c:pt idx="2359">
                        <c:v>1.2484399999999998</c:v>
                      </c:pt>
                      <c:pt idx="2360">
                        <c:v>1.2489689999999998</c:v>
                      </c:pt>
                      <c:pt idx="2361">
                        <c:v>1.249498</c:v>
                      </c:pt>
                      <c:pt idx="2362">
                        <c:v>1.2500269999999998</c:v>
                      </c:pt>
                      <c:pt idx="2363">
                        <c:v>1.2505559999999998</c:v>
                      </c:pt>
                      <c:pt idx="2364">
                        <c:v>1.2510849999999998</c:v>
                      </c:pt>
                      <c:pt idx="2365">
                        <c:v>1.2516139999999998</c:v>
                      </c:pt>
                      <c:pt idx="2366">
                        <c:v>1.252143</c:v>
                      </c:pt>
                      <c:pt idx="2367">
                        <c:v>1.2526719999999998</c:v>
                      </c:pt>
                      <c:pt idx="2368">
                        <c:v>1.2532009999999998</c:v>
                      </c:pt>
                      <c:pt idx="2369">
                        <c:v>1.2537299999999998</c:v>
                      </c:pt>
                      <c:pt idx="2370">
                        <c:v>1.2542589999999998</c:v>
                      </c:pt>
                      <c:pt idx="2371">
                        <c:v>1.254788</c:v>
                      </c:pt>
                      <c:pt idx="2372">
                        <c:v>1.2553169999999998</c:v>
                      </c:pt>
                      <c:pt idx="2373">
                        <c:v>1.2558459999999998</c:v>
                      </c:pt>
                      <c:pt idx="2374">
                        <c:v>1.256375</c:v>
                      </c:pt>
                      <c:pt idx="2375">
                        <c:v>1.2569039999999998</c:v>
                      </c:pt>
                      <c:pt idx="2376">
                        <c:v>1.2574329999999998</c:v>
                      </c:pt>
                      <c:pt idx="2377">
                        <c:v>1.2579619999999998</c:v>
                      </c:pt>
                      <c:pt idx="2378">
                        <c:v>1.2584909999999998</c:v>
                      </c:pt>
                      <c:pt idx="2379">
                        <c:v>1.25902</c:v>
                      </c:pt>
                      <c:pt idx="2380">
                        <c:v>1.2595489999999998</c:v>
                      </c:pt>
                      <c:pt idx="2381">
                        <c:v>1.2600779999999998</c:v>
                      </c:pt>
                      <c:pt idx="2382">
                        <c:v>1.2606069999999998</c:v>
                      </c:pt>
                      <c:pt idx="2383">
                        <c:v>1.2611359999999998</c:v>
                      </c:pt>
                      <c:pt idx="2384">
                        <c:v>1.2616649999999998</c:v>
                      </c:pt>
                      <c:pt idx="2385">
                        <c:v>1.2621939999999998</c:v>
                      </c:pt>
                      <c:pt idx="2386">
                        <c:v>1.2627229999999998</c:v>
                      </c:pt>
                      <c:pt idx="2387">
                        <c:v>1.263252</c:v>
                      </c:pt>
                      <c:pt idx="2388">
                        <c:v>1.2637809999999998</c:v>
                      </c:pt>
                      <c:pt idx="2389">
                        <c:v>1.2643099999999998</c:v>
                      </c:pt>
                      <c:pt idx="2390">
                        <c:v>1.2648389999999998</c:v>
                      </c:pt>
                      <c:pt idx="2391">
                        <c:v>1.2653679999999998</c:v>
                      </c:pt>
                      <c:pt idx="2392">
                        <c:v>1.2658969999999998</c:v>
                      </c:pt>
                      <c:pt idx="2393">
                        <c:v>1.2664259999999998</c:v>
                      </c:pt>
                      <c:pt idx="2394">
                        <c:v>1.2669549999999998</c:v>
                      </c:pt>
                      <c:pt idx="2395">
                        <c:v>1.2674840000000001</c:v>
                      </c:pt>
                      <c:pt idx="2396">
                        <c:v>1.2680129999999998</c:v>
                      </c:pt>
                      <c:pt idx="2397">
                        <c:v>1.2685419999999998</c:v>
                      </c:pt>
                      <c:pt idx="2398">
                        <c:v>1.2690709999999998</c:v>
                      </c:pt>
                      <c:pt idx="2399">
                        <c:v>1.2695999999999998</c:v>
                      </c:pt>
                      <c:pt idx="2400">
                        <c:v>1.2701289999999996</c:v>
                      </c:pt>
                      <c:pt idx="2401">
                        <c:v>1.2706579999999998</c:v>
                      </c:pt>
                      <c:pt idx="2402">
                        <c:v>1.2711869999999998</c:v>
                      </c:pt>
                      <c:pt idx="2403">
                        <c:v>1.2717159999999998</c:v>
                      </c:pt>
                      <c:pt idx="2404">
                        <c:v>1.2722449999999998</c:v>
                      </c:pt>
                      <c:pt idx="2405">
                        <c:v>1.2727739999999998</c:v>
                      </c:pt>
                      <c:pt idx="2406">
                        <c:v>1.2733029999999999</c:v>
                      </c:pt>
                      <c:pt idx="2407">
                        <c:v>1.2738319999999999</c:v>
                      </c:pt>
                      <c:pt idx="2408">
                        <c:v>1.2743609999999996</c:v>
                      </c:pt>
                      <c:pt idx="2409">
                        <c:v>1.2748899999999999</c:v>
                      </c:pt>
                      <c:pt idx="2410">
                        <c:v>1.2754189999999999</c:v>
                      </c:pt>
                      <c:pt idx="2411">
                        <c:v>1.2759479999999999</c:v>
                      </c:pt>
                      <c:pt idx="2412">
                        <c:v>1.2764769999999999</c:v>
                      </c:pt>
                      <c:pt idx="2413">
                        <c:v>1.2770059999999999</c:v>
                      </c:pt>
                      <c:pt idx="2414">
                        <c:v>1.2775349999999999</c:v>
                      </c:pt>
                      <c:pt idx="2415">
                        <c:v>1.2780639999999999</c:v>
                      </c:pt>
                      <c:pt idx="2416">
                        <c:v>1.2785929999999996</c:v>
                      </c:pt>
                      <c:pt idx="2417">
                        <c:v>1.2791219999999999</c:v>
                      </c:pt>
                      <c:pt idx="2418">
                        <c:v>1.2796509999999996</c:v>
                      </c:pt>
                      <c:pt idx="2419">
                        <c:v>1.2801799999999999</c:v>
                      </c:pt>
                      <c:pt idx="2420">
                        <c:v>1.2807089999999999</c:v>
                      </c:pt>
                      <c:pt idx="2421">
                        <c:v>1.2812379999999999</c:v>
                      </c:pt>
                      <c:pt idx="2422">
                        <c:v>1.2817669999999999</c:v>
                      </c:pt>
                      <c:pt idx="2423">
                        <c:v>1.2822959999999999</c:v>
                      </c:pt>
                      <c:pt idx="2424">
                        <c:v>1.2828249999999997</c:v>
                      </c:pt>
                      <c:pt idx="2425">
                        <c:v>1.2833539999999999</c:v>
                      </c:pt>
                      <c:pt idx="2426">
                        <c:v>1.2838829999999997</c:v>
                      </c:pt>
                      <c:pt idx="2427">
                        <c:v>1.2844119999999999</c:v>
                      </c:pt>
                      <c:pt idx="2428">
                        <c:v>1.2849409999999999</c:v>
                      </c:pt>
                      <c:pt idx="2429">
                        <c:v>1.2854700000000001</c:v>
                      </c:pt>
                      <c:pt idx="2430">
                        <c:v>1.2859989999999999</c:v>
                      </c:pt>
                      <c:pt idx="2431">
                        <c:v>1.2865279999999999</c:v>
                      </c:pt>
                      <c:pt idx="2432">
                        <c:v>1.2870569999999999</c:v>
                      </c:pt>
                      <c:pt idx="2433">
                        <c:v>1.2875859999999999</c:v>
                      </c:pt>
                      <c:pt idx="2434">
                        <c:v>1.2881149999999997</c:v>
                      </c:pt>
                      <c:pt idx="2435">
                        <c:v>1.2886439999999999</c:v>
                      </c:pt>
                      <c:pt idx="2436">
                        <c:v>1.2891729999999997</c:v>
                      </c:pt>
                      <c:pt idx="2437">
                        <c:v>1.2897019999999997</c:v>
                      </c:pt>
                      <c:pt idx="2438">
                        <c:v>1.2902309999999999</c:v>
                      </c:pt>
                      <c:pt idx="2439">
                        <c:v>1.2907599999999999</c:v>
                      </c:pt>
                      <c:pt idx="2440">
                        <c:v>1.2912889999999999</c:v>
                      </c:pt>
                      <c:pt idx="2441">
                        <c:v>1.2918179999999999</c:v>
                      </c:pt>
                      <c:pt idx="2442">
                        <c:v>1.2923469999999997</c:v>
                      </c:pt>
                      <c:pt idx="2443">
                        <c:v>1.2928759999999999</c:v>
                      </c:pt>
                      <c:pt idx="2444">
                        <c:v>1.2934049999999997</c:v>
                      </c:pt>
                      <c:pt idx="2445">
                        <c:v>1.2939339999999997</c:v>
                      </c:pt>
                      <c:pt idx="2446">
                        <c:v>1.2944629999999999</c:v>
                      </c:pt>
                      <c:pt idx="2447">
                        <c:v>1.2949919999999999</c:v>
                      </c:pt>
                      <c:pt idx="2448">
                        <c:v>1.2955209999999999</c:v>
                      </c:pt>
                      <c:pt idx="2449">
                        <c:v>1.2960499999999999</c:v>
                      </c:pt>
                      <c:pt idx="2450">
                        <c:v>1.2965789999999997</c:v>
                      </c:pt>
                      <c:pt idx="2451">
                        <c:v>1.2971079999999999</c:v>
                      </c:pt>
                      <c:pt idx="2452">
                        <c:v>1.2976369999999997</c:v>
                      </c:pt>
                      <c:pt idx="2453">
                        <c:v>1.2981659999999997</c:v>
                      </c:pt>
                      <c:pt idx="2454">
                        <c:v>1.2986949999999999</c:v>
                      </c:pt>
                      <c:pt idx="2455">
                        <c:v>1.2992239999999999</c:v>
                      </c:pt>
                      <c:pt idx="2456">
                        <c:v>1.2997529999999999</c:v>
                      </c:pt>
                      <c:pt idx="2457">
                        <c:v>1.3002819999999999</c:v>
                      </c:pt>
                      <c:pt idx="2458">
                        <c:v>1.3008109999999997</c:v>
                      </c:pt>
                      <c:pt idx="2459">
                        <c:v>1.3013399999999999</c:v>
                      </c:pt>
                      <c:pt idx="2460">
                        <c:v>1.3018689999999997</c:v>
                      </c:pt>
                      <c:pt idx="2461">
                        <c:v>1.3023979999999999</c:v>
                      </c:pt>
                      <c:pt idx="2462">
                        <c:v>1.3029269999999997</c:v>
                      </c:pt>
                      <c:pt idx="2463">
                        <c:v>1.3034559999999999</c:v>
                      </c:pt>
                      <c:pt idx="2464">
                        <c:v>1.3039849999999999</c:v>
                      </c:pt>
                      <c:pt idx="2465">
                        <c:v>1.304514</c:v>
                      </c:pt>
                      <c:pt idx="2466">
                        <c:v>1.3050429999999997</c:v>
                      </c:pt>
                      <c:pt idx="2467">
                        <c:v>1.305572</c:v>
                      </c:pt>
                      <c:pt idx="2468">
                        <c:v>1.3061009999999997</c:v>
                      </c:pt>
                      <c:pt idx="2469">
                        <c:v>1.30663</c:v>
                      </c:pt>
                      <c:pt idx="2470">
                        <c:v>1.3071589999999997</c:v>
                      </c:pt>
                      <c:pt idx="2471">
                        <c:v>1.3076879999999997</c:v>
                      </c:pt>
                      <c:pt idx="2472">
                        <c:v>1.308217</c:v>
                      </c:pt>
                      <c:pt idx="2473">
                        <c:v>1.3087459999999997</c:v>
                      </c:pt>
                      <c:pt idx="2474">
                        <c:v>1.3092749999999997</c:v>
                      </c:pt>
                      <c:pt idx="2475">
                        <c:v>1.3098039999999997</c:v>
                      </c:pt>
                      <c:pt idx="2476">
                        <c:v>1.3103329999999997</c:v>
                      </c:pt>
                      <c:pt idx="2477">
                        <c:v>1.310862</c:v>
                      </c:pt>
                      <c:pt idx="2478">
                        <c:v>1.311391</c:v>
                      </c:pt>
                      <c:pt idx="2479">
                        <c:v>1.3119199999999998</c:v>
                      </c:pt>
                      <c:pt idx="2480">
                        <c:v>1.312449</c:v>
                      </c:pt>
                      <c:pt idx="2481">
                        <c:v>1.312978</c:v>
                      </c:pt>
                      <c:pt idx="2482">
                        <c:v>1.3135069999999998</c:v>
                      </c:pt>
                      <c:pt idx="2483">
                        <c:v>1.314036</c:v>
                      </c:pt>
                      <c:pt idx="2484">
                        <c:v>1.3145649999999998</c:v>
                      </c:pt>
                      <c:pt idx="2485">
                        <c:v>1.315094</c:v>
                      </c:pt>
                      <c:pt idx="2486">
                        <c:v>1.3156229999999998</c:v>
                      </c:pt>
                      <c:pt idx="2487">
                        <c:v>1.3161519999999998</c:v>
                      </c:pt>
                      <c:pt idx="2488">
                        <c:v>1.3166809999999998</c:v>
                      </c:pt>
                      <c:pt idx="2489">
                        <c:v>1.3172099999999998</c:v>
                      </c:pt>
                      <c:pt idx="2490">
                        <c:v>1.3177389999999995</c:v>
                      </c:pt>
                      <c:pt idx="2491">
                        <c:v>1.3182679999999998</c:v>
                      </c:pt>
                      <c:pt idx="2492">
                        <c:v>1.3187969999999998</c:v>
                      </c:pt>
                      <c:pt idx="2493">
                        <c:v>1.3193259999999998</c:v>
                      </c:pt>
                      <c:pt idx="2494">
                        <c:v>1.3198549999999998</c:v>
                      </c:pt>
                      <c:pt idx="2495">
                        <c:v>1.3203839999999998</c:v>
                      </c:pt>
                      <c:pt idx="2496">
                        <c:v>1.320913</c:v>
                      </c:pt>
                      <c:pt idx="2497">
                        <c:v>1.3214419999999998</c:v>
                      </c:pt>
                      <c:pt idx="2498">
                        <c:v>1.321971</c:v>
                      </c:pt>
                      <c:pt idx="2499">
                        <c:v>1.3225</c:v>
                      </c:pt>
                      <c:pt idx="2500">
                        <c:v>1.3230289999999998</c:v>
                      </c:pt>
                      <c:pt idx="2501">
                        <c:v>1.323558</c:v>
                      </c:pt>
                      <c:pt idx="2502">
                        <c:v>1.3240869999999998</c:v>
                      </c:pt>
                      <c:pt idx="2503">
                        <c:v>1.3246159999999998</c:v>
                      </c:pt>
                      <c:pt idx="2504">
                        <c:v>1.3251449999999998</c:v>
                      </c:pt>
                      <c:pt idx="2505">
                        <c:v>1.3256739999999998</c:v>
                      </c:pt>
                      <c:pt idx="2506">
                        <c:v>1.3262029999999996</c:v>
                      </c:pt>
                      <c:pt idx="2507">
                        <c:v>1.3267319999999998</c:v>
                      </c:pt>
                      <c:pt idx="2508">
                        <c:v>1.3272609999999998</c:v>
                      </c:pt>
                      <c:pt idx="2509">
                        <c:v>1.3277899999999998</c:v>
                      </c:pt>
                      <c:pt idx="2510">
                        <c:v>1.3283189999999998</c:v>
                      </c:pt>
                      <c:pt idx="2511">
                        <c:v>1.3288479999999996</c:v>
                      </c:pt>
                      <c:pt idx="2512">
                        <c:v>1.3293769999999998</c:v>
                      </c:pt>
                      <c:pt idx="2513">
                        <c:v>1.3299059999999998</c:v>
                      </c:pt>
                      <c:pt idx="2514">
                        <c:v>1.330435</c:v>
                      </c:pt>
                      <c:pt idx="2515">
                        <c:v>1.330964</c:v>
                      </c:pt>
                      <c:pt idx="2516">
                        <c:v>1.3314929999999998</c:v>
                      </c:pt>
                      <c:pt idx="2517">
                        <c:v>1.332022</c:v>
                      </c:pt>
                      <c:pt idx="2518">
                        <c:v>1.3325509999999998</c:v>
                      </c:pt>
                      <c:pt idx="2519">
                        <c:v>1.3330799999999998</c:v>
                      </c:pt>
                      <c:pt idx="2520">
                        <c:v>1.3336089999999998</c:v>
                      </c:pt>
                      <c:pt idx="2521">
                        <c:v>1.3341379999999998</c:v>
                      </c:pt>
                      <c:pt idx="2522">
                        <c:v>1.3346669999999996</c:v>
                      </c:pt>
                      <c:pt idx="2523">
                        <c:v>1.3351959999999998</c:v>
                      </c:pt>
                      <c:pt idx="2524">
                        <c:v>1.3357249999999996</c:v>
                      </c:pt>
                      <c:pt idx="2525">
                        <c:v>1.3362539999999998</c:v>
                      </c:pt>
                      <c:pt idx="2526">
                        <c:v>1.3367829999999998</c:v>
                      </c:pt>
                      <c:pt idx="2527">
                        <c:v>1.3373119999999996</c:v>
                      </c:pt>
                      <c:pt idx="2528">
                        <c:v>1.3378409999999998</c:v>
                      </c:pt>
                      <c:pt idx="2529">
                        <c:v>1.3383699999999996</c:v>
                      </c:pt>
                      <c:pt idx="2530">
                        <c:v>1.3388990000000001</c:v>
                      </c:pt>
                      <c:pt idx="2531">
                        <c:v>1.3394279999999998</c:v>
                      </c:pt>
                      <c:pt idx="2532">
                        <c:v>1.3399569999999998</c:v>
                      </c:pt>
                      <c:pt idx="2533">
                        <c:v>1.3404860000000001</c:v>
                      </c:pt>
                      <c:pt idx="2534">
                        <c:v>1.3410149999999998</c:v>
                      </c:pt>
                      <c:pt idx="2535">
                        <c:v>1.3415440000000001</c:v>
                      </c:pt>
                      <c:pt idx="2536">
                        <c:v>1.3420729999999998</c:v>
                      </c:pt>
                      <c:pt idx="2537">
                        <c:v>1.3426019999999999</c:v>
                      </c:pt>
                      <c:pt idx="2538">
                        <c:v>1.3431309999999999</c:v>
                      </c:pt>
                      <c:pt idx="2539">
                        <c:v>1.3436599999999999</c:v>
                      </c:pt>
                      <c:pt idx="2540">
                        <c:v>1.3441889999999996</c:v>
                      </c:pt>
                      <c:pt idx="2541">
                        <c:v>1.3447179999999999</c:v>
                      </c:pt>
                      <c:pt idx="2542">
                        <c:v>1.3452469999999999</c:v>
                      </c:pt>
                      <c:pt idx="2543">
                        <c:v>1.3457759999999996</c:v>
                      </c:pt>
                      <c:pt idx="2544">
                        <c:v>1.3463049999999999</c:v>
                      </c:pt>
                      <c:pt idx="2545">
                        <c:v>1.3468339999999996</c:v>
                      </c:pt>
                      <c:pt idx="2546">
                        <c:v>1.3473629999999999</c:v>
                      </c:pt>
                      <c:pt idx="2547">
                        <c:v>1.3478919999999996</c:v>
                      </c:pt>
                      <c:pt idx="2548">
                        <c:v>1.3484209999999999</c:v>
                      </c:pt>
                      <c:pt idx="2549">
                        <c:v>1.3489500000000001</c:v>
                      </c:pt>
                      <c:pt idx="2550">
                        <c:v>1.3494789999999999</c:v>
                      </c:pt>
                      <c:pt idx="2551">
                        <c:v>1.3500080000000001</c:v>
                      </c:pt>
                      <c:pt idx="2552">
                        <c:v>1.3505369999999999</c:v>
                      </c:pt>
                      <c:pt idx="2553">
                        <c:v>1.3510659999999999</c:v>
                      </c:pt>
                      <c:pt idx="2554">
                        <c:v>1.3515949999999999</c:v>
                      </c:pt>
                      <c:pt idx="2555">
                        <c:v>1.3521239999999999</c:v>
                      </c:pt>
                      <c:pt idx="2556">
                        <c:v>1.3526529999999997</c:v>
                      </c:pt>
                      <c:pt idx="2557">
                        <c:v>1.3531819999999999</c:v>
                      </c:pt>
                      <c:pt idx="2558">
                        <c:v>1.3537109999999997</c:v>
                      </c:pt>
                      <c:pt idx="2559">
                        <c:v>1.3542399999999999</c:v>
                      </c:pt>
                      <c:pt idx="2560">
                        <c:v>1.3547689999999999</c:v>
                      </c:pt>
                      <c:pt idx="2561">
                        <c:v>1.3552979999999997</c:v>
                      </c:pt>
                      <c:pt idx="2562">
                        <c:v>1.3558269999999999</c:v>
                      </c:pt>
                      <c:pt idx="2563">
                        <c:v>1.3563559999999997</c:v>
                      </c:pt>
                      <c:pt idx="2564">
                        <c:v>1.3568849999999997</c:v>
                      </c:pt>
                      <c:pt idx="2565">
                        <c:v>1.3574139999999997</c:v>
                      </c:pt>
                      <c:pt idx="2566">
                        <c:v>1.3579429999999999</c:v>
                      </c:pt>
                      <c:pt idx="2567">
                        <c:v>1.3584720000000001</c:v>
                      </c:pt>
                      <c:pt idx="2568">
                        <c:v>1.3590009999999999</c:v>
                      </c:pt>
                      <c:pt idx="2569">
                        <c:v>1.3595299999999999</c:v>
                      </c:pt>
                      <c:pt idx="2570">
                        <c:v>1.3600589999999999</c:v>
                      </c:pt>
                      <c:pt idx="2571">
                        <c:v>1.3605879999999999</c:v>
                      </c:pt>
                      <c:pt idx="2572">
                        <c:v>1.3611169999999997</c:v>
                      </c:pt>
                      <c:pt idx="2573">
                        <c:v>1.3616459999999999</c:v>
                      </c:pt>
                      <c:pt idx="2574">
                        <c:v>1.3621749999999997</c:v>
                      </c:pt>
                      <c:pt idx="2575">
                        <c:v>1.3627039999999999</c:v>
                      </c:pt>
                      <c:pt idx="2576">
                        <c:v>1.3632329999999999</c:v>
                      </c:pt>
                      <c:pt idx="2577">
                        <c:v>1.3637619999999997</c:v>
                      </c:pt>
                      <c:pt idx="2578">
                        <c:v>1.3642909999999999</c:v>
                      </c:pt>
                      <c:pt idx="2579">
                        <c:v>1.3648199999999997</c:v>
                      </c:pt>
                      <c:pt idx="2580">
                        <c:v>1.3653489999999997</c:v>
                      </c:pt>
                      <c:pt idx="2581">
                        <c:v>1.3658779999999997</c:v>
                      </c:pt>
                      <c:pt idx="2582">
                        <c:v>1.3664069999999997</c:v>
                      </c:pt>
                      <c:pt idx="2583">
                        <c:v>1.3669359999999995</c:v>
                      </c:pt>
                      <c:pt idx="2584">
                        <c:v>1.3674649999999999</c:v>
                      </c:pt>
                      <c:pt idx="2585">
                        <c:v>1.3679939999999999</c:v>
                      </c:pt>
                      <c:pt idx="2586">
                        <c:v>1.3685229999999999</c:v>
                      </c:pt>
                      <c:pt idx="2587">
                        <c:v>1.3690519999999999</c:v>
                      </c:pt>
                      <c:pt idx="2588">
                        <c:v>1.3695809999999999</c:v>
                      </c:pt>
                      <c:pt idx="2589">
                        <c:v>1.3701099999999999</c:v>
                      </c:pt>
                      <c:pt idx="2590">
                        <c:v>1.3706389999999997</c:v>
                      </c:pt>
                      <c:pt idx="2591">
                        <c:v>1.3711679999999999</c:v>
                      </c:pt>
                      <c:pt idx="2592">
                        <c:v>1.3716969999999997</c:v>
                      </c:pt>
                      <c:pt idx="2593">
                        <c:v>1.3722259999999997</c:v>
                      </c:pt>
                      <c:pt idx="2594">
                        <c:v>1.3727549999999999</c:v>
                      </c:pt>
                      <c:pt idx="2595">
                        <c:v>1.3732839999999997</c:v>
                      </c:pt>
                      <c:pt idx="2596">
                        <c:v>1.373813</c:v>
                      </c:pt>
                      <c:pt idx="2597">
                        <c:v>1.3743419999999997</c:v>
                      </c:pt>
                      <c:pt idx="2598">
                        <c:v>1.3748709999999997</c:v>
                      </c:pt>
                      <c:pt idx="2599">
                        <c:v>1.3753999999999997</c:v>
                      </c:pt>
                      <c:pt idx="2600">
                        <c:v>1.3759289999999997</c:v>
                      </c:pt>
                      <c:pt idx="2601">
                        <c:v>1.3764579999999995</c:v>
                      </c:pt>
                      <c:pt idx="2602">
                        <c:v>1.376987</c:v>
                      </c:pt>
                      <c:pt idx="2603">
                        <c:v>1.377516</c:v>
                      </c:pt>
                      <c:pt idx="2604">
                        <c:v>1.378045</c:v>
                      </c:pt>
                      <c:pt idx="2605">
                        <c:v>1.378574</c:v>
                      </c:pt>
                      <c:pt idx="2606">
                        <c:v>1.3791029999999997</c:v>
                      </c:pt>
                      <c:pt idx="2607">
                        <c:v>1.379632</c:v>
                      </c:pt>
                      <c:pt idx="2608">
                        <c:v>1.3801609999999997</c:v>
                      </c:pt>
                      <c:pt idx="2609">
                        <c:v>1.3806899999999998</c:v>
                      </c:pt>
                      <c:pt idx="2610">
                        <c:v>1.381219</c:v>
                      </c:pt>
                      <c:pt idx="2611">
                        <c:v>1.3817479999999998</c:v>
                      </c:pt>
                      <c:pt idx="2612">
                        <c:v>1.382277</c:v>
                      </c:pt>
                      <c:pt idx="2613">
                        <c:v>1.3828059999999998</c:v>
                      </c:pt>
                      <c:pt idx="2614">
                        <c:v>1.3833349999999998</c:v>
                      </c:pt>
                      <c:pt idx="2615">
                        <c:v>1.3838639999999998</c:v>
                      </c:pt>
                      <c:pt idx="2616">
                        <c:v>1.3843929999999998</c:v>
                      </c:pt>
                      <c:pt idx="2617">
                        <c:v>1.3849219999999995</c:v>
                      </c:pt>
                      <c:pt idx="2618">
                        <c:v>1.3854509999999998</c:v>
                      </c:pt>
                      <c:pt idx="2619">
                        <c:v>1.3859799999999995</c:v>
                      </c:pt>
                      <c:pt idx="2620">
                        <c:v>1.386509</c:v>
                      </c:pt>
                      <c:pt idx="2621">
                        <c:v>1.387038</c:v>
                      </c:pt>
                      <c:pt idx="2622">
                        <c:v>1.3875669999999998</c:v>
                      </c:pt>
                      <c:pt idx="2623">
                        <c:v>1.388096</c:v>
                      </c:pt>
                      <c:pt idx="2624">
                        <c:v>1.3886249999999998</c:v>
                      </c:pt>
                      <c:pt idx="2625">
                        <c:v>1.389154</c:v>
                      </c:pt>
                      <c:pt idx="2626">
                        <c:v>1.3896829999999998</c:v>
                      </c:pt>
                      <c:pt idx="2627">
                        <c:v>1.3902119999999998</c:v>
                      </c:pt>
                      <c:pt idx="2628">
                        <c:v>1.390741</c:v>
                      </c:pt>
                      <c:pt idx="2629">
                        <c:v>1.3912699999999998</c:v>
                      </c:pt>
                      <c:pt idx="2630">
                        <c:v>1.3917989999999998</c:v>
                      </c:pt>
                      <c:pt idx="2631">
                        <c:v>1.3923279999999998</c:v>
                      </c:pt>
                      <c:pt idx="2632">
                        <c:v>1.3928569999999998</c:v>
                      </c:pt>
                      <c:pt idx="2633">
                        <c:v>1.3933859999999996</c:v>
                      </c:pt>
                      <c:pt idx="2634">
                        <c:v>1.3939149999999998</c:v>
                      </c:pt>
                      <c:pt idx="2635">
                        <c:v>1.3944439999999996</c:v>
                      </c:pt>
                      <c:pt idx="2636">
                        <c:v>1.3949729999999998</c:v>
                      </c:pt>
                      <c:pt idx="2637">
                        <c:v>1.3955019999999998</c:v>
                      </c:pt>
                      <c:pt idx="2638">
                        <c:v>1.3960309999999998</c:v>
                      </c:pt>
                      <c:pt idx="2639">
                        <c:v>1.39656</c:v>
                      </c:pt>
                      <c:pt idx="2640">
                        <c:v>1.3970889999999998</c:v>
                      </c:pt>
                      <c:pt idx="2641">
                        <c:v>1.397618</c:v>
                      </c:pt>
                      <c:pt idx="2642">
                        <c:v>1.3981469999999998</c:v>
                      </c:pt>
                      <c:pt idx="2643">
                        <c:v>1.3986759999999998</c:v>
                      </c:pt>
                      <c:pt idx="2644">
                        <c:v>1.399205</c:v>
                      </c:pt>
                      <c:pt idx="2645">
                        <c:v>1.3997339999999998</c:v>
                      </c:pt>
                      <c:pt idx="2646">
                        <c:v>1.4002629999999998</c:v>
                      </c:pt>
                      <c:pt idx="2647">
                        <c:v>1.4007919999999998</c:v>
                      </c:pt>
                      <c:pt idx="2648">
                        <c:v>1.4013209999999998</c:v>
                      </c:pt>
                      <c:pt idx="2649">
                        <c:v>1.4018499999999996</c:v>
                      </c:pt>
                      <c:pt idx="2650">
                        <c:v>1.4023789999999998</c:v>
                      </c:pt>
                      <c:pt idx="2651">
                        <c:v>1.4029079999999996</c:v>
                      </c:pt>
                      <c:pt idx="2652">
                        <c:v>1.4034369999999998</c:v>
                      </c:pt>
                      <c:pt idx="2653">
                        <c:v>1.4039659999999996</c:v>
                      </c:pt>
                      <c:pt idx="2654">
                        <c:v>1.4044949999999996</c:v>
                      </c:pt>
                      <c:pt idx="2655">
                        <c:v>1.4050239999999998</c:v>
                      </c:pt>
                      <c:pt idx="2656">
                        <c:v>1.4055529999999998</c:v>
                      </c:pt>
                      <c:pt idx="2657">
                        <c:v>1.4060820000000001</c:v>
                      </c:pt>
                      <c:pt idx="2658">
                        <c:v>1.4066109999999998</c:v>
                      </c:pt>
                      <c:pt idx="2659">
                        <c:v>1.4071399999999998</c:v>
                      </c:pt>
                      <c:pt idx="2660">
                        <c:v>1.4076689999999998</c:v>
                      </c:pt>
                      <c:pt idx="2661">
                        <c:v>1.4081979999999998</c:v>
                      </c:pt>
                      <c:pt idx="2662">
                        <c:v>1.4087270000000001</c:v>
                      </c:pt>
                      <c:pt idx="2663">
                        <c:v>1.4092559999999998</c:v>
                      </c:pt>
                      <c:pt idx="2664">
                        <c:v>1.4097849999999998</c:v>
                      </c:pt>
                      <c:pt idx="2665">
                        <c:v>1.4103139999999998</c:v>
                      </c:pt>
                      <c:pt idx="2666">
                        <c:v>1.4108429999999998</c:v>
                      </c:pt>
                      <c:pt idx="2667">
                        <c:v>1.4113719999999996</c:v>
                      </c:pt>
                      <c:pt idx="2668">
                        <c:v>1.4119009999999999</c:v>
                      </c:pt>
                      <c:pt idx="2669">
                        <c:v>1.4124299999999996</c:v>
                      </c:pt>
                      <c:pt idx="2670">
                        <c:v>1.4129589999999996</c:v>
                      </c:pt>
                      <c:pt idx="2671">
                        <c:v>1.4134879999999999</c:v>
                      </c:pt>
                      <c:pt idx="2672">
                        <c:v>1.4140169999999996</c:v>
                      </c:pt>
                      <c:pt idx="2673">
                        <c:v>1.4145459999999999</c:v>
                      </c:pt>
                      <c:pt idx="2674">
                        <c:v>1.4150749999999999</c:v>
                      </c:pt>
                      <c:pt idx="2675">
                        <c:v>1.4156039999999999</c:v>
                      </c:pt>
                      <c:pt idx="2676">
                        <c:v>1.4161329999999999</c:v>
                      </c:pt>
                      <c:pt idx="2677">
                        <c:v>1.4166619999999999</c:v>
                      </c:pt>
                      <c:pt idx="2678">
                        <c:v>1.4171910000000001</c:v>
                      </c:pt>
                      <c:pt idx="2679">
                        <c:v>1.4177199999999999</c:v>
                      </c:pt>
                      <c:pt idx="2680">
                        <c:v>1.4182489999999999</c:v>
                      </c:pt>
                      <c:pt idx="2681">
                        <c:v>1.4187779999999999</c:v>
                      </c:pt>
                      <c:pt idx="2682">
                        <c:v>1.4193069999999999</c:v>
                      </c:pt>
                      <c:pt idx="2683">
                        <c:v>1.4198359999999997</c:v>
                      </c:pt>
                      <c:pt idx="2684">
                        <c:v>1.4203649999999999</c:v>
                      </c:pt>
                      <c:pt idx="2685">
                        <c:v>1.4208939999999997</c:v>
                      </c:pt>
                      <c:pt idx="2686">
                        <c:v>1.4214229999999999</c:v>
                      </c:pt>
                      <c:pt idx="2687">
                        <c:v>1.4219519999999997</c:v>
                      </c:pt>
                      <c:pt idx="2688">
                        <c:v>1.4224809999999997</c:v>
                      </c:pt>
                      <c:pt idx="2689">
                        <c:v>1.4230099999999999</c:v>
                      </c:pt>
                      <c:pt idx="2690">
                        <c:v>1.4235389999999997</c:v>
                      </c:pt>
                      <c:pt idx="2691">
                        <c:v>1.4240680000000001</c:v>
                      </c:pt>
                      <c:pt idx="2692">
                        <c:v>1.4245969999999999</c:v>
                      </c:pt>
                      <c:pt idx="2693">
                        <c:v>1.4251259999999999</c:v>
                      </c:pt>
                      <c:pt idx="2694">
                        <c:v>1.4256549999999999</c:v>
                      </c:pt>
                      <c:pt idx="2695">
                        <c:v>1.4261839999999999</c:v>
                      </c:pt>
                      <c:pt idx="2696">
                        <c:v>1.4267129999999999</c:v>
                      </c:pt>
                      <c:pt idx="2697">
                        <c:v>1.4272419999999999</c:v>
                      </c:pt>
                      <c:pt idx="2698">
                        <c:v>1.4277709999999999</c:v>
                      </c:pt>
                      <c:pt idx="2699">
                        <c:v>1.4282999999999997</c:v>
                      </c:pt>
                      <c:pt idx="2700">
                        <c:v>1.4288289999999999</c:v>
                      </c:pt>
                      <c:pt idx="2701">
                        <c:v>1.4293579999999997</c:v>
                      </c:pt>
                      <c:pt idx="2702">
                        <c:v>1.4298869999999999</c:v>
                      </c:pt>
                      <c:pt idx="2703">
                        <c:v>1.4304159999999997</c:v>
                      </c:pt>
                      <c:pt idx="2704">
                        <c:v>1.4309449999999997</c:v>
                      </c:pt>
                      <c:pt idx="2705">
                        <c:v>1.4314739999999999</c:v>
                      </c:pt>
                      <c:pt idx="2706">
                        <c:v>1.4320029999999997</c:v>
                      </c:pt>
                      <c:pt idx="2707">
                        <c:v>1.4325319999999997</c:v>
                      </c:pt>
                      <c:pt idx="2708">
                        <c:v>1.4330609999999997</c:v>
                      </c:pt>
                      <c:pt idx="2709">
                        <c:v>1.4335899999999999</c:v>
                      </c:pt>
                      <c:pt idx="2710">
                        <c:v>1.4341189999999999</c:v>
                      </c:pt>
                      <c:pt idx="2711">
                        <c:v>1.4346479999999999</c:v>
                      </c:pt>
                      <c:pt idx="2712">
                        <c:v>1.4351769999999999</c:v>
                      </c:pt>
                      <c:pt idx="2713">
                        <c:v>1.4357059999999999</c:v>
                      </c:pt>
                      <c:pt idx="2714">
                        <c:v>1.4362349999999999</c:v>
                      </c:pt>
                      <c:pt idx="2715">
                        <c:v>1.4367639999999999</c:v>
                      </c:pt>
                      <c:pt idx="2716">
                        <c:v>1.4372929999999999</c:v>
                      </c:pt>
                      <c:pt idx="2717">
                        <c:v>1.4378219999999997</c:v>
                      </c:pt>
                      <c:pt idx="2718">
                        <c:v>1.4383509999999999</c:v>
                      </c:pt>
                      <c:pt idx="2719">
                        <c:v>1.4388799999999997</c:v>
                      </c:pt>
                      <c:pt idx="2720">
                        <c:v>1.4394089999999997</c:v>
                      </c:pt>
                      <c:pt idx="2721">
                        <c:v>1.4399379999999997</c:v>
                      </c:pt>
                      <c:pt idx="2722">
                        <c:v>1.4404669999999997</c:v>
                      </c:pt>
                      <c:pt idx="2723">
                        <c:v>1.4409959999999999</c:v>
                      </c:pt>
                      <c:pt idx="2724">
                        <c:v>1.4415249999999997</c:v>
                      </c:pt>
                      <c:pt idx="2725">
                        <c:v>1.4420539999999997</c:v>
                      </c:pt>
                      <c:pt idx="2726">
                        <c:v>1.4425829999999997</c:v>
                      </c:pt>
                      <c:pt idx="2727">
                        <c:v>1.443112</c:v>
                      </c:pt>
                      <c:pt idx="2728">
                        <c:v>1.4436409999999997</c:v>
                      </c:pt>
                      <c:pt idx="2729">
                        <c:v>1.44417</c:v>
                      </c:pt>
                      <c:pt idx="2730">
                        <c:v>1.444699</c:v>
                      </c:pt>
                      <c:pt idx="2731">
                        <c:v>1.445228</c:v>
                      </c:pt>
                      <c:pt idx="2732">
                        <c:v>1.445757</c:v>
                      </c:pt>
                      <c:pt idx="2733">
                        <c:v>1.4462859999999997</c:v>
                      </c:pt>
                      <c:pt idx="2734">
                        <c:v>1.446815</c:v>
                      </c:pt>
                      <c:pt idx="2735">
                        <c:v>1.4473439999999997</c:v>
                      </c:pt>
                      <c:pt idx="2736">
                        <c:v>1.4478729999999997</c:v>
                      </c:pt>
                      <c:pt idx="2737">
                        <c:v>1.4484019999999997</c:v>
                      </c:pt>
                      <c:pt idx="2738">
                        <c:v>1.4489309999999997</c:v>
                      </c:pt>
                      <c:pt idx="2739">
                        <c:v>1.44946</c:v>
                      </c:pt>
                      <c:pt idx="2740">
                        <c:v>1.4499889999999998</c:v>
                      </c:pt>
                      <c:pt idx="2741">
                        <c:v>1.4505179999999998</c:v>
                      </c:pt>
                      <c:pt idx="2742">
                        <c:v>1.4510469999999998</c:v>
                      </c:pt>
                      <c:pt idx="2743">
                        <c:v>1.4515759999999998</c:v>
                      </c:pt>
                      <c:pt idx="2744">
                        <c:v>1.4521049999999995</c:v>
                      </c:pt>
                      <c:pt idx="2745">
                        <c:v>1.452634</c:v>
                      </c:pt>
                      <c:pt idx="2746">
                        <c:v>1.453163</c:v>
                      </c:pt>
                      <c:pt idx="2747">
                        <c:v>1.453692</c:v>
                      </c:pt>
                      <c:pt idx="2748">
                        <c:v>1.454221</c:v>
                      </c:pt>
                      <c:pt idx="2749">
                        <c:v>1.4547499999999998</c:v>
                      </c:pt>
                      <c:pt idx="2750">
                        <c:v>1.455279</c:v>
                      </c:pt>
                      <c:pt idx="2751">
                        <c:v>1.4558079999999998</c:v>
                      </c:pt>
                      <c:pt idx="2752">
                        <c:v>1.456337</c:v>
                      </c:pt>
                      <c:pt idx="2753">
                        <c:v>1.4568659999999998</c:v>
                      </c:pt>
                      <c:pt idx="2754">
                        <c:v>1.4573949999999998</c:v>
                      </c:pt>
                      <c:pt idx="2755">
                        <c:v>1.4579239999999998</c:v>
                      </c:pt>
                      <c:pt idx="2756">
                        <c:v>1.4584529999999998</c:v>
                      </c:pt>
                      <c:pt idx="2757">
                        <c:v>1.4589819999999998</c:v>
                      </c:pt>
                      <c:pt idx="2758">
                        <c:v>1.4595109999999998</c:v>
                      </c:pt>
                      <c:pt idx="2759">
                        <c:v>1.4600399999999998</c:v>
                      </c:pt>
                      <c:pt idx="2760">
                        <c:v>1.4605689999999996</c:v>
                      </c:pt>
                      <c:pt idx="2761">
                        <c:v>1.4610979999999998</c:v>
                      </c:pt>
                      <c:pt idx="2762">
                        <c:v>1.4616269999999996</c:v>
                      </c:pt>
                      <c:pt idx="2763">
                        <c:v>1.462156</c:v>
                      </c:pt>
                      <c:pt idx="2764">
                        <c:v>1.462685</c:v>
                      </c:pt>
                      <c:pt idx="2765">
                        <c:v>1.4632139999999998</c:v>
                      </c:pt>
                      <c:pt idx="2766">
                        <c:v>1.463743</c:v>
                      </c:pt>
                      <c:pt idx="2767">
                        <c:v>1.4642719999999998</c:v>
                      </c:pt>
                      <c:pt idx="2768">
                        <c:v>1.464801</c:v>
                      </c:pt>
                      <c:pt idx="2769">
                        <c:v>1.4653299999999998</c:v>
                      </c:pt>
                      <c:pt idx="2770">
                        <c:v>1.4658589999999998</c:v>
                      </c:pt>
                      <c:pt idx="2771">
                        <c:v>1.4663879999999998</c:v>
                      </c:pt>
                      <c:pt idx="2772">
                        <c:v>1.4669169999999998</c:v>
                      </c:pt>
                      <c:pt idx="2773">
                        <c:v>1.4674459999999998</c:v>
                      </c:pt>
                      <c:pt idx="2774">
                        <c:v>1.4679749999999998</c:v>
                      </c:pt>
                      <c:pt idx="2775">
                        <c:v>1.4685039999999998</c:v>
                      </c:pt>
                      <c:pt idx="2776">
                        <c:v>1.4690329999999996</c:v>
                      </c:pt>
                      <c:pt idx="2777">
                        <c:v>1.4695619999999998</c:v>
                      </c:pt>
                      <c:pt idx="2778">
                        <c:v>1.4700909999999996</c:v>
                      </c:pt>
                      <c:pt idx="2779">
                        <c:v>1.4706199999999998</c:v>
                      </c:pt>
                      <c:pt idx="2780">
                        <c:v>1.4711489999999996</c:v>
                      </c:pt>
                      <c:pt idx="2781">
                        <c:v>1.471678</c:v>
                      </c:pt>
                      <c:pt idx="2782">
                        <c:v>1.472207</c:v>
                      </c:pt>
                      <c:pt idx="2783">
                        <c:v>1.4727359999999998</c:v>
                      </c:pt>
                      <c:pt idx="2784">
                        <c:v>1.473265</c:v>
                      </c:pt>
                      <c:pt idx="2785">
                        <c:v>1.4737939999999998</c:v>
                      </c:pt>
                      <c:pt idx="2786">
                        <c:v>1.4743229999999998</c:v>
                      </c:pt>
                      <c:pt idx="2787">
                        <c:v>1.4748519999999998</c:v>
                      </c:pt>
                      <c:pt idx="2788">
                        <c:v>1.4753809999999998</c:v>
                      </c:pt>
                      <c:pt idx="2789">
                        <c:v>1.4759099999999996</c:v>
                      </c:pt>
                      <c:pt idx="2790">
                        <c:v>1.4764389999999998</c:v>
                      </c:pt>
                      <c:pt idx="2791">
                        <c:v>1.4769679999999998</c:v>
                      </c:pt>
                      <c:pt idx="2792">
                        <c:v>1.4774969999999998</c:v>
                      </c:pt>
                      <c:pt idx="2793">
                        <c:v>1.4780259999999998</c:v>
                      </c:pt>
                      <c:pt idx="2794">
                        <c:v>1.4785549999999996</c:v>
                      </c:pt>
                      <c:pt idx="2795">
                        <c:v>1.4790839999999998</c:v>
                      </c:pt>
                      <c:pt idx="2796">
                        <c:v>1.4796129999999996</c:v>
                      </c:pt>
                      <c:pt idx="2797">
                        <c:v>1.4801419999999996</c:v>
                      </c:pt>
                      <c:pt idx="2798">
                        <c:v>1.4806709999999996</c:v>
                      </c:pt>
                      <c:pt idx="2799">
                        <c:v>1.4811999999999999</c:v>
                      </c:pt>
                      <c:pt idx="2800">
                        <c:v>1.4817290000000001</c:v>
                      </c:pt>
                      <c:pt idx="2801">
                        <c:v>1.4822579999999999</c:v>
                      </c:pt>
                      <c:pt idx="2802">
                        <c:v>1.4827869999999999</c:v>
                      </c:pt>
                      <c:pt idx="2803">
                        <c:v>1.4833159999999999</c:v>
                      </c:pt>
                      <c:pt idx="2804">
                        <c:v>1.4838449999999999</c:v>
                      </c:pt>
                      <c:pt idx="2805">
                        <c:v>1.4843739999999996</c:v>
                      </c:pt>
                      <c:pt idx="2806">
                        <c:v>1.4849029999999999</c:v>
                      </c:pt>
                      <c:pt idx="2807">
                        <c:v>1.4854319999999996</c:v>
                      </c:pt>
                      <c:pt idx="2808">
                        <c:v>1.4859609999999999</c:v>
                      </c:pt>
                      <c:pt idx="2809">
                        <c:v>1.4864899999999999</c:v>
                      </c:pt>
                      <c:pt idx="2810">
                        <c:v>1.4870189999999996</c:v>
                      </c:pt>
                      <c:pt idx="2811">
                        <c:v>1.4875479999999999</c:v>
                      </c:pt>
                      <c:pt idx="2812">
                        <c:v>1.4880769999999997</c:v>
                      </c:pt>
                      <c:pt idx="2813">
                        <c:v>1.4886059999999999</c:v>
                      </c:pt>
                      <c:pt idx="2814">
                        <c:v>1.4891349999999997</c:v>
                      </c:pt>
                      <c:pt idx="2815">
                        <c:v>1.4896639999999997</c:v>
                      </c:pt>
                      <c:pt idx="2816">
                        <c:v>1.4901929999999997</c:v>
                      </c:pt>
                      <c:pt idx="2817">
                        <c:v>1.4907219999999999</c:v>
                      </c:pt>
                      <c:pt idx="2818">
                        <c:v>1.4912510000000001</c:v>
                      </c:pt>
                      <c:pt idx="2819">
                        <c:v>1.4917799999999999</c:v>
                      </c:pt>
                      <c:pt idx="2820">
                        <c:v>1.4923089999999999</c:v>
                      </c:pt>
                      <c:pt idx="2821">
                        <c:v>1.4928379999999999</c:v>
                      </c:pt>
                      <c:pt idx="2822">
                        <c:v>1.4933669999999999</c:v>
                      </c:pt>
                      <c:pt idx="2823">
                        <c:v>1.4938959999999997</c:v>
                      </c:pt>
                      <c:pt idx="2824">
                        <c:v>1.4944249999999999</c:v>
                      </c:pt>
                      <c:pt idx="2825">
                        <c:v>1.4949539999999999</c:v>
                      </c:pt>
                      <c:pt idx="2826">
                        <c:v>1.4954829999999997</c:v>
                      </c:pt>
                      <c:pt idx="2827">
                        <c:v>1.4960119999999999</c:v>
                      </c:pt>
                      <c:pt idx="2828">
                        <c:v>1.4965409999999997</c:v>
                      </c:pt>
                      <c:pt idx="2829">
                        <c:v>1.4970699999999999</c:v>
                      </c:pt>
                      <c:pt idx="2830">
                        <c:v>1.4975989999999997</c:v>
                      </c:pt>
                      <c:pt idx="2831">
                        <c:v>1.4981279999999997</c:v>
                      </c:pt>
                      <c:pt idx="2832">
                        <c:v>1.4986569999999997</c:v>
                      </c:pt>
                      <c:pt idx="2833">
                        <c:v>1.4991859999999997</c:v>
                      </c:pt>
                      <c:pt idx="2834">
                        <c:v>1.4997150000000001</c:v>
                      </c:pt>
                      <c:pt idx="2835">
                        <c:v>1.5002439999999999</c:v>
                      </c:pt>
                      <c:pt idx="2836">
                        <c:v>1.5007729999999999</c:v>
                      </c:pt>
                      <c:pt idx="2837">
                        <c:v>1.5013019999999999</c:v>
                      </c:pt>
                      <c:pt idx="2838">
                        <c:v>1.5018309999999999</c:v>
                      </c:pt>
                      <c:pt idx="2839">
                        <c:v>1.5023599999999997</c:v>
                      </c:pt>
                      <c:pt idx="2840">
                        <c:v>1.5028889999999999</c:v>
                      </c:pt>
                      <c:pt idx="2841">
                        <c:v>1.5034179999999997</c:v>
                      </c:pt>
                      <c:pt idx="2842">
                        <c:v>1.5039469999999999</c:v>
                      </c:pt>
                      <c:pt idx="2843">
                        <c:v>1.5044759999999999</c:v>
                      </c:pt>
                      <c:pt idx="2844">
                        <c:v>1.5050049999999997</c:v>
                      </c:pt>
                      <c:pt idx="2845">
                        <c:v>1.5055339999999999</c:v>
                      </c:pt>
                      <c:pt idx="2846">
                        <c:v>1.5060629999999997</c:v>
                      </c:pt>
                      <c:pt idx="2847">
                        <c:v>1.5065919999999997</c:v>
                      </c:pt>
                      <c:pt idx="2848">
                        <c:v>1.5071209999999997</c:v>
                      </c:pt>
                      <c:pt idx="2849">
                        <c:v>1.5076499999999997</c:v>
                      </c:pt>
                      <c:pt idx="2850">
                        <c:v>1.5081789999999995</c:v>
                      </c:pt>
                      <c:pt idx="2851">
                        <c:v>1.5087079999999997</c:v>
                      </c:pt>
                      <c:pt idx="2852">
                        <c:v>1.5092369999999999</c:v>
                      </c:pt>
                      <c:pt idx="2853">
                        <c:v>1.5097659999999999</c:v>
                      </c:pt>
                      <c:pt idx="2854">
                        <c:v>1.5102949999999999</c:v>
                      </c:pt>
                      <c:pt idx="2855">
                        <c:v>1.5108239999999997</c:v>
                      </c:pt>
                      <c:pt idx="2856">
                        <c:v>1.5113529999999999</c:v>
                      </c:pt>
                      <c:pt idx="2857">
                        <c:v>1.5118819999999997</c:v>
                      </c:pt>
                      <c:pt idx="2858">
                        <c:v>1.5124109999999999</c:v>
                      </c:pt>
                      <c:pt idx="2859">
                        <c:v>1.51294</c:v>
                      </c:pt>
                      <c:pt idx="2860">
                        <c:v>1.5134689999999997</c:v>
                      </c:pt>
                      <c:pt idx="2861">
                        <c:v>1.513998</c:v>
                      </c:pt>
                      <c:pt idx="2862">
                        <c:v>1.5145269999999997</c:v>
                      </c:pt>
                      <c:pt idx="2863">
                        <c:v>1.5150559999999997</c:v>
                      </c:pt>
                      <c:pt idx="2864">
                        <c:v>1.5155849999999997</c:v>
                      </c:pt>
                      <c:pt idx="2865">
                        <c:v>1.5161139999999997</c:v>
                      </c:pt>
                      <c:pt idx="2866">
                        <c:v>1.5166429999999995</c:v>
                      </c:pt>
                      <c:pt idx="2867">
                        <c:v>1.5171719999999997</c:v>
                      </c:pt>
                      <c:pt idx="2868">
                        <c:v>1.5177009999999995</c:v>
                      </c:pt>
                      <c:pt idx="2869">
                        <c:v>1.5182299999999997</c:v>
                      </c:pt>
                      <c:pt idx="2870">
                        <c:v>1.518759</c:v>
                      </c:pt>
                      <c:pt idx="2871">
                        <c:v>1.5192879999999997</c:v>
                      </c:pt>
                      <c:pt idx="2872">
                        <c:v>1.519817</c:v>
                      </c:pt>
                      <c:pt idx="2873">
                        <c:v>1.5203459999999998</c:v>
                      </c:pt>
                      <c:pt idx="2874">
                        <c:v>1.520875</c:v>
                      </c:pt>
                      <c:pt idx="2875">
                        <c:v>1.5214039999999998</c:v>
                      </c:pt>
                      <c:pt idx="2876">
                        <c:v>1.5219329999999998</c:v>
                      </c:pt>
                      <c:pt idx="2877">
                        <c:v>1.522462</c:v>
                      </c:pt>
                      <c:pt idx="2878">
                        <c:v>1.5229909999999998</c:v>
                      </c:pt>
                      <c:pt idx="2879">
                        <c:v>1.52352</c:v>
                      </c:pt>
                      <c:pt idx="2880">
                        <c:v>1.5240489999999998</c:v>
                      </c:pt>
                      <c:pt idx="2881">
                        <c:v>1.5245779999999998</c:v>
                      </c:pt>
                      <c:pt idx="2882">
                        <c:v>1.5251069999999998</c:v>
                      </c:pt>
                      <c:pt idx="2883">
                        <c:v>1.5256359999999998</c:v>
                      </c:pt>
                      <c:pt idx="2884">
                        <c:v>1.5261649999999995</c:v>
                      </c:pt>
                      <c:pt idx="2885">
                        <c:v>1.5266939999999998</c:v>
                      </c:pt>
                      <c:pt idx="2886">
                        <c:v>1.5272229999999998</c:v>
                      </c:pt>
                      <c:pt idx="2887">
                        <c:v>1.5277519999999996</c:v>
                      </c:pt>
                      <c:pt idx="2888">
                        <c:v>1.528281</c:v>
                      </c:pt>
                      <c:pt idx="2889">
                        <c:v>1.5288099999999998</c:v>
                      </c:pt>
                      <c:pt idx="2890">
                        <c:v>1.529339</c:v>
                      </c:pt>
                      <c:pt idx="2891">
                        <c:v>1.5298679999999998</c:v>
                      </c:pt>
                      <c:pt idx="2892">
                        <c:v>1.5303969999999998</c:v>
                      </c:pt>
                      <c:pt idx="2893">
                        <c:v>1.530926</c:v>
                      </c:pt>
                      <c:pt idx="2894">
                        <c:v>1.5314549999999998</c:v>
                      </c:pt>
                      <c:pt idx="2895">
                        <c:v>1.531984</c:v>
                      </c:pt>
                      <c:pt idx="2896">
                        <c:v>1.5325129999999998</c:v>
                      </c:pt>
                      <c:pt idx="2897">
                        <c:v>1.5330419999999998</c:v>
                      </c:pt>
                      <c:pt idx="2898">
                        <c:v>1.5335709999999998</c:v>
                      </c:pt>
                      <c:pt idx="2899">
                        <c:v>1.5340999999999998</c:v>
                      </c:pt>
                      <c:pt idx="2900">
                        <c:v>1.5346289999999996</c:v>
                      </c:pt>
                      <c:pt idx="2901">
                        <c:v>1.5351579999999998</c:v>
                      </c:pt>
                      <c:pt idx="2902">
                        <c:v>1.5356869999999996</c:v>
                      </c:pt>
                      <c:pt idx="2903">
                        <c:v>1.5362159999999996</c:v>
                      </c:pt>
                      <c:pt idx="2904">
                        <c:v>1.5367449999999998</c:v>
                      </c:pt>
                      <c:pt idx="2905">
                        <c:v>1.5372739999999996</c:v>
                      </c:pt>
                      <c:pt idx="2906">
                        <c:v>1.537803</c:v>
                      </c:pt>
                      <c:pt idx="2907">
                        <c:v>1.5383319999999998</c:v>
                      </c:pt>
                      <c:pt idx="2908">
                        <c:v>1.538861</c:v>
                      </c:pt>
                      <c:pt idx="2909">
                        <c:v>1.5393899999999998</c:v>
                      </c:pt>
                      <c:pt idx="2910">
                        <c:v>1.5399189999999998</c:v>
                      </c:pt>
                      <c:pt idx="2911">
                        <c:v>1.540448</c:v>
                      </c:pt>
                      <c:pt idx="2912">
                        <c:v>1.5409769999999998</c:v>
                      </c:pt>
                      <c:pt idx="2913">
                        <c:v>1.5415059999999998</c:v>
                      </c:pt>
                      <c:pt idx="2914">
                        <c:v>1.5420349999999998</c:v>
                      </c:pt>
                      <c:pt idx="2915">
                        <c:v>1.5425639999999998</c:v>
                      </c:pt>
                      <c:pt idx="2916">
                        <c:v>1.5430929999999996</c:v>
                      </c:pt>
                      <c:pt idx="2917">
                        <c:v>1.5436219999999998</c:v>
                      </c:pt>
                      <c:pt idx="2918">
                        <c:v>1.5441509999999996</c:v>
                      </c:pt>
                      <c:pt idx="2919">
                        <c:v>1.5446799999999998</c:v>
                      </c:pt>
                      <c:pt idx="2920">
                        <c:v>1.5452089999999998</c:v>
                      </c:pt>
                      <c:pt idx="2921">
                        <c:v>1.5457379999999996</c:v>
                      </c:pt>
                      <c:pt idx="2922">
                        <c:v>1.5462669999999998</c:v>
                      </c:pt>
                      <c:pt idx="2923">
                        <c:v>1.5467959999999996</c:v>
                      </c:pt>
                      <c:pt idx="2924">
                        <c:v>1.5473250000000001</c:v>
                      </c:pt>
                      <c:pt idx="2925">
                        <c:v>1.5478539999999998</c:v>
                      </c:pt>
                      <c:pt idx="2926">
                        <c:v>1.5483829999999998</c:v>
                      </c:pt>
                      <c:pt idx="2927">
                        <c:v>1.5489120000000001</c:v>
                      </c:pt>
                      <c:pt idx="2928">
                        <c:v>1.5494409999999998</c:v>
                      </c:pt>
                      <c:pt idx="2929">
                        <c:v>1.5499699999999998</c:v>
                      </c:pt>
                      <c:pt idx="2930">
                        <c:v>1.5504989999999998</c:v>
                      </c:pt>
                      <c:pt idx="2931">
                        <c:v>1.5510279999999999</c:v>
                      </c:pt>
                      <c:pt idx="2932">
                        <c:v>1.5515569999999996</c:v>
                      </c:pt>
                      <c:pt idx="2933">
                        <c:v>1.5520859999999999</c:v>
                      </c:pt>
                      <c:pt idx="2934">
                        <c:v>1.5526149999999996</c:v>
                      </c:pt>
                      <c:pt idx="2935">
                        <c:v>1.5531439999999999</c:v>
                      </c:pt>
                      <c:pt idx="2936">
                        <c:v>1.5536729999999996</c:v>
                      </c:pt>
                      <c:pt idx="2937">
                        <c:v>1.5542019999999996</c:v>
                      </c:pt>
                      <c:pt idx="2938">
                        <c:v>1.5547309999999999</c:v>
                      </c:pt>
                      <c:pt idx="2939">
                        <c:v>1.5552599999999996</c:v>
                      </c:pt>
                      <c:pt idx="2940">
                        <c:v>1.5557889999999999</c:v>
                      </c:pt>
                      <c:pt idx="2941">
                        <c:v>1.5563179999999996</c:v>
                      </c:pt>
                      <c:pt idx="2942">
                        <c:v>1.5568469999999999</c:v>
                      </c:pt>
                      <c:pt idx="2943">
                        <c:v>1.5573759999999999</c:v>
                      </c:pt>
                      <c:pt idx="2944">
                        <c:v>1.5579049999999999</c:v>
                      </c:pt>
                      <c:pt idx="2945">
                        <c:v>1.5584340000000001</c:v>
                      </c:pt>
                      <c:pt idx="2946">
                        <c:v>1.5589629999999999</c:v>
                      </c:pt>
                      <c:pt idx="2947">
                        <c:v>1.5594919999999999</c:v>
                      </c:pt>
                      <c:pt idx="2948">
                        <c:v>1.5600209999999999</c:v>
                      </c:pt>
                      <c:pt idx="2949">
                        <c:v>1.5605499999999999</c:v>
                      </c:pt>
                      <c:pt idx="2950">
                        <c:v>1.5610789999999997</c:v>
                      </c:pt>
                      <c:pt idx="2951">
                        <c:v>1.5616079999999999</c:v>
                      </c:pt>
                      <c:pt idx="2952">
                        <c:v>1.5621369999999997</c:v>
                      </c:pt>
                      <c:pt idx="2953">
                        <c:v>1.5626659999999997</c:v>
                      </c:pt>
                      <c:pt idx="2954">
                        <c:v>1.5631949999999999</c:v>
                      </c:pt>
                      <c:pt idx="2955">
                        <c:v>1.5637239999999997</c:v>
                      </c:pt>
                      <c:pt idx="2956">
                        <c:v>1.5642529999999999</c:v>
                      </c:pt>
                      <c:pt idx="2957">
                        <c:v>1.5647819999999997</c:v>
                      </c:pt>
                      <c:pt idx="2958">
                        <c:v>1.5653109999999997</c:v>
                      </c:pt>
                      <c:pt idx="2959">
                        <c:v>1.5658399999999997</c:v>
                      </c:pt>
                      <c:pt idx="2960">
                        <c:v>1.5663689999999999</c:v>
                      </c:pt>
                      <c:pt idx="2961">
                        <c:v>1.5668980000000001</c:v>
                      </c:pt>
                      <c:pt idx="2962">
                        <c:v>1.5674269999999999</c:v>
                      </c:pt>
                      <c:pt idx="2963">
                        <c:v>1.5679559999999999</c:v>
                      </c:pt>
                      <c:pt idx="2964">
                        <c:v>1.5684849999999999</c:v>
                      </c:pt>
                      <c:pt idx="2965">
                        <c:v>1.5690139999999999</c:v>
                      </c:pt>
                      <c:pt idx="2966">
                        <c:v>1.5695429999999997</c:v>
                      </c:pt>
                      <c:pt idx="2967">
                        <c:v>1.5700719999999999</c:v>
                      </c:pt>
                      <c:pt idx="2968">
                        <c:v>1.5706009999999997</c:v>
                      </c:pt>
                      <c:pt idx="2969">
                        <c:v>1.5711299999999999</c:v>
                      </c:pt>
                      <c:pt idx="2970">
                        <c:v>1.5716589999999997</c:v>
                      </c:pt>
                      <c:pt idx="2971">
                        <c:v>1.5721879999999997</c:v>
                      </c:pt>
                      <c:pt idx="2972">
                        <c:v>1.5727169999999999</c:v>
                      </c:pt>
                      <c:pt idx="2973">
                        <c:v>1.5732459999999997</c:v>
                      </c:pt>
                      <c:pt idx="2974">
                        <c:v>1.5737749999999997</c:v>
                      </c:pt>
                      <c:pt idx="2975">
                        <c:v>1.5743039999999997</c:v>
                      </c:pt>
                      <c:pt idx="2976">
                        <c:v>1.5748329999999997</c:v>
                      </c:pt>
                      <c:pt idx="2977">
                        <c:v>1.5753619999999995</c:v>
                      </c:pt>
                      <c:pt idx="2978">
                        <c:v>1.5758909999999999</c:v>
                      </c:pt>
                      <c:pt idx="2979">
                        <c:v>1.5764199999999999</c:v>
                      </c:pt>
                      <c:pt idx="2980">
                        <c:v>1.5769489999999999</c:v>
                      </c:pt>
                      <c:pt idx="2981">
                        <c:v>1.5774779999999999</c:v>
                      </c:pt>
                      <c:pt idx="2982">
                        <c:v>1.5780069999999997</c:v>
                      </c:pt>
                      <c:pt idx="2983">
                        <c:v>1.5785359999999999</c:v>
                      </c:pt>
                      <c:pt idx="2984">
                        <c:v>1.5790649999999997</c:v>
                      </c:pt>
                      <c:pt idx="2985">
                        <c:v>1.5795939999999999</c:v>
                      </c:pt>
                      <c:pt idx="2986">
                        <c:v>1.5801229999999997</c:v>
                      </c:pt>
                      <c:pt idx="2987">
                        <c:v>1.5806519999999997</c:v>
                      </c:pt>
                      <c:pt idx="2988">
                        <c:v>1.5811809999999999</c:v>
                      </c:pt>
                      <c:pt idx="2989">
                        <c:v>1.5817099999999997</c:v>
                      </c:pt>
                      <c:pt idx="2990">
                        <c:v>1.5822389999999997</c:v>
                      </c:pt>
                      <c:pt idx="2991">
                        <c:v>1.5827679999999997</c:v>
                      </c:pt>
                      <c:pt idx="2992">
                        <c:v>1.5832969999999997</c:v>
                      </c:pt>
                      <c:pt idx="2993">
                        <c:v>1.5838259999999995</c:v>
                      </c:pt>
                      <c:pt idx="2994">
                        <c:v>1.5843549999999997</c:v>
                      </c:pt>
                      <c:pt idx="2995">
                        <c:v>1.584884</c:v>
                      </c:pt>
                      <c:pt idx="2996">
                        <c:v>1.585413</c:v>
                      </c:pt>
                      <c:pt idx="2997">
                        <c:v>1.585942</c:v>
                      </c:pt>
                      <c:pt idx="2998">
                        <c:v>1.5864709999999997</c:v>
                      </c:pt>
                      <c:pt idx="2999">
                        <c:v>1.587</c:v>
                      </c:pt>
                      <c:pt idx="3000">
                        <c:v>1.5875289999999997</c:v>
                      </c:pt>
                      <c:pt idx="3001">
                        <c:v>1.588058</c:v>
                      </c:pt>
                      <c:pt idx="3002">
                        <c:v>1.5885869999999997</c:v>
                      </c:pt>
                      <c:pt idx="3003">
                        <c:v>1.5891159999999998</c:v>
                      </c:pt>
                      <c:pt idx="3004">
                        <c:v>1.5896449999999998</c:v>
                      </c:pt>
                      <c:pt idx="3005">
                        <c:v>1.5901739999999998</c:v>
                      </c:pt>
                      <c:pt idx="3006">
                        <c:v>1.590703</c:v>
                      </c:pt>
                      <c:pt idx="3007">
                        <c:v>1.5912319999999998</c:v>
                      </c:pt>
                      <c:pt idx="3008">
                        <c:v>1.5917609999999998</c:v>
                      </c:pt>
                      <c:pt idx="3009">
                        <c:v>1.5922899999999998</c:v>
                      </c:pt>
                      <c:pt idx="3010">
                        <c:v>1.5928189999999998</c:v>
                      </c:pt>
                      <c:pt idx="3011">
                        <c:v>1.5933479999999995</c:v>
                      </c:pt>
                      <c:pt idx="3012">
                        <c:v>1.5938769999999998</c:v>
                      </c:pt>
                      <c:pt idx="3013">
                        <c:v>1.594406</c:v>
                      </c:pt>
                      <c:pt idx="3014">
                        <c:v>1.594935</c:v>
                      </c:pt>
                      <c:pt idx="3015">
                        <c:v>1.595464</c:v>
                      </c:pt>
                      <c:pt idx="3016">
                        <c:v>1.5959929999999998</c:v>
                      </c:pt>
                      <c:pt idx="3017">
                        <c:v>1.596522</c:v>
                      </c:pt>
                      <c:pt idx="3018">
                        <c:v>1.5970509999999998</c:v>
                      </c:pt>
                      <c:pt idx="3019">
                        <c:v>1.5975799999999998</c:v>
                      </c:pt>
                      <c:pt idx="3020">
                        <c:v>1.5981089999999998</c:v>
                      </c:pt>
                      <c:pt idx="3021">
                        <c:v>1.5986379999999998</c:v>
                      </c:pt>
                      <c:pt idx="3022">
                        <c:v>1.599167</c:v>
                      </c:pt>
                      <c:pt idx="3023">
                        <c:v>1.5996959999999998</c:v>
                      </c:pt>
                      <c:pt idx="3024">
                        <c:v>1.6002249999999998</c:v>
                      </c:pt>
                      <c:pt idx="3025">
                        <c:v>1.6007539999999998</c:v>
                      </c:pt>
                      <c:pt idx="3026">
                        <c:v>1.6012829999999998</c:v>
                      </c:pt>
                      <c:pt idx="3027">
                        <c:v>1.6018119999999996</c:v>
                      </c:pt>
                      <c:pt idx="3028">
                        <c:v>1.6023409999999998</c:v>
                      </c:pt>
                      <c:pt idx="3029">
                        <c:v>1.6028699999999996</c:v>
                      </c:pt>
                      <c:pt idx="3030">
                        <c:v>1.6033989999999996</c:v>
                      </c:pt>
                      <c:pt idx="3031">
                        <c:v>1.603928</c:v>
                      </c:pt>
                      <c:pt idx="3032">
                        <c:v>1.6044569999999998</c:v>
                      </c:pt>
                      <c:pt idx="3033">
                        <c:v>1.604986</c:v>
                      </c:pt>
                      <c:pt idx="3034">
                        <c:v>1.6055149999999998</c:v>
                      </c:pt>
                      <c:pt idx="3035">
                        <c:v>1.606044</c:v>
                      </c:pt>
                      <c:pt idx="3036">
                        <c:v>1.6065729999999998</c:v>
                      </c:pt>
                      <c:pt idx="3037">
                        <c:v>1.6071019999999998</c:v>
                      </c:pt>
                      <c:pt idx="3038">
                        <c:v>1.6076309999999998</c:v>
                      </c:pt>
                      <c:pt idx="3039">
                        <c:v>1.6081599999999998</c:v>
                      </c:pt>
                      <c:pt idx="3040">
                        <c:v>1.6086889999999998</c:v>
                      </c:pt>
                      <c:pt idx="3041">
                        <c:v>1.6092179999999998</c:v>
                      </c:pt>
                      <c:pt idx="3042">
                        <c:v>1.6097469999999998</c:v>
                      </c:pt>
                      <c:pt idx="3043">
                        <c:v>1.6102759999999996</c:v>
                      </c:pt>
                      <c:pt idx="3044">
                        <c:v>1.6108049999999998</c:v>
                      </c:pt>
                      <c:pt idx="3045">
                        <c:v>1.6113339999999996</c:v>
                      </c:pt>
                      <c:pt idx="3046">
                        <c:v>1.6118629999999998</c:v>
                      </c:pt>
                      <c:pt idx="3047">
                        <c:v>1.6123919999999996</c:v>
                      </c:pt>
                      <c:pt idx="3048">
                        <c:v>1.6129209999999996</c:v>
                      </c:pt>
                      <c:pt idx="3049">
                        <c:v>1.6134500000000001</c:v>
                      </c:pt>
                      <c:pt idx="3050">
                        <c:v>1.6139789999999998</c:v>
                      </c:pt>
                      <c:pt idx="3051">
                        <c:v>1.6145080000000001</c:v>
                      </c:pt>
                      <c:pt idx="3052">
                        <c:v>1.6150369999999998</c:v>
                      </c:pt>
                      <c:pt idx="3053">
                        <c:v>1.6155659999999998</c:v>
                      </c:pt>
                      <c:pt idx="3054">
                        <c:v>1.6160949999999998</c:v>
                      </c:pt>
                      <c:pt idx="3055">
                        <c:v>1.6166239999999998</c:v>
                      </c:pt>
                      <c:pt idx="3056">
                        <c:v>1.6171529999999998</c:v>
                      </c:pt>
                      <c:pt idx="3057">
                        <c:v>1.6176819999999998</c:v>
                      </c:pt>
                      <c:pt idx="3058">
                        <c:v>1.6182109999999998</c:v>
                      </c:pt>
                      <c:pt idx="3059">
                        <c:v>1.6187399999999996</c:v>
                      </c:pt>
                      <c:pt idx="3060">
                        <c:v>1.6192689999999998</c:v>
                      </c:pt>
                      <c:pt idx="3061">
                        <c:v>1.6197979999999996</c:v>
                      </c:pt>
                      <c:pt idx="3062">
                        <c:v>1.6203269999999999</c:v>
                      </c:pt>
                      <c:pt idx="3063">
                        <c:v>1.6208559999999996</c:v>
                      </c:pt>
                      <c:pt idx="3064">
                        <c:v>1.6213849999999996</c:v>
                      </c:pt>
                      <c:pt idx="3065">
                        <c:v>1.6219139999999996</c:v>
                      </c:pt>
                      <c:pt idx="3066">
                        <c:v>1.6224429999999996</c:v>
                      </c:pt>
                      <c:pt idx="3067">
                        <c:v>1.6229720000000001</c:v>
                      </c:pt>
                      <c:pt idx="3068">
                        <c:v>1.6235009999999999</c:v>
                      </c:pt>
                      <c:pt idx="3069">
                        <c:v>1.6240299999999999</c:v>
                      </c:pt>
                      <c:pt idx="3070">
                        <c:v>1.6245589999999999</c:v>
                      </c:pt>
                      <c:pt idx="3071">
                        <c:v>1.6250879999999999</c:v>
                      </c:pt>
                      <c:pt idx="3072">
                        <c:v>1.6256169999999996</c:v>
                      </c:pt>
                      <c:pt idx="3073">
                        <c:v>1.6261459999999999</c:v>
                      </c:pt>
                      <c:pt idx="3074">
                        <c:v>1.6266749999999999</c:v>
                      </c:pt>
                      <c:pt idx="3075">
                        <c:v>1.6272039999999999</c:v>
                      </c:pt>
                      <c:pt idx="3076">
                        <c:v>1.6277329999999999</c:v>
                      </c:pt>
                      <c:pt idx="3077">
                        <c:v>1.6282619999999997</c:v>
                      </c:pt>
                      <c:pt idx="3078">
                        <c:v>1.6287909999999999</c:v>
                      </c:pt>
                      <c:pt idx="3079">
                        <c:v>1.6293199999999997</c:v>
                      </c:pt>
                      <c:pt idx="3080">
                        <c:v>1.6298489999999997</c:v>
                      </c:pt>
                      <c:pt idx="3081">
                        <c:v>1.6303779999999997</c:v>
                      </c:pt>
                      <c:pt idx="3082">
                        <c:v>1.6309069999999997</c:v>
                      </c:pt>
                      <c:pt idx="3083">
                        <c:v>1.6314359999999999</c:v>
                      </c:pt>
                      <c:pt idx="3084">
                        <c:v>1.6319649999999997</c:v>
                      </c:pt>
                      <c:pt idx="3085">
                        <c:v>1.6324939999999999</c:v>
                      </c:pt>
                      <c:pt idx="3086">
                        <c:v>1.6330229999999999</c:v>
                      </c:pt>
                      <c:pt idx="3087">
                        <c:v>1.6335519999999999</c:v>
                      </c:pt>
                      <c:pt idx="3088">
                        <c:v>1.6340809999999997</c:v>
                      </c:pt>
                      <c:pt idx="3089">
                        <c:v>1.6346099999999999</c:v>
                      </c:pt>
                      <c:pt idx="3090">
                        <c:v>1.6351389999999997</c:v>
                      </c:pt>
                      <c:pt idx="3091">
                        <c:v>1.6356679999999999</c:v>
                      </c:pt>
                      <c:pt idx="3092">
                        <c:v>1.6361969999999999</c:v>
                      </c:pt>
                      <c:pt idx="3093">
                        <c:v>1.6367259999999997</c:v>
                      </c:pt>
                      <c:pt idx="3094">
                        <c:v>1.6372549999999999</c:v>
                      </c:pt>
                      <c:pt idx="3095">
                        <c:v>1.6377839999999997</c:v>
                      </c:pt>
                      <c:pt idx="3096">
                        <c:v>1.6383129999999999</c:v>
                      </c:pt>
                      <c:pt idx="3097">
                        <c:v>1.6388419999999997</c:v>
                      </c:pt>
                      <c:pt idx="3098">
                        <c:v>1.6393709999999997</c:v>
                      </c:pt>
                      <c:pt idx="3099">
                        <c:v>1.6398999999999997</c:v>
                      </c:pt>
                      <c:pt idx="3100">
                        <c:v>1.6404289999999997</c:v>
                      </c:pt>
                      <c:pt idx="3101">
                        <c:v>1.6409579999999997</c:v>
                      </c:pt>
                      <c:pt idx="3102">
                        <c:v>1.6414869999999997</c:v>
                      </c:pt>
                      <c:pt idx="3103">
                        <c:v>1.6420159999999999</c:v>
                      </c:pt>
                      <c:pt idx="3104">
                        <c:v>1.6425449999999999</c:v>
                      </c:pt>
                      <c:pt idx="3105">
                        <c:v>1.6430739999999999</c:v>
                      </c:pt>
                      <c:pt idx="3106">
                        <c:v>1.6436029999999997</c:v>
                      </c:pt>
                      <c:pt idx="3107">
                        <c:v>1.6441319999999999</c:v>
                      </c:pt>
                      <c:pt idx="3108">
                        <c:v>1.6446609999999999</c:v>
                      </c:pt>
                      <c:pt idx="3109">
                        <c:v>1.6451899999999997</c:v>
                      </c:pt>
                      <c:pt idx="3110">
                        <c:v>1.6457189999999999</c:v>
                      </c:pt>
                      <c:pt idx="3111">
                        <c:v>1.6462479999999997</c:v>
                      </c:pt>
                      <c:pt idx="3112">
                        <c:v>1.6467769999999999</c:v>
                      </c:pt>
                      <c:pt idx="3113">
                        <c:v>1.6473059999999997</c:v>
                      </c:pt>
                      <c:pt idx="3114">
                        <c:v>1.6478349999999997</c:v>
                      </c:pt>
                      <c:pt idx="3115">
                        <c:v>1.6483639999999997</c:v>
                      </c:pt>
                      <c:pt idx="3116">
                        <c:v>1.6488929999999997</c:v>
                      </c:pt>
                      <c:pt idx="3117">
                        <c:v>1.6494219999999995</c:v>
                      </c:pt>
                      <c:pt idx="3118">
                        <c:v>1.6499509999999997</c:v>
                      </c:pt>
                      <c:pt idx="3119">
                        <c:v>1.6504799999999997</c:v>
                      </c:pt>
                      <c:pt idx="3120">
                        <c:v>1.6510089999999995</c:v>
                      </c:pt>
                      <c:pt idx="3121">
                        <c:v>1.651538</c:v>
                      </c:pt>
                      <c:pt idx="3122">
                        <c:v>1.6520669999999997</c:v>
                      </c:pt>
                      <c:pt idx="3123">
                        <c:v>1.652596</c:v>
                      </c:pt>
                      <c:pt idx="3124">
                        <c:v>1.6531249999999997</c:v>
                      </c:pt>
                      <c:pt idx="3125">
                        <c:v>1.6536539999999997</c:v>
                      </c:pt>
                      <c:pt idx="3126">
                        <c:v>1.654183</c:v>
                      </c:pt>
                      <c:pt idx="3127">
                        <c:v>1.6547119999999997</c:v>
                      </c:pt>
                      <c:pt idx="3128">
                        <c:v>1.655241</c:v>
                      </c:pt>
                      <c:pt idx="3129">
                        <c:v>1.6557699999999997</c:v>
                      </c:pt>
                      <c:pt idx="3130">
                        <c:v>1.6562989999999997</c:v>
                      </c:pt>
                      <c:pt idx="3131">
                        <c:v>1.6568279999999997</c:v>
                      </c:pt>
                      <c:pt idx="3132">
                        <c:v>1.6573569999999997</c:v>
                      </c:pt>
                      <c:pt idx="3133">
                        <c:v>1.6578859999999995</c:v>
                      </c:pt>
                      <c:pt idx="3134">
                        <c:v>1.6584149999999998</c:v>
                      </c:pt>
                      <c:pt idx="3135">
                        <c:v>1.6589439999999998</c:v>
                      </c:pt>
                      <c:pt idx="3136">
                        <c:v>1.6594729999999998</c:v>
                      </c:pt>
                      <c:pt idx="3137">
                        <c:v>1.6600019999999998</c:v>
                      </c:pt>
                      <c:pt idx="3138">
                        <c:v>1.6605309999999995</c:v>
                      </c:pt>
                      <c:pt idx="3139">
                        <c:v>1.66106</c:v>
                      </c:pt>
                      <c:pt idx="3140">
                        <c:v>1.6615889999999998</c:v>
                      </c:pt>
                      <c:pt idx="3141">
                        <c:v>1.662118</c:v>
                      </c:pt>
                      <c:pt idx="3142">
                        <c:v>1.662647</c:v>
                      </c:pt>
                      <c:pt idx="3143">
                        <c:v>1.6631759999999998</c:v>
                      </c:pt>
                      <c:pt idx="3144">
                        <c:v>1.663705</c:v>
                      </c:pt>
                      <c:pt idx="3145">
                        <c:v>1.6642339999999998</c:v>
                      </c:pt>
                      <c:pt idx="3146">
                        <c:v>1.6647629999999998</c:v>
                      </c:pt>
                      <c:pt idx="3147">
                        <c:v>1.6652919999999998</c:v>
                      </c:pt>
                      <c:pt idx="3148">
                        <c:v>1.6658209999999998</c:v>
                      </c:pt>
                      <c:pt idx="3149">
                        <c:v>1.6663499999999996</c:v>
                      </c:pt>
                      <c:pt idx="3150">
                        <c:v>1.6668789999999998</c:v>
                      </c:pt>
                      <c:pt idx="3151">
                        <c:v>1.6674079999999996</c:v>
                      </c:pt>
                      <c:pt idx="3152">
                        <c:v>1.6679369999999998</c:v>
                      </c:pt>
                      <c:pt idx="3153">
                        <c:v>1.6684659999999998</c:v>
                      </c:pt>
                      <c:pt idx="3154">
                        <c:v>1.6689949999999996</c:v>
                      </c:pt>
                      <c:pt idx="3155">
                        <c:v>1.6695239999999998</c:v>
                      </c:pt>
                      <c:pt idx="3156">
                        <c:v>1.6700529999999998</c:v>
                      </c:pt>
                      <c:pt idx="3157">
                        <c:v>1.670582</c:v>
                      </c:pt>
                      <c:pt idx="3158">
                        <c:v>1.6711109999999998</c:v>
                      </c:pt>
                      <c:pt idx="3159">
                        <c:v>1.6716399999999998</c:v>
                      </c:pt>
                      <c:pt idx="3160">
                        <c:v>1.672169</c:v>
                      </c:pt>
                      <c:pt idx="3161">
                        <c:v>1.6726979999999998</c:v>
                      </c:pt>
                      <c:pt idx="3162">
                        <c:v>1.673227</c:v>
                      </c:pt>
                      <c:pt idx="3163">
                        <c:v>1.6737559999999998</c:v>
                      </c:pt>
                      <c:pt idx="3164">
                        <c:v>1.6742849999999998</c:v>
                      </c:pt>
                      <c:pt idx="3165">
                        <c:v>1.6748139999999998</c:v>
                      </c:pt>
                      <c:pt idx="3166">
                        <c:v>1.6753429999999998</c:v>
                      </c:pt>
                      <c:pt idx="3167">
                        <c:v>1.6758719999999996</c:v>
                      </c:pt>
                      <c:pt idx="3168">
                        <c:v>1.6764009999999998</c:v>
                      </c:pt>
                      <c:pt idx="3169">
                        <c:v>1.6769299999999998</c:v>
                      </c:pt>
                      <c:pt idx="3170">
                        <c:v>1.6774589999999996</c:v>
                      </c:pt>
                      <c:pt idx="3171">
                        <c:v>1.6779879999999998</c:v>
                      </c:pt>
                      <c:pt idx="3172">
                        <c:v>1.6785169999999996</c:v>
                      </c:pt>
                      <c:pt idx="3173">
                        <c:v>1.6790459999999998</c:v>
                      </c:pt>
                      <c:pt idx="3174">
                        <c:v>1.6795749999999998</c:v>
                      </c:pt>
                      <c:pt idx="3175">
                        <c:v>1.6801039999999998</c:v>
                      </c:pt>
                      <c:pt idx="3176">
                        <c:v>1.680633</c:v>
                      </c:pt>
                      <c:pt idx="3177">
                        <c:v>1.6811619999999998</c:v>
                      </c:pt>
                      <c:pt idx="3178">
                        <c:v>1.681691</c:v>
                      </c:pt>
                      <c:pt idx="3179">
                        <c:v>1.6822199999999998</c:v>
                      </c:pt>
                      <c:pt idx="3180">
                        <c:v>1.6827489999999998</c:v>
                      </c:pt>
                      <c:pt idx="3181">
                        <c:v>1.6832779999999998</c:v>
                      </c:pt>
                      <c:pt idx="3182">
                        <c:v>1.6838069999999998</c:v>
                      </c:pt>
                      <c:pt idx="3183">
                        <c:v>1.6843359999999996</c:v>
                      </c:pt>
                      <c:pt idx="3184">
                        <c:v>1.6848649999999998</c:v>
                      </c:pt>
                      <c:pt idx="3185">
                        <c:v>1.6853939999999996</c:v>
                      </c:pt>
                      <c:pt idx="3186">
                        <c:v>1.6859229999999996</c:v>
                      </c:pt>
                      <c:pt idx="3187">
                        <c:v>1.6864519999999998</c:v>
                      </c:pt>
                      <c:pt idx="3188">
                        <c:v>1.6869809999999996</c:v>
                      </c:pt>
                      <c:pt idx="3189">
                        <c:v>1.6875099999999998</c:v>
                      </c:pt>
                      <c:pt idx="3190">
                        <c:v>1.6880389999999996</c:v>
                      </c:pt>
                      <c:pt idx="3191">
                        <c:v>1.6885679999999996</c:v>
                      </c:pt>
                      <c:pt idx="3192">
                        <c:v>1.6890969999999998</c:v>
                      </c:pt>
                      <c:pt idx="3193">
                        <c:v>1.6896259999999999</c:v>
                      </c:pt>
                      <c:pt idx="3194">
                        <c:v>1.6901550000000001</c:v>
                      </c:pt>
                      <c:pt idx="3195">
                        <c:v>1.6906839999999999</c:v>
                      </c:pt>
                      <c:pt idx="3196">
                        <c:v>1.6912129999999999</c:v>
                      </c:pt>
                      <c:pt idx="3197">
                        <c:v>1.6917419999999999</c:v>
                      </c:pt>
                      <c:pt idx="3198">
                        <c:v>1.6922709999999999</c:v>
                      </c:pt>
                      <c:pt idx="3199">
                        <c:v>1.6927999999999996</c:v>
                      </c:pt>
                      <c:pt idx="3200">
                        <c:v>1.6933289999999999</c:v>
                      </c:pt>
                      <c:pt idx="3201">
                        <c:v>1.6938579999999996</c:v>
                      </c:pt>
                      <c:pt idx="3202">
                        <c:v>1.6943869999999999</c:v>
                      </c:pt>
                      <c:pt idx="3203">
                        <c:v>1.6949159999999999</c:v>
                      </c:pt>
                      <c:pt idx="3204">
                        <c:v>1.6954449999999996</c:v>
                      </c:pt>
                      <c:pt idx="3205">
                        <c:v>1.6959739999999999</c:v>
                      </c:pt>
                      <c:pt idx="3206">
                        <c:v>1.6965029999999997</c:v>
                      </c:pt>
                      <c:pt idx="3207">
                        <c:v>1.6970319999999997</c:v>
                      </c:pt>
                      <c:pt idx="3208">
                        <c:v>1.6975609999999997</c:v>
                      </c:pt>
                      <c:pt idx="3209">
                        <c:v>1.6980899999999997</c:v>
                      </c:pt>
                      <c:pt idx="3210">
                        <c:v>1.6986190000000001</c:v>
                      </c:pt>
                      <c:pt idx="3211">
                        <c:v>1.6991479999999999</c:v>
                      </c:pt>
                      <c:pt idx="3212">
                        <c:v>1.6996769999999999</c:v>
                      </c:pt>
                      <c:pt idx="3213">
                        <c:v>1.7002059999999999</c:v>
                      </c:pt>
                      <c:pt idx="3214">
                        <c:v>1.7007349999999999</c:v>
                      </c:pt>
                      <c:pt idx="3215">
                        <c:v>1.7012639999999997</c:v>
                      </c:pt>
                      <c:pt idx="3216">
                        <c:v>1.7017929999999999</c:v>
                      </c:pt>
                      <c:pt idx="3217">
                        <c:v>1.7023219999999997</c:v>
                      </c:pt>
                      <c:pt idx="3218">
                        <c:v>1.7028509999999999</c:v>
                      </c:pt>
                      <c:pt idx="3219">
                        <c:v>1.7033799999999997</c:v>
                      </c:pt>
                      <c:pt idx="3220">
                        <c:v>1.7039089999999997</c:v>
                      </c:pt>
                      <c:pt idx="3221">
                        <c:v>1.7044379999999999</c:v>
                      </c:pt>
                      <c:pt idx="3222">
                        <c:v>1.7049669999999997</c:v>
                      </c:pt>
                      <c:pt idx="3223">
                        <c:v>1.7054959999999999</c:v>
                      </c:pt>
                      <c:pt idx="3224">
                        <c:v>1.7060249999999997</c:v>
                      </c:pt>
                      <c:pt idx="3225">
                        <c:v>1.7065539999999997</c:v>
                      </c:pt>
                      <c:pt idx="3226">
                        <c:v>1.7070829999999997</c:v>
                      </c:pt>
                      <c:pt idx="3227">
                        <c:v>1.7076119999999997</c:v>
                      </c:pt>
                      <c:pt idx="3228">
                        <c:v>1.7081410000000001</c:v>
                      </c:pt>
                      <c:pt idx="3229">
                        <c:v>1.7086699999999999</c:v>
                      </c:pt>
                      <c:pt idx="3230">
                        <c:v>1.7091989999999999</c:v>
                      </c:pt>
                      <c:pt idx="3231">
                        <c:v>1.7097279999999999</c:v>
                      </c:pt>
                      <c:pt idx="3232">
                        <c:v>1.7102569999999999</c:v>
                      </c:pt>
                      <c:pt idx="3233">
                        <c:v>1.7107859999999997</c:v>
                      </c:pt>
                      <c:pt idx="3234">
                        <c:v>1.7113149999999999</c:v>
                      </c:pt>
                      <c:pt idx="3235">
                        <c:v>1.7118439999999997</c:v>
                      </c:pt>
                      <c:pt idx="3236">
                        <c:v>1.7123729999999997</c:v>
                      </c:pt>
                      <c:pt idx="3237">
                        <c:v>1.7129019999999999</c:v>
                      </c:pt>
                      <c:pt idx="3238">
                        <c:v>1.7134309999999997</c:v>
                      </c:pt>
                      <c:pt idx="3239">
                        <c:v>1.7139599999999999</c:v>
                      </c:pt>
                      <c:pt idx="3240">
                        <c:v>1.7144889999999997</c:v>
                      </c:pt>
                      <c:pt idx="3241">
                        <c:v>1.7150179999999997</c:v>
                      </c:pt>
                      <c:pt idx="3242">
                        <c:v>1.7155469999999997</c:v>
                      </c:pt>
                      <c:pt idx="3243">
                        <c:v>1.7160759999999997</c:v>
                      </c:pt>
                      <c:pt idx="3244">
                        <c:v>1.7166049999999995</c:v>
                      </c:pt>
                      <c:pt idx="3245">
                        <c:v>1.7171339999999997</c:v>
                      </c:pt>
                      <c:pt idx="3246">
                        <c:v>1.7176629999999999</c:v>
                      </c:pt>
                      <c:pt idx="3247">
                        <c:v>1.7181919999999999</c:v>
                      </c:pt>
                      <c:pt idx="3248">
                        <c:v>1.7187209999999999</c:v>
                      </c:pt>
                      <c:pt idx="3249">
                        <c:v>1.7192499999999997</c:v>
                      </c:pt>
                      <c:pt idx="3250">
                        <c:v>1.7197789999999999</c:v>
                      </c:pt>
                      <c:pt idx="3251">
                        <c:v>1.7203079999999997</c:v>
                      </c:pt>
                      <c:pt idx="3252">
                        <c:v>1.7208369999999997</c:v>
                      </c:pt>
                      <c:pt idx="3253">
                        <c:v>1.7213659999999997</c:v>
                      </c:pt>
                      <c:pt idx="3254">
                        <c:v>1.7218949999999997</c:v>
                      </c:pt>
                      <c:pt idx="3255">
                        <c:v>1.722424</c:v>
                      </c:pt>
                      <c:pt idx="3256">
                        <c:v>1.7229529999999997</c:v>
                      </c:pt>
                      <c:pt idx="3257">
                        <c:v>1.7234819999999997</c:v>
                      </c:pt>
                      <c:pt idx="3258">
                        <c:v>1.7240109999999997</c:v>
                      </c:pt>
                      <c:pt idx="3259">
                        <c:v>1.7245399999999997</c:v>
                      </c:pt>
                      <c:pt idx="3260">
                        <c:v>1.7250689999999995</c:v>
                      </c:pt>
                      <c:pt idx="3261">
                        <c:v>1.7255979999999997</c:v>
                      </c:pt>
                      <c:pt idx="3262">
                        <c:v>1.7261269999999995</c:v>
                      </c:pt>
                      <c:pt idx="3263">
                        <c:v>1.7266559999999997</c:v>
                      </c:pt>
                      <c:pt idx="3264">
                        <c:v>1.727185</c:v>
                      </c:pt>
                      <c:pt idx="3265">
                        <c:v>1.7277139999999997</c:v>
                      </c:pt>
                      <c:pt idx="3266">
                        <c:v>1.728243</c:v>
                      </c:pt>
                      <c:pt idx="3267">
                        <c:v>1.7287719999999998</c:v>
                      </c:pt>
                      <c:pt idx="3268">
                        <c:v>1.729301</c:v>
                      </c:pt>
                      <c:pt idx="3269">
                        <c:v>1.7298299999999998</c:v>
                      </c:pt>
                      <c:pt idx="3270">
                        <c:v>1.7303589999999998</c:v>
                      </c:pt>
                      <c:pt idx="3271">
                        <c:v>1.730888</c:v>
                      </c:pt>
                      <c:pt idx="3272">
                        <c:v>1.7314169999999998</c:v>
                      </c:pt>
                      <c:pt idx="3273">
                        <c:v>1.7319459999999998</c:v>
                      </c:pt>
                      <c:pt idx="3274">
                        <c:v>1.7324749999999998</c:v>
                      </c:pt>
                      <c:pt idx="3275">
                        <c:v>1.7330039999999998</c:v>
                      </c:pt>
                      <c:pt idx="3276">
                        <c:v>1.7335329999999995</c:v>
                      </c:pt>
                      <c:pt idx="3277">
                        <c:v>1.7340619999999998</c:v>
                      </c:pt>
                      <c:pt idx="3278">
                        <c:v>1.7345909999999995</c:v>
                      </c:pt>
                      <c:pt idx="3279">
                        <c:v>1.7351199999999998</c:v>
                      </c:pt>
                      <c:pt idx="3280">
                        <c:v>1.7356489999999996</c:v>
                      </c:pt>
                      <c:pt idx="3281">
                        <c:v>1.7361779999999996</c:v>
                      </c:pt>
                      <c:pt idx="3282">
                        <c:v>1.736707</c:v>
                      </c:pt>
                      <c:pt idx="3283">
                        <c:v>1.7372359999999998</c:v>
                      </c:pt>
                      <c:pt idx="3284">
                        <c:v>1.737765</c:v>
                      </c:pt>
                      <c:pt idx="3285">
                        <c:v>1.7382939999999998</c:v>
                      </c:pt>
                      <c:pt idx="3286">
                        <c:v>1.7388229999999998</c:v>
                      </c:pt>
                      <c:pt idx="3287">
                        <c:v>1.7393519999999998</c:v>
                      </c:pt>
                      <c:pt idx="3288">
                        <c:v>1.7398809999999998</c:v>
                      </c:pt>
                      <c:pt idx="3289">
                        <c:v>1.74041</c:v>
                      </c:pt>
                      <c:pt idx="3290">
                        <c:v>1.7409389999999998</c:v>
                      </c:pt>
                      <c:pt idx="3291">
                        <c:v>1.7414679999999998</c:v>
                      </c:pt>
                      <c:pt idx="3292">
                        <c:v>1.7419969999999998</c:v>
                      </c:pt>
                      <c:pt idx="3293">
                        <c:v>1.7425259999999998</c:v>
                      </c:pt>
                      <c:pt idx="3294">
                        <c:v>1.7430549999999996</c:v>
                      </c:pt>
                      <c:pt idx="3295">
                        <c:v>1.7435839999999998</c:v>
                      </c:pt>
                      <c:pt idx="3296">
                        <c:v>1.7441129999999996</c:v>
                      </c:pt>
                      <c:pt idx="3297">
                        <c:v>1.7446419999999996</c:v>
                      </c:pt>
                      <c:pt idx="3298">
                        <c:v>1.7451709999999998</c:v>
                      </c:pt>
                      <c:pt idx="3299">
                        <c:v>1.7456999999999996</c:v>
                      </c:pt>
                      <c:pt idx="3300">
                        <c:v>1.746229</c:v>
                      </c:pt>
                      <c:pt idx="3301">
                        <c:v>1.7467579999999998</c:v>
                      </c:pt>
                      <c:pt idx="3302">
                        <c:v>1.7472869999999998</c:v>
                      </c:pt>
                      <c:pt idx="3303">
                        <c:v>1.7478159999999998</c:v>
                      </c:pt>
                      <c:pt idx="3304">
                        <c:v>1.7483449999999998</c:v>
                      </c:pt>
                      <c:pt idx="3305">
                        <c:v>1.748874</c:v>
                      </c:pt>
                      <c:pt idx="3306">
                        <c:v>1.7494029999999998</c:v>
                      </c:pt>
                      <c:pt idx="3307">
                        <c:v>1.7499319999999998</c:v>
                      </c:pt>
                      <c:pt idx="3308">
                        <c:v>1.7504609999999998</c:v>
                      </c:pt>
                      <c:pt idx="3309">
                        <c:v>1.7509899999999998</c:v>
                      </c:pt>
                      <c:pt idx="3310">
                        <c:v>1.7515189999999996</c:v>
                      </c:pt>
                      <c:pt idx="3311">
                        <c:v>1.7520479999999998</c:v>
                      </c:pt>
                      <c:pt idx="3312">
                        <c:v>1.7525769999999996</c:v>
                      </c:pt>
                      <c:pt idx="3313">
                        <c:v>1.7531059999999996</c:v>
                      </c:pt>
                      <c:pt idx="3314">
                        <c:v>1.7536349999999996</c:v>
                      </c:pt>
                      <c:pt idx="3315">
                        <c:v>1.7541639999999996</c:v>
                      </c:pt>
                      <c:pt idx="3316">
                        <c:v>1.7546929999999998</c:v>
                      </c:pt>
                      <c:pt idx="3317">
                        <c:v>1.7552219999999998</c:v>
                      </c:pt>
                      <c:pt idx="3318">
                        <c:v>1.7557510000000001</c:v>
                      </c:pt>
                      <c:pt idx="3319">
                        <c:v>1.7562799999999998</c:v>
                      </c:pt>
                      <c:pt idx="3320">
                        <c:v>1.7568089999999998</c:v>
                      </c:pt>
                      <c:pt idx="3321">
                        <c:v>1.7573379999999998</c:v>
                      </c:pt>
                      <c:pt idx="3322">
                        <c:v>1.7578669999999998</c:v>
                      </c:pt>
                      <c:pt idx="3323">
                        <c:v>1.7583959999999998</c:v>
                      </c:pt>
                      <c:pt idx="3324">
                        <c:v>1.7589249999999998</c:v>
                      </c:pt>
                      <c:pt idx="3325">
                        <c:v>1.7594539999999999</c:v>
                      </c:pt>
                      <c:pt idx="3326">
                        <c:v>1.7599829999999996</c:v>
                      </c:pt>
                      <c:pt idx="3327">
                        <c:v>1.7605119999999999</c:v>
                      </c:pt>
                      <c:pt idx="3328">
                        <c:v>1.7610409999999996</c:v>
                      </c:pt>
                      <c:pt idx="3329">
                        <c:v>1.7615699999999999</c:v>
                      </c:pt>
                      <c:pt idx="3330">
                        <c:v>1.7620989999999996</c:v>
                      </c:pt>
                      <c:pt idx="3331">
                        <c:v>1.7626279999999996</c:v>
                      </c:pt>
                      <c:pt idx="3332">
                        <c:v>1.7631569999999999</c:v>
                      </c:pt>
                      <c:pt idx="3333">
                        <c:v>1.7636859999999996</c:v>
                      </c:pt>
                      <c:pt idx="3334">
                        <c:v>1.7642149999999996</c:v>
                      </c:pt>
                      <c:pt idx="3335">
                        <c:v>1.7647439999999999</c:v>
                      </c:pt>
                      <c:pt idx="3336">
                        <c:v>1.7652729999999999</c:v>
                      </c:pt>
                      <c:pt idx="3337">
                        <c:v>1.7658019999999999</c:v>
                      </c:pt>
                      <c:pt idx="3338">
                        <c:v>1.7663309999999999</c:v>
                      </c:pt>
                      <c:pt idx="3339">
                        <c:v>1.7668599999999999</c:v>
                      </c:pt>
                      <c:pt idx="3340">
                        <c:v>1.7673889999999999</c:v>
                      </c:pt>
                      <c:pt idx="3341">
                        <c:v>1.7679179999999999</c:v>
                      </c:pt>
                      <c:pt idx="3342">
                        <c:v>1.7684469999999997</c:v>
                      </c:pt>
                      <c:pt idx="3343">
                        <c:v>1.7689759999999999</c:v>
                      </c:pt>
                      <c:pt idx="3344">
                        <c:v>1.7695049999999997</c:v>
                      </c:pt>
                      <c:pt idx="3345">
                        <c:v>1.7700339999999999</c:v>
                      </c:pt>
                      <c:pt idx="3346">
                        <c:v>1.7705629999999997</c:v>
                      </c:pt>
                      <c:pt idx="3347">
                        <c:v>1.7710919999999997</c:v>
                      </c:pt>
                      <c:pt idx="3348">
                        <c:v>1.7716209999999997</c:v>
                      </c:pt>
                      <c:pt idx="3349">
                        <c:v>1.7721499999999997</c:v>
                      </c:pt>
                      <c:pt idx="3350">
                        <c:v>1.7726789999999999</c:v>
                      </c:pt>
                      <c:pt idx="3351">
                        <c:v>1.7732079999999997</c:v>
                      </c:pt>
                      <c:pt idx="3352">
                        <c:v>1.7737369999999997</c:v>
                      </c:pt>
                      <c:pt idx="3353">
                        <c:v>1.7742659999999999</c:v>
                      </c:pt>
                      <c:pt idx="3354">
                        <c:v>1.7747949999999999</c:v>
                      </c:pt>
                      <c:pt idx="3355">
                        <c:v>1.7753239999999997</c:v>
                      </c:pt>
                      <c:pt idx="3356">
                        <c:v>1.7758529999999999</c:v>
                      </c:pt>
                      <c:pt idx="3357">
                        <c:v>1.7763819999999999</c:v>
                      </c:pt>
                      <c:pt idx="3358">
                        <c:v>1.7769109999999999</c:v>
                      </c:pt>
                      <c:pt idx="3359">
                        <c:v>1.7774399999999999</c:v>
                      </c:pt>
                      <c:pt idx="3360">
                        <c:v>1.7779689999999997</c:v>
                      </c:pt>
                      <c:pt idx="3361">
                        <c:v>1.7784979999999999</c:v>
                      </c:pt>
                      <c:pt idx="3362">
                        <c:v>1.7790269999999997</c:v>
                      </c:pt>
                      <c:pt idx="3363">
                        <c:v>1.7795559999999997</c:v>
                      </c:pt>
                      <c:pt idx="3364">
                        <c:v>1.7800849999999997</c:v>
                      </c:pt>
                      <c:pt idx="3365">
                        <c:v>1.7806139999999997</c:v>
                      </c:pt>
                      <c:pt idx="3366">
                        <c:v>1.7811429999999999</c:v>
                      </c:pt>
                      <c:pt idx="3367">
                        <c:v>1.7816719999999997</c:v>
                      </c:pt>
                      <c:pt idx="3368">
                        <c:v>1.7822009999999997</c:v>
                      </c:pt>
                      <c:pt idx="3369">
                        <c:v>1.7827299999999997</c:v>
                      </c:pt>
                      <c:pt idx="3370">
                        <c:v>1.7832589999999997</c:v>
                      </c:pt>
                      <c:pt idx="3371">
                        <c:v>1.7837879999999997</c:v>
                      </c:pt>
                      <c:pt idx="3372">
                        <c:v>1.7843169999999999</c:v>
                      </c:pt>
                      <c:pt idx="3373">
                        <c:v>1.7848459999999999</c:v>
                      </c:pt>
                      <c:pt idx="3374">
                        <c:v>1.7853749999999999</c:v>
                      </c:pt>
                      <c:pt idx="3375">
                        <c:v>1.7859039999999999</c:v>
                      </c:pt>
                      <c:pt idx="3376">
                        <c:v>1.7864329999999997</c:v>
                      </c:pt>
                      <c:pt idx="3377">
                        <c:v>1.7869619999999999</c:v>
                      </c:pt>
                      <c:pt idx="3378">
                        <c:v>1.7874909999999997</c:v>
                      </c:pt>
                      <c:pt idx="3379">
                        <c:v>1.7880199999999997</c:v>
                      </c:pt>
                      <c:pt idx="3380">
                        <c:v>1.7885489999999997</c:v>
                      </c:pt>
                      <c:pt idx="3381">
                        <c:v>1.7890779999999997</c:v>
                      </c:pt>
                      <c:pt idx="3382">
                        <c:v>1.7896069999999997</c:v>
                      </c:pt>
                      <c:pt idx="3383">
                        <c:v>1.7901359999999997</c:v>
                      </c:pt>
                      <c:pt idx="3384">
                        <c:v>1.7906649999999997</c:v>
                      </c:pt>
                      <c:pt idx="3385">
                        <c:v>1.7911939999999997</c:v>
                      </c:pt>
                      <c:pt idx="3386">
                        <c:v>1.7917229999999997</c:v>
                      </c:pt>
                      <c:pt idx="3387">
                        <c:v>1.7922519999999995</c:v>
                      </c:pt>
                      <c:pt idx="3388">
                        <c:v>1.7927809999999997</c:v>
                      </c:pt>
                      <c:pt idx="3389">
                        <c:v>1.7933099999999997</c:v>
                      </c:pt>
                      <c:pt idx="3390">
                        <c:v>1.793839</c:v>
                      </c:pt>
                      <c:pt idx="3391">
                        <c:v>1.794368</c:v>
                      </c:pt>
                      <c:pt idx="3392">
                        <c:v>1.7948969999999997</c:v>
                      </c:pt>
                      <c:pt idx="3393">
                        <c:v>1.795426</c:v>
                      </c:pt>
                      <c:pt idx="3394">
                        <c:v>1.7959549999999997</c:v>
                      </c:pt>
                      <c:pt idx="3395">
                        <c:v>1.796484</c:v>
                      </c:pt>
                      <c:pt idx="3396">
                        <c:v>1.7970129999999997</c:v>
                      </c:pt>
                      <c:pt idx="3397">
                        <c:v>1.7975419999999998</c:v>
                      </c:pt>
                      <c:pt idx="3398">
                        <c:v>1.7980709999999998</c:v>
                      </c:pt>
                      <c:pt idx="3399">
                        <c:v>1.7985999999999998</c:v>
                      </c:pt>
                      <c:pt idx="3400">
                        <c:v>1.7991289999999995</c:v>
                      </c:pt>
                      <c:pt idx="3401">
                        <c:v>1.7996579999999998</c:v>
                      </c:pt>
                      <c:pt idx="3402">
                        <c:v>1.8001869999999998</c:v>
                      </c:pt>
                      <c:pt idx="3403">
                        <c:v>1.8007159999999995</c:v>
                      </c:pt>
                      <c:pt idx="3404">
                        <c:v>1.8012449999999998</c:v>
                      </c:pt>
                      <c:pt idx="3405">
                        <c:v>1.8017739999999995</c:v>
                      </c:pt>
                      <c:pt idx="3406">
                        <c:v>1.8023029999999998</c:v>
                      </c:pt>
                      <c:pt idx="3407">
                        <c:v>1.8028319999999998</c:v>
                      </c:pt>
                      <c:pt idx="3408">
                        <c:v>1.8033609999999998</c:v>
                      </c:pt>
                      <c:pt idx="3409">
                        <c:v>1.80389</c:v>
                      </c:pt>
                      <c:pt idx="3410">
                        <c:v>1.8044189999999998</c:v>
                      </c:pt>
                      <c:pt idx="3411">
                        <c:v>1.804948</c:v>
                      </c:pt>
                      <c:pt idx="3412">
                        <c:v>1.8054769999999998</c:v>
                      </c:pt>
                      <c:pt idx="3413">
                        <c:v>1.8060059999999998</c:v>
                      </c:pt>
                      <c:pt idx="3414">
                        <c:v>1.8065349999999998</c:v>
                      </c:pt>
                      <c:pt idx="3415">
                        <c:v>1.8070639999999998</c:v>
                      </c:pt>
                      <c:pt idx="3416">
                        <c:v>1.8075929999999996</c:v>
                      </c:pt>
                      <c:pt idx="3417">
                        <c:v>1.8081219999999998</c:v>
                      </c:pt>
                      <c:pt idx="3418">
                        <c:v>1.8086509999999998</c:v>
                      </c:pt>
                      <c:pt idx="3419">
                        <c:v>1.8091799999999998</c:v>
                      </c:pt>
                      <c:pt idx="3420">
                        <c:v>1.8097089999999998</c:v>
                      </c:pt>
                      <c:pt idx="3421">
                        <c:v>1.8102379999999996</c:v>
                      </c:pt>
                      <c:pt idx="3422">
                        <c:v>1.8107669999999998</c:v>
                      </c:pt>
                      <c:pt idx="3423">
                        <c:v>1.8112959999999996</c:v>
                      </c:pt>
                      <c:pt idx="3424">
                        <c:v>1.8118249999999996</c:v>
                      </c:pt>
                      <c:pt idx="3425">
                        <c:v>1.812354</c:v>
                      </c:pt>
                      <c:pt idx="3426">
                        <c:v>1.8128829999999998</c:v>
                      </c:pt>
                      <c:pt idx="3427">
                        <c:v>1.813412</c:v>
                      </c:pt>
                      <c:pt idx="3428">
                        <c:v>1.8139409999999998</c:v>
                      </c:pt>
                      <c:pt idx="3429">
                        <c:v>1.8144699999999998</c:v>
                      </c:pt>
                      <c:pt idx="3430">
                        <c:v>1.8149989999999998</c:v>
                      </c:pt>
                      <c:pt idx="3431">
                        <c:v>1.8155279999999998</c:v>
                      </c:pt>
                      <c:pt idx="3432">
                        <c:v>1.8160569999999996</c:v>
                      </c:pt>
                      <c:pt idx="3433">
                        <c:v>1.8165859999999998</c:v>
                      </c:pt>
                      <c:pt idx="3434">
                        <c:v>1.8171149999999996</c:v>
                      </c:pt>
                      <c:pt idx="3435">
                        <c:v>1.8176439999999998</c:v>
                      </c:pt>
                      <c:pt idx="3436">
                        <c:v>1.8181729999999998</c:v>
                      </c:pt>
                      <c:pt idx="3437">
                        <c:v>1.8187019999999996</c:v>
                      </c:pt>
                      <c:pt idx="3438">
                        <c:v>1.8192309999999998</c:v>
                      </c:pt>
                      <c:pt idx="3439">
                        <c:v>1.8197599999999996</c:v>
                      </c:pt>
                      <c:pt idx="3440">
                        <c:v>1.8202889999999996</c:v>
                      </c:pt>
                      <c:pt idx="3441">
                        <c:v>1.8208179999999996</c:v>
                      </c:pt>
                      <c:pt idx="3442">
                        <c:v>1.8213469999999996</c:v>
                      </c:pt>
                      <c:pt idx="3443">
                        <c:v>1.8218760000000001</c:v>
                      </c:pt>
                      <c:pt idx="3444">
                        <c:v>1.8224049999999998</c:v>
                      </c:pt>
                      <c:pt idx="3445">
                        <c:v>1.8229340000000001</c:v>
                      </c:pt>
                      <c:pt idx="3446">
                        <c:v>1.8234629999999998</c:v>
                      </c:pt>
                      <c:pt idx="3447">
                        <c:v>1.8239919999999998</c:v>
                      </c:pt>
                      <c:pt idx="3448">
                        <c:v>1.8245209999999998</c:v>
                      </c:pt>
                      <c:pt idx="3449">
                        <c:v>1.8250499999999998</c:v>
                      </c:pt>
                      <c:pt idx="3450">
                        <c:v>1.8255789999999996</c:v>
                      </c:pt>
                      <c:pt idx="3451">
                        <c:v>1.8261079999999998</c:v>
                      </c:pt>
                      <c:pt idx="3452">
                        <c:v>1.8266369999999998</c:v>
                      </c:pt>
                      <c:pt idx="3453">
                        <c:v>1.8271659999999996</c:v>
                      </c:pt>
                      <c:pt idx="3454">
                        <c:v>1.8276949999999998</c:v>
                      </c:pt>
                      <c:pt idx="3455">
                        <c:v>1.8282239999999996</c:v>
                      </c:pt>
                      <c:pt idx="3456">
                        <c:v>1.8287529999999999</c:v>
                      </c:pt>
                      <c:pt idx="3457">
                        <c:v>1.8292819999999996</c:v>
                      </c:pt>
                      <c:pt idx="3458">
                        <c:v>1.8298109999999996</c:v>
                      </c:pt>
                      <c:pt idx="3459">
                        <c:v>1.8303399999999996</c:v>
                      </c:pt>
                      <c:pt idx="3460">
                        <c:v>1.8308689999999996</c:v>
                      </c:pt>
                      <c:pt idx="3461">
                        <c:v>1.8313980000000001</c:v>
                      </c:pt>
                      <c:pt idx="3462">
                        <c:v>1.8319269999999999</c:v>
                      </c:pt>
                      <c:pt idx="3463">
                        <c:v>1.8324559999999999</c:v>
                      </c:pt>
                      <c:pt idx="3464">
                        <c:v>1.8329849999999999</c:v>
                      </c:pt>
                      <c:pt idx="3465">
                        <c:v>1.8335139999999999</c:v>
                      </c:pt>
                      <c:pt idx="3466">
                        <c:v>1.8340429999999996</c:v>
                      </c:pt>
                      <c:pt idx="3467">
                        <c:v>1.8345719999999999</c:v>
                      </c:pt>
                      <c:pt idx="3468">
                        <c:v>1.8351009999999996</c:v>
                      </c:pt>
                      <c:pt idx="3469">
                        <c:v>1.8356299999999997</c:v>
                      </c:pt>
                      <c:pt idx="3470">
                        <c:v>1.8361589999999999</c:v>
                      </c:pt>
                      <c:pt idx="3471">
                        <c:v>1.8366879999999997</c:v>
                      </c:pt>
                      <c:pt idx="3472">
                        <c:v>1.8372169999999999</c:v>
                      </c:pt>
                      <c:pt idx="3473">
                        <c:v>1.8377459999999997</c:v>
                      </c:pt>
                      <c:pt idx="3474">
                        <c:v>1.8382749999999997</c:v>
                      </c:pt>
                      <c:pt idx="3475">
                        <c:v>1.8388039999999997</c:v>
                      </c:pt>
                      <c:pt idx="3476">
                        <c:v>1.8393329999999997</c:v>
                      </c:pt>
                      <c:pt idx="3477">
                        <c:v>1.8398619999999994</c:v>
                      </c:pt>
                      <c:pt idx="3478">
                        <c:v>1.8403909999999999</c:v>
                      </c:pt>
                      <c:pt idx="3479">
                        <c:v>1.8409199999999999</c:v>
                      </c:pt>
                      <c:pt idx="3480">
                        <c:v>1.8414489999999999</c:v>
                      </c:pt>
                      <c:pt idx="3481">
                        <c:v>1.8419779999999999</c:v>
                      </c:pt>
                      <c:pt idx="3482">
                        <c:v>1.8425069999999997</c:v>
                      </c:pt>
                      <c:pt idx="3483">
                        <c:v>1.8430359999999999</c:v>
                      </c:pt>
                      <c:pt idx="3484">
                        <c:v>1.8435649999999997</c:v>
                      </c:pt>
                      <c:pt idx="3485">
                        <c:v>1.8440939999999999</c:v>
                      </c:pt>
                      <c:pt idx="3486">
                        <c:v>1.8446229999999999</c:v>
                      </c:pt>
                      <c:pt idx="3487">
                        <c:v>1.8451519999999997</c:v>
                      </c:pt>
                      <c:pt idx="3488">
                        <c:v>1.8456809999999999</c:v>
                      </c:pt>
                      <c:pt idx="3489">
                        <c:v>1.8462099999999997</c:v>
                      </c:pt>
                      <c:pt idx="3490">
                        <c:v>1.8467389999999997</c:v>
                      </c:pt>
                      <c:pt idx="3491">
                        <c:v>1.8472679999999997</c:v>
                      </c:pt>
                      <c:pt idx="3492">
                        <c:v>1.8477969999999997</c:v>
                      </c:pt>
                      <c:pt idx="3493">
                        <c:v>1.8483259999999995</c:v>
                      </c:pt>
                      <c:pt idx="3494">
                        <c:v>1.8488549999999997</c:v>
                      </c:pt>
                      <c:pt idx="3495">
                        <c:v>1.8493839999999995</c:v>
                      </c:pt>
                      <c:pt idx="3496">
                        <c:v>1.8499129999999999</c:v>
                      </c:pt>
                      <c:pt idx="3497">
                        <c:v>1.8504419999999999</c:v>
                      </c:pt>
                      <c:pt idx="3498">
                        <c:v>1.8509709999999997</c:v>
                      </c:pt>
                      <c:pt idx="3499">
                        <c:v>1.8514999999999999</c:v>
                      </c:pt>
                      <c:pt idx="3500">
                        <c:v>1.8520289999999997</c:v>
                      </c:pt>
                      <c:pt idx="3501">
                        <c:v>1.8525579999999999</c:v>
                      </c:pt>
                      <c:pt idx="3502">
                        <c:v>1.8530869999999997</c:v>
                      </c:pt>
                      <c:pt idx="3503">
                        <c:v>1.8536159999999997</c:v>
                      </c:pt>
                      <c:pt idx="3504">
                        <c:v>1.8541449999999999</c:v>
                      </c:pt>
                      <c:pt idx="3505">
                        <c:v>1.8546739999999997</c:v>
                      </c:pt>
                      <c:pt idx="3506">
                        <c:v>1.8552029999999997</c:v>
                      </c:pt>
                      <c:pt idx="3507">
                        <c:v>1.8557319999999997</c:v>
                      </c:pt>
                      <c:pt idx="3508">
                        <c:v>1.8562609999999997</c:v>
                      </c:pt>
                      <c:pt idx="3509">
                        <c:v>1.8567899999999997</c:v>
                      </c:pt>
                      <c:pt idx="3510">
                        <c:v>1.8573189999999997</c:v>
                      </c:pt>
                      <c:pt idx="3511">
                        <c:v>1.8578479999999995</c:v>
                      </c:pt>
                      <c:pt idx="3512">
                        <c:v>1.8583769999999997</c:v>
                      </c:pt>
                      <c:pt idx="3513">
                        <c:v>1.8589059999999997</c:v>
                      </c:pt>
                      <c:pt idx="3514">
                        <c:v>1.8594349999999999</c:v>
                      </c:pt>
                      <c:pt idx="3515">
                        <c:v>1.859964</c:v>
                      </c:pt>
                      <c:pt idx="3516">
                        <c:v>1.8604929999999997</c:v>
                      </c:pt>
                      <c:pt idx="3517">
                        <c:v>1.861022</c:v>
                      </c:pt>
                      <c:pt idx="3518">
                        <c:v>1.8615509999999997</c:v>
                      </c:pt>
                      <c:pt idx="3519">
                        <c:v>1.8620799999999997</c:v>
                      </c:pt>
                      <c:pt idx="3520">
                        <c:v>1.862609</c:v>
                      </c:pt>
                      <c:pt idx="3521">
                        <c:v>1.8631379999999997</c:v>
                      </c:pt>
                      <c:pt idx="3522">
                        <c:v>1.863667</c:v>
                      </c:pt>
                      <c:pt idx="3523">
                        <c:v>1.8641959999999997</c:v>
                      </c:pt>
                      <c:pt idx="3524">
                        <c:v>1.8647249999999997</c:v>
                      </c:pt>
                      <c:pt idx="3525">
                        <c:v>1.8652539999999997</c:v>
                      </c:pt>
                      <c:pt idx="3526">
                        <c:v>1.8657829999999997</c:v>
                      </c:pt>
                      <c:pt idx="3527">
                        <c:v>1.8663119999999995</c:v>
                      </c:pt>
                      <c:pt idx="3528">
                        <c:v>1.8668409999999998</c:v>
                      </c:pt>
                      <c:pt idx="3529">
                        <c:v>1.8673699999999995</c:v>
                      </c:pt>
                      <c:pt idx="3530">
                        <c:v>1.8678989999999995</c:v>
                      </c:pt>
                      <c:pt idx="3531">
                        <c:v>1.8684279999999998</c:v>
                      </c:pt>
                      <c:pt idx="3532">
                        <c:v>1.8689569999999998</c:v>
                      </c:pt>
                      <c:pt idx="3533">
                        <c:v>1.869486</c:v>
                      </c:pt>
                      <c:pt idx="3534">
                        <c:v>1.8700149999999998</c:v>
                      </c:pt>
                      <c:pt idx="3535">
                        <c:v>1.8705439999999998</c:v>
                      </c:pt>
                      <c:pt idx="3536">
                        <c:v>1.8710729999999998</c:v>
                      </c:pt>
                      <c:pt idx="3537">
                        <c:v>1.8716019999999998</c:v>
                      </c:pt>
                      <c:pt idx="3538">
                        <c:v>1.872131</c:v>
                      </c:pt>
                      <c:pt idx="3539">
                        <c:v>1.8726599999999998</c:v>
                      </c:pt>
                      <c:pt idx="3540">
                        <c:v>1.8731889999999998</c:v>
                      </c:pt>
                      <c:pt idx="3541">
                        <c:v>1.8737179999999998</c:v>
                      </c:pt>
                      <c:pt idx="3542">
                        <c:v>1.8742469999999998</c:v>
                      </c:pt>
                      <c:pt idx="3543">
                        <c:v>1.8747759999999996</c:v>
                      </c:pt>
                      <c:pt idx="3544">
                        <c:v>1.8753049999999998</c:v>
                      </c:pt>
                      <c:pt idx="3545">
                        <c:v>1.8758339999999996</c:v>
                      </c:pt>
                      <c:pt idx="3546">
                        <c:v>1.8763629999999998</c:v>
                      </c:pt>
                      <c:pt idx="3547">
                        <c:v>1.8768919999999998</c:v>
                      </c:pt>
                      <c:pt idx="3548">
                        <c:v>1.8774209999999996</c:v>
                      </c:pt>
                      <c:pt idx="3549">
                        <c:v>1.8779499999999998</c:v>
                      </c:pt>
                      <c:pt idx="3550">
                        <c:v>1.8784789999999998</c:v>
                      </c:pt>
                      <c:pt idx="3551">
                        <c:v>1.879008</c:v>
                      </c:pt>
                      <c:pt idx="3552">
                        <c:v>1.8795369999999998</c:v>
                      </c:pt>
                      <c:pt idx="3553">
                        <c:v>1.8800659999999998</c:v>
                      </c:pt>
                      <c:pt idx="3554">
                        <c:v>1.880595</c:v>
                      </c:pt>
                      <c:pt idx="3555">
                        <c:v>1.8811239999999998</c:v>
                      </c:pt>
                      <c:pt idx="3556">
                        <c:v>1.8816529999999998</c:v>
                      </c:pt>
                      <c:pt idx="3557">
                        <c:v>1.8821819999999998</c:v>
                      </c:pt>
                      <c:pt idx="3558">
                        <c:v>1.8827109999999998</c:v>
                      </c:pt>
                      <c:pt idx="3559">
                        <c:v>1.8832399999999996</c:v>
                      </c:pt>
                      <c:pt idx="3560">
                        <c:v>1.8837689999999998</c:v>
                      </c:pt>
                      <c:pt idx="3561">
                        <c:v>1.8842979999999996</c:v>
                      </c:pt>
                      <c:pt idx="3562">
                        <c:v>1.8848269999999998</c:v>
                      </c:pt>
                      <c:pt idx="3563">
                        <c:v>1.8853559999999996</c:v>
                      </c:pt>
                      <c:pt idx="3564">
                        <c:v>1.8858849999999996</c:v>
                      </c:pt>
                      <c:pt idx="3565">
                        <c:v>1.8864139999999998</c:v>
                      </c:pt>
                      <c:pt idx="3566">
                        <c:v>1.8869429999999996</c:v>
                      </c:pt>
                      <c:pt idx="3567">
                        <c:v>1.8874719999999996</c:v>
                      </c:pt>
                      <c:pt idx="3568">
                        <c:v>1.8880009999999998</c:v>
                      </c:pt>
                      <c:pt idx="3569">
                        <c:v>1.8885299999999998</c:v>
                      </c:pt>
                      <c:pt idx="3570">
                        <c:v>1.8890589999999998</c:v>
                      </c:pt>
                      <c:pt idx="3571">
                        <c:v>1.8895879999999998</c:v>
                      </c:pt>
                      <c:pt idx="3572">
                        <c:v>1.890117</c:v>
                      </c:pt>
                      <c:pt idx="3573">
                        <c:v>1.8906459999999998</c:v>
                      </c:pt>
                      <c:pt idx="3574">
                        <c:v>1.8911749999999998</c:v>
                      </c:pt>
                      <c:pt idx="3575">
                        <c:v>1.8917039999999998</c:v>
                      </c:pt>
                      <c:pt idx="3576">
                        <c:v>1.8922329999999998</c:v>
                      </c:pt>
                      <c:pt idx="3577">
                        <c:v>1.8927619999999996</c:v>
                      </c:pt>
                      <c:pt idx="3578">
                        <c:v>1.8932909999999998</c:v>
                      </c:pt>
                      <c:pt idx="3579">
                        <c:v>1.8938199999999996</c:v>
                      </c:pt>
                      <c:pt idx="3580">
                        <c:v>1.8943489999999996</c:v>
                      </c:pt>
                      <c:pt idx="3581">
                        <c:v>1.8948779999999998</c:v>
                      </c:pt>
                      <c:pt idx="3582">
                        <c:v>1.8954069999999996</c:v>
                      </c:pt>
                      <c:pt idx="3583">
                        <c:v>1.8959359999999998</c:v>
                      </c:pt>
                      <c:pt idx="3584">
                        <c:v>1.8964649999999996</c:v>
                      </c:pt>
                      <c:pt idx="3585">
                        <c:v>1.8969939999999996</c:v>
                      </c:pt>
                      <c:pt idx="3586">
                        <c:v>1.8975229999999998</c:v>
                      </c:pt>
                      <c:pt idx="3587">
                        <c:v>1.8980519999999999</c:v>
                      </c:pt>
                      <c:pt idx="3588">
                        <c:v>1.8985810000000001</c:v>
                      </c:pt>
                      <c:pt idx="3589">
                        <c:v>1.8991099999999999</c:v>
                      </c:pt>
                      <c:pt idx="3590">
                        <c:v>1.8996389999999999</c:v>
                      </c:pt>
                      <c:pt idx="3591">
                        <c:v>1.9001679999999999</c:v>
                      </c:pt>
                      <c:pt idx="3592">
                        <c:v>1.9006969999999999</c:v>
                      </c:pt>
                      <c:pt idx="3593">
                        <c:v>1.9012259999999996</c:v>
                      </c:pt>
                      <c:pt idx="3594">
                        <c:v>1.9017549999999999</c:v>
                      </c:pt>
                      <c:pt idx="3595">
                        <c:v>1.9022839999999996</c:v>
                      </c:pt>
                      <c:pt idx="3596">
                        <c:v>1.9028129999999996</c:v>
                      </c:pt>
                      <c:pt idx="3597">
                        <c:v>1.9033419999999996</c:v>
                      </c:pt>
                      <c:pt idx="3598">
                        <c:v>1.9038709999999996</c:v>
                      </c:pt>
                      <c:pt idx="3599">
                        <c:v>1.9043999999999999</c:v>
                      </c:pt>
                      <c:pt idx="3600">
                        <c:v>1.9049289999999997</c:v>
                      </c:pt>
                      <c:pt idx="3601">
                        <c:v>1.9054579999999997</c:v>
                      </c:pt>
                      <c:pt idx="3602">
                        <c:v>1.9059869999999997</c:v>
                      </c:pt>
                      <c:pt idx="3603">
                        <c:v>1.9065159999999997</c:v>
                      </c:pt>
                      <c:pt idx="3604">
                        <c:v>1.9070449999999999</c:v>
                      </c:pt>
                      <c:pt idx="3605">
                        <c:v>1.9075739999999999</c:v>
                      </c:pt>
                      <c:pt idx="3606">
                        <c:v>1.9081029999999999</c:v>
                      </c:pt>
                      <c:pt idx="3607">
                        <c:v>1.9086319999999999</c:v>
                      </c:pt>
                      <c:pt idx="3608">
                        <c:v>1.9091609999999999</c:v>
                      </c:pt>
                      <c:pt idx="3609">
                        <c:v>1.9096899999999997</c:v>
                      </c:pt>
                      <c:pt idx="3610">
                        <c:v>1.9102189999999999</c:v>
                      </c:pt>
                      <c:pt idx="3611">
                        <c:v>1.9107479999999997</c:v>
                      </c:pt>
                      <c:pt idx="3612">
                        <c:v>1.9112769999999999</c:v>
                      </c:pt>
                      <c:pt idx="3613">
                        <c:v>1.9118059999999997</c:v>
                      </c:pt>
                      <c:pt idx="3614">
                        <c:v>1.9123349999999997</c:v>
                      </c:pt>
                      <c:pt idx="3615">
                        <c:v>1.9128639999999999</c:v>
                      </c:pt>
                      <c:pt idx="3616">
                        <c:v>1.9133929999999997</c:v>
                      </c:pt>
                      <c:pt idx="3617">
                        <c:v>1.9139219999999997</c:v>
                      </c:pt>
                      <c:pt idx="3618">
                        <c:v>1.9144509999999997</c:v>
                      </c:pt>
                      <c:pt idx="3619">
                        <c:v>1.9149799999999997</c:v>
                      </c:pt>
                      <c:pt idx="3620">
                        <c:v>1.9155089999999995</c:v>
                      </c:pt>
                      <c:pt idx="3621">
                        <c:v>1.9160379999999997</c:v>
                      </c:pt>
                      <c:pt idx="3622">
                        <c:v>1.9165669999999999</c:v>
                      </c:pt>
                      <c:pt idx="3623">
                        <c:v>1.9170959999999999</c:v>
                      </c:pt>
                      <c:pt idx="3624">
                        <c:v>1.9176249999999999</c:v>
                      </c:pt>
                      <c:pt idx="3625">
                        <c:v>1.9181539999999997</c:v>
                      </c:pt>
                      <c:pt idx="3626">
                        <c:v>1.9186829999999999</c:v>
                      </c:pt>
                      <c:pt idx="3627">
                        <c:v>1.9192119999999997</c:v>
                      </c:pt>
                      <c:pt idx="3628">
                        <c:v>1.9197409999999999</c:v>
                      </c:pt>
                      <c:pt idx="3629">
                        <c:v>1.9202699999999997</c:v>
                      </c:pt>
                      <c:pt idx="3630">
                        <c:v>1.9207989999999997</c:v>
                      </c:pt>
                      <c:pt idx="3631">
                        <c:v>1.9213279999999997</c:v>
                      </c:pt>
                      <c:pt idx="3632">
                        <c:v>1.9218569999999997</c:v>
                      </c:pt>
                      <c:pt idx="3633">
                        <c:v>1.9223859999999997</c:v>
                      </c:pt>
                      <c:pt idx="3634">
                        <c:v>1.9229149999999997</c:v>
                      </c:pt>
                      <c:pt idx="3635">
                        <c:v>1.9234439999999997</c:v>
                      </c:pt>
                      <c:pt idx="3636">
                        <c:v>1.9239729999999997</c:v>
                      </c:pt>
                      <c:pt idx="3637">
                        <c:v>1.9245019999999997</c:v>
                      </c:pt>
                      <c:pt idx="3638">
                        <c:v>1.9250309999999995</c:v>
                      </c:pt>
                      <c:pt idx="3639">
                        <c:v>1.9255599999999999</c:v>
                      </c:pt>
                      <c:pt idx="3640">
                        <c:v>1.9260889999999999</c:v>
                      </c:pt>
                      <c:pt idx="3641">
                        <c:v>1.9266179999999999</c:v>
                      </c:pt>
                      <c:pt idx="3642">
                        <c:v>1.9271469999999999</c:v>
                      </c:pt>
                      <c:pt idx="3643">
                        <c:v>1.9276759999999997</c:v>
                      </c:pt>
                      <c:pt idx="3644">
                        <c:v>1.9282049999999999</c:v>
                      </c:pt>
                      <c:pt idx="3645">
                        <c:v>1.9287339999999997</c:v>
                      </c:pt>
                      <c:pt idx="3646">
                        <c:v>1.9292629999999997</c:v>
                      </c:pt>
                      <c:pt idx="3647">
                        <c:v>1.9297919999999997</c:v>
                      </c:pt>
                      <c:pt idx="3648">
                        <c:v>1.9303209999999997</c:v>
                      </c:pt>
                      <c:pt idx="3649">
                        <c:v>1.93085</c:v>
                      </c:pt>
                      <c:pt idx="3650">
                        <c:v>1.9313789999999997</c:v>
                      </c:pt>
                      <c:pt idx="3651">
                        <c:v>1.9319079999999997</c:v>
                      </c:pt>
                      <c:pt idx="3652">
                        <c:v>1.9324369999999997</c:v>
                      </c:pt>
                      <c:pt idx="3653">
                        <c:v>1.9329659999999997</c:v>
                      </c:pt>
                      <c:pt idx="3654">
                        <c:v>1.9334949999999995</c:v>
                      </c:pt>
                      <c:pt idx="3655">
                        <c:v>1.9340239999999997</c:v>
                      </c:pt>
                      <c:pt idx="3656">
                        <c:v>1.9345529999999995</c:v>
                      </c:pt>
                      <c:pt idx="3657">
                        <c:v>1.935082</c:v>
                      </c:pt>
                      <c:pt idx="3658">
                        <c:v>1.935611</c:v>
                      </c:pt>
                      <c:pt idx="3659">
                        <c:v>1.9361399999999998</c:v>
                      </c:pt>
                      <c:pt idx="3660">
                        <c:v>1.936669</c:v>
                      </c:pt>
                      <c:pt idx="3661">
                        <c:v>1.9371979999999998</c:v>
                      </c:pt>
                      <c:pt idx="3662">
                        <c:v>1.9377269999999998</c:v>
                      </c:pt>
                      <c:pt idx="3663">
                        <c:v>1.9382559999999998</c:v>
                      </c:pt>
                      <c:pt idx="3664">
                        <c:v>1.9387849999999998</c:v>
                      </c:pt>
                      <c:pt idx="3665">
                        <c:v>1.9393139999999995</c:v>
                      </c:pt>
                      <c:pt idx="3666">
                        <c:v>1.9398429999999998</c:v>
                      </c:pt>
                      <c:pt idx="3667">
                        <c:v>1.9403719999999998</c:v>
                      </c:pt>
                      <c:pt idx="3668">
                        <c:v>1.9409009999999998</c:v>
                      </c:pt>
                      <c:pt idx="3669">
                        <c:v>1.9414299999999998</c:v>
                      </c:pt>
                      <c:pt idx="3670">
                        <c:v>1.9419589999999995</c:v>
                      </c:pt>
                      <c:pt idx="3671">
                        <c:v>1.9424879999999998</c:v>
                      </c:pt>
                      <c:pt idx="3672">
                        <c:v>1.9430169999999996</c:v>
                      </c:pt>
                      <c:pt idx="3673">
                        <c:v>1.9435459999999998</c:v>
                      </c:pt>
                      <c:pt idx="3674">
                        <c:v>1.9440749999999996</c:v>
                      </c:pt>
                      <c:pt idx="3675">
                        <c:v>1.9446039999999998</c:v>
                      </c:pt>
                      <c:pt idx="3676">
                        <c:v>1.945133</c:v>
                      </c:pt>
                      <c:pt idx="3677">
                        <c:v>1.9456619999999998</c:v>
                      </c:pt>
                      <c:pt idx="3678">
                        <c:v>1.946191</c:v>
                      </c:pt>
                      <c:pt idx="3679">
                        <c:v>1.9467199999999998</c:v>
                      </c:pt>
                      <c:pt idx="3680">
                        <c:v>1.9472489999999998</c:v>
                      </c:pt>
                      <c:pt idx="3681">
                        <c:v>1.9477779999999998</c:v>
                      </c:pt>
                      <c:pt idx="3682">
                        <c:v>1.9483069999999998</c:v>
                      </c:pt>
                      <c:pt idx="3683">
                        <c:v>1.9488359999999998</c:v>
                      </c:pt>
                      <c:pt idx="3684">
                        <c:v>1.9493649999999998</c:v>
                      </c:pt>
                      <c:pt idx="3685">
                        <c:v>1.9498939999999998</c:v>
                      </c:pt>
                      <c:pt idx="3686">
                        <c:v>1.9504229999999996</c:v>
                      </c:pt>
                      <c:pt idx="3687">
                        <c:v>1.9509519999999998</c:v>
                      </c:pt>
                      <c:pt idx="3688">
                        <c:v>1.9514809999999996</c:v>
                      </c:pt>
                      <c:pt idx="3689">
                        <c:v>1.9520099999999998</c:v>
                      </c:pt>
                      <c:pt idx="3690">
                        <c:v>1.9525389999999996</c:v>
                      </c:pt>
                      <c:pt idx="3691">
                        <c:v>1.9530679999999996</c:v>
                      </c:pt>
                      <c:pt idx="3692">
                        <c:v>1.9535969999999996</c:v>
                      </c:pt>
                      <c:pt idx="3693">
                        <c:v>1.9541259999999998</c:v>
                      </c:pt>
                      <c:pt idx="3694">
                        <c:v>1.954655</c:v>
                      </c:pt>
                      <c:pt idx="3695">
                        <c:v>1.9551839999999998</c:v>
                      </c:pt>
                      <c:pt idx="3696">
                        <c:v>1.9557129999999998</c:v>
                      </c:pt>
                      <c:pt idx="3697">
                        <c:v>1.9562419999999998</c:v>
                      </c:pt>
                      <c:pt idx="3698">
                        <c:v>1.9567709999999998</c:v>
                      </c:pt>
                      <c:pt idx="3699">
                        <c:v>1.9572999999999996</c:v>
                      </c:pt>
                      <c:pt idx="3700">
                        <c:v>1.9578289999999998</c:v>
                      </c:pt>
                      <c:pt idx="3701">
                        <c:v>1.9583579999999998</c:v>
                      </c:pt>
                      <c:pt idx="3702">
                        <c:v>1.9588869999999998</c:v>
                      </c:pt>
                      <c:pt idx="3703">
                        <c:v>1.9594159999999998</c:v>
                      </c:pt>
                      <c:pt idx="3704">
                        <c:v>1.9599449999999996</c:v>
                      </c:pt>
                      <c:pt idx="3705">
                        <c:v>1.9604739999999998</c:v>
                      </c:pt>
                      <c:pt idx="3706">
                        <c:v>1.9610029999999996</c:v>
                      </c:pt>
                      <c:pt idx="3707">
                        <c:v>1.9615319999999996</c:v>
                      </c:pt>
                      <c:pt idx="3708">
                        <c:v>1.9620609999999996</c:v>
                      </c:pt>
                      <c:pt idx="3709">
                        <c:v>1.9625899999999996</c:v>
                      </c:pt>
                      <c:pt idx="3710">
                        <c:v>1.9631189999999994</c:v>
                      </c:pt>
                      <c:pt idx="3711">
                        <c:v>1.9636479999999998</c:v>
                      </c:pt>
                      <c:pt idx="3712">
                        <c:v>1.9641769999999998</c:v>
                      </c:pt>
                      <c:pt idx="3713">
                        <c:v>1.9647059999999998</c:v>
                      </c:pt>
                      <c:pt idx="3714">
                        <c:v>1.9652349999999998</c:v>
                      </c:pt>
                      <c:pt idx="3715">
                        <c:v>1.9657639999999996</c:v>
                      </c:pt>
                      <c:pt idx="3716">
                        <c:v>1.9662929999999998</c:v>
                      </c:pt>
                      <c:pt idx="3717">
                        <c:v>1.9668219999999996</c:v>
                      </c:pt>
                      <c:pt idx="3718">
                        <c:v>1.9673509999999998</c:v>
                      </c:pt>
                      <c:pt idx="3719">
                        <c:v>1.9678799999999999</c:v>
                      </c:pt>
                      <c:pt idx="3720">
                        <c:v>1.9684089999999996</c:v>
                      </c:pt>
                      <c:pt idx="3721">
                        <c:v>1.9689379999999999</c:v>
                      </c:pt>
                      <c:pt idx="3722">
                        <c:v>1.9694669999999996</c:v>
                      </c:pt>
                      <c:pt idx="3723">
                        <c:v>1.9699959999999996</c:v>
                      </c:pt>
                      <c:pt idx="3724">
                        <c:v>1.9705249999999996</c:v>
                      </c:pt>
                      <c:pt idx="3725">
                        <c:v>1.9710539999999996</c:v>
                      </c:pt>
                      <c:pt idx="3726">
                        <c:v>1.9715829999999994</c:v>
                      </c:pt>
                      <c:pt idx="3727">
                        <c:v>1.9721119999999996</c:v>
                      </c:pt>
                      <c:pt idx="3728">
                        <c:v>1.9726409999999996</c:v>
                      </c:pt>
                      <c:pt idx="3729">
                        <c:v>1.9731699999999999</c:v>
                      </c:pt>
                      <c:pt idx="3730">
                        <c:v>1.9736989999999999</c:v>
                      </c:pt>
                      <c:pt idx="3731">
                        <c:v>1.9742279999999999</c:v>
                      </c:pt>
                      <c:pt idx="3732">
                        <c:v>1.9747569999999999</c:v>
                      </c:pt>
                      <c:pt idx="3733">
                        <c:v>1.9752859999999997</c:v>
                      </c:pt>
                      <c:pt idx="3734">
                        <c:v>1.9758149999999999</c:v>
                      </c:pt>
                      <c:pt idx="3735">
                        <c:v>1.9763439999999999</c:v>
                      </c:pt>
                      <c:pt idx="3736">
                        <c:v>1.9768729999999997</c:v>
                      </c:pt>
                      <c:pt idx="3737">
                        <c:v>1.9774019999999999</c:v>
                      </c:pt>
                      <c:pt idx="3738">
                        <c:v>1.9779309999999997</c:v>
                      </c:pt>
                      <c:pt idx="3739">
                        <c:v>1.9784599999999999</c:v>
                      </c:pt>
                      <c:pt idx="3740">
                        <c:v>1.9789889999999997</c:v>
                      </c:pt>
                      <c:pt idx="3741">
                        <c:v>1.9795179999999997</c:v>
                      </c:pt>
                      <c:pt idx="3742">
                        <c:v>1.9800469999999997</c:v>
                      </c:pt>
                      <c:pt idx="3743">
                        <c:v>1.9805759999999997</c:v>
                      </c:pt>
                      <c:pt idx="3744">
                        <c:v>1.9811049999999994</c:v>
                      </c:pt>
                      <c:pt idx="3745">
                        <c:v>1.9816339999999997</c:v>
                      </c:pt>
                      <c:pt idx="3746">
                        <c:v>1.9821629999999997</c:v>
                      </c:pt>
                      <c:pt idx="3747">
                        <c:v>1.9826919999999999</c:v>
                      </c:pt>
                      <c:pt idx="3748">
                        <c:v>1.9832209999999999</c:v>
                      </c:pt>
                      <c:pt idx="3749">
                        <c:v>1.9837499999999997</c:v>
                      </c:pt>
                      <c:pt idx="3750">
                        <c:v>1.9842789999999999</c:v>
                      </c:pt>
                      <c:pt idx="3751">
                        <c:v>1.9848079999999997</c:v>
                      </c:pt>
                      <c:pt idx="3752">
                        <c:v>1.9853369999999997</c:v>
                      </c:pt>
                      <c:pt idx="3753">
                        <c:v>1.9858659999999999</c:v>
                      </c:pt>
                      <c:pt idx="3754">
                        <c:v>1.9863949999999997</c:v>
                      </c:pt>
                      <c:pt idx="3755">
                        <c:v>1.9869239999999999</c:v>
                      </c:pt>
                      <c:pt idx="3756">
                        <c:v>1.9874529999999997</c:v>
                      </c:pt>
                      <c:pt idx="3757">
                        <c:v>1.9879819999999997</c:v>
                      </c:pt>
                      <c:pt idx="3758">
                        <c:v>1.9885109999999997</c:v>
                      </c:pt>
                      <c:pt idx="3759">
                        <c:v>1.9890399999999997</c:v>
                      </c:pt>
                      <c:pt idx="3760">
                        <c:v>1.9895689999999995</c:v>
                      </c:pt>
                      <c:pt idx="3761">
                        <c:v>1.9900979999999997</c:v>
                      </c:pt>
                      <c:pt idx="3762">
                        <c:v>1.9906269999999997</c:v>
                      </c:pt>
                      <c:pt idx="3763">
                        <c:v>1.9911559999999997</c:v>
                      </c:pt>
                      <c:pt idx="3764">
                        <c:v>1.9916849999999997</c:v>
                      </c:pt>
                      <c:pt idx="3765">
                        <c:v>1.9922139999999997</c:v>
                      </c:pt>
                      <c:pt idx="3766">
                        <c:v>1.9927429999999999</c:v>
                      </c:pt>
                      <c:pt idx="3767">
                        <c:v>1.9932719999999997</c:v>
                      </c:pt>
                      <c:pt idx="3768">
                        <c:v>1.9938009999999999</c:v>
                      </c:pt>
                      <c:pt idx="3769">
                        <c:v>1.9943299999999999</c:v>
                      </c:pt>
                      <c:pt idx="3770">
                        <c:v>1.9948589999999997</c:v>
                      </c:pt>
                      <c:pt idx="3771">
                        <c:v>1.9953879999999999</c:v>
                      </c:pt>
                      <c:pt idx="3772">
                        <c:v>1.9959169999999997</c:v>
                      </c:pt>
                      <c:pt idx="3773">
                        <c:v>1.9964459999999997</c:v>
                      </c:pt>
                      <c:pt idx="3774">
                        <c:v>1.9969749999999997</c:v>
                      </c:pt>
                      <c:pt idx="3775">
                        <c:v>1.9975039999999997</c:v>
                      </c:pt>
                      <c:pt idx="3776">
                        <c:v>1.9980329999999995</c:v>
                      </c:pt>
                      <c:pt idx="3777">
                        <c:v>1.9985619999999997</c:v>
                      </c:pt>
                      <c:pt idx="3778">
                        <c:v>1.9990909999999995</c:v>
                      </c:pt>
                      <c:pt idx="3779">
                        <c:v>1.9996199999999997</c:v>
                      </c:pt>
                      <c:pt idx="3780">
                        <c:v>2.000149</c:v>
                      </c:pt>
                      <c:pt idx="3781">
                        <c:v>2.0006779999999997</c:v>
                      </c:pt>
                      <c:pt idx="3782">
                        <c:v>2.001207</c:v>
                      </c:pt>
                      <c:pt idx="3783">
                        <c:v>2.0017359999999997</c:v>
                      </c:pt>
                      <c:pt idx="3784">
                        <c:v>2.002265</c:v>
                      </c:pt>
                      <c:pt idx="3785">
                        <c:v>2.0027939999999997</c:v>
                      </c:pt>
                      <c:pt idx="3786">
                        <c:v>2.003323</c:v>
                      </c:pt>
                      <c:pt idx="3787">
                        <c:v>2.0038519999999997</c:v>
                      </c:pt>
                      <c:pt idx="3788">
                        <c:v>2.004381</c:v>
                      </c:pt>
                      <c:pt idx="3789">
                        <c:v>2.0049099999999997</c:v>
                      </c:pt>
                      <c:pt idx="3790">
                        <c:v>2.0054389999999995</c:v>
                      </c:pt>
                      <c:pt idx="3791">
                        <c:v>2.0059679999999998</c:v>
                      </c:pt>
                      <c:pt idx="3792">
                        <c:v>2.0064969999999995</c:v>
                      </c:pt>
                      <c:pt idx="3793">
                        <c:v>2.0070259999999998</c:v>
                      </c:pt>
                      <c:pt idx="3794">
                        <c:v>2.0075549999999995</c:v>
                      </c:pt>
                      <c:pt idx="3795">
                        <c:v>2.0080839999999998</c:v>
                      </c:pt>
                      <c:pt idx="3796">
                        <c:v>2.008613</c:v>
                      </c:pt>
                      <c:pt idx="3797">
                        <c:v>2.0091419999999998</c:v>
                      </c:pt>
                      <c:pt idx="3798">
                        <c:v>2.0096709999999995</c:v>
                      </c:pt>
                      <c:pt idx="3799">
                        <c:v>2.0101999999999998</c:v>
                      </c:pt>
                      <c:pt idx="3800">
                        <c:v>2.010729</c:v>
                      </c:pt>
                      <c:pt idx="3801">
                        <c:v>2.0112579999999998</c:v>
                      </c:pt>
                      <c:pt idx="3802">
                        <c:v>2.011787</c:v>
                      </c:pt>
                      <c:pt idx="3803">
                        <c:v>2.0123159999999998</c:v>
                      </c:pt>
                      <c:pt idx="3804">
                        <c:v>2.012845</c:v>
                      </c:pt>
                      <c:pt idx="3805">
                        <c:v>2.0133739999999998</c:v>
                      </c:pt>
                      <c:pt idx="3806">
                        <c:v>2.0139029999999996</c:v>
                      </c:pt>
                      <c:pt idx="3807">
                        <c:v>2.0144319999999998</c:v>
                      </c:pt>
                      <c:pt idx="3808">
                        <c:v>2.0149609999999996</c:v>
                      </c:pt>
                      <c:pt idx="3809">
                        <c:v>2.0154899999999998</c:v>
                      </c:pt>
                      <c:pt idx="3810">
                        <c:v>2.0160189999999996</c:v>
                      </c:pt>
                      <c:pt idx="3811">
                        <c:v>2.0165479999999998</c:v>
                      </c:pt>
                      <c:pt idx="3812">
                        <c:v>2.0170769999999996</c:v>
                      </c:pt>
                      <c:pt idx="3813">
                        <c:v>2.0176059999999998</c:v>
                      </c:pt>
                      <c:pt idx="3814">
                        <c:v>2.0181349999999996</c:v>
                      </c:pt>
                      <c:pt idx="3815">
                        <c:v>2.0186639999999998</c:v>
                      </c:pt>
                      <c:pt idx="3816">
                        <c:v>2.0191929999999996</c:v>
                      </c:pt>
                      <c:pt idx="3817">
                        <c:v>2.0197219999999994</c:v>
                      </c:pt>
                      <c:pt idx="3818">
                        <c:v>2.020251</c:v>
                      </c:pt>
                      <c:pt idx="3819">
                        <c:v>2.0207799999999998</c:v>
                      </c:pt>
                      <c:pt idx="3820">
                        <c:v>2.021309</c:v>
                      </c:pt>
                      <c:pt idx="3821">
                        <c:v>2.0218379999999998</c:v>
                      </c:pt>
                      <c:pt idx="3822">
                        <c:v>2.0223669999999996</c:v>
                      </c:pt>
                      <c:pt idx="3823">
                        <c:v>2.0228959999999998</c:v>
                      </c:pt>
                      <c:pt idx="3824">
                        <c:v>2.0234249999999996</c:v>
                      </c:pt>
                      <c:pt idx="3825">
                        <c:v>2.0239539999999998</c:v>
                      </c:pt>
                      <c:pt idx="3826">
                        <c:v>2.0244829999999996</c:v>
                      </c:pt>
                      <c:pt idx="3827">
                        <c:v>2.0250119999999998</c:v>
                      </c:pt>
                      <c:pt idx="3828">
                        <c:v>2.0255409999999996</c:v>
                      </c:pt>
                      <c:pt idx="3829">
                        <c:v>2.0260699999999998</c:v>
                      </c:pt>
                      <c:pt idx="3830">
                        <c:v>2.0265989999999996</c:v>
                      </c:pt>
                      <c:pt idx="3831">
                        <c:v>2.0271279999999998</c:v>
                      </c:pt>
                      <c:pt idx="3832">
                        <c:v>2.0276569999999996</c:v>
                      </c:pt>
                      <c:pt idx="3833">
                        <c:v>2.0281859999999994</c:v>
                      </c:pt>
                      <c:pt idx="3834">
                        <c:v>2.0287149999999996</c:v>
                      </c:pt>
                      <c:pt idx="3835">
                        <c:v>2.0292439999999994</c:v>
                      </c:pt>
                      <c:pt idx="3836">
                        <c:v>2.029773</c:v>
                      </c:pt>
                      <c:pt idx="3837">
                        <c:v>2.0303019999999998</c:v>
                      </c:pt>
                      <c:pt idx="3838">
                        <c:v>2.0308309999999996</c:v>
                      </c:pt>
                      <c:pt idx="3839">
                        <c:v>2.0313599999999998</c:v>
                      </c:pt>
                      <c:pt idx="3840">
                        <c:v>2.0318889999999996</c:v>
                      </c:pt>
                      <c:pt idx="3841">
                        <c:v>2.0324179999999998</c:v>
                      </c:pt>
                      <c:pt idx="3842">
                        <c:v>2.0329469999999996</c:v>
                      </c:pt>
                      <c:pt idx="3843">
                        <c:v>2.0334759999999998</c:v>
                      </c:pt>
                      <c:pt idx="3844">
                        <c:v>2.0340049999999996</c:v>
                      </c:pt>
                      <c:pt idx="3845">
                        <c:v>2.0345339999999998</c:v>
                      </c:pt>
                      <c:pt idx="3846">
                        <c:v>2.0350629999999996</c:v>
                      </c:pt>
                      <c:pt idx="3847">
                        <c:v>2.0355919999999998</c:v>
                      </c:pt>
                      <c:pt idx="3848">
                        <c:v>2.0361209999999996</c:v>
                      </c:pt>
                      <c:pt idx="3849">
                        <c:v>2.0366499999999998</c:v>
                      </c:pt>
                      <c:pt idx="3850">
                        <c:v>2.0371789999999996</c:v>
                      </c:pt>
                      <c:pt idx="3851">
                        <c:v>2.0377079999999994</c:v>
                      </c:pt>
                      <c:pt idx="3852">
                        <c:v>2.0382369999999996</c:v>
                      </c:pt>
                      <c:pt idx="3853">
                        <c:v>2.0387659999999994</c:v>
                      </c:pt>
                      <c:pt idx="3854">
                        <c:v>2.0392950000000001</c:v>
                      </c:pt>
                      <c:pt idx="3855">
                        <c:v>2.0398239999999999</c:v>
                      </c:pt>
                      <c:pt idx="3856">
                        <c:v>2.0403529999999996</c:v>
                      </c:pt>
                      <c:pt idx="3857">
                        <c:v>2.0408819999999999</c:v>
                      </c:pt>
                      <c:pt idx="3858">
                        <c:v>2.0414109999999996</c:v>
                      </c:pt>
                      <c:pt idx="3859">
                        <c:v>2.0419399999999999</c:v>
                      </c:pt>
                      <c:pt idx="3860">
                        <c:v>2.0424689999999996</c:v>
                      </c:pt>
                      <c:pt idx="3861">
                        <c:v>2.0429979999999999</c:v>
                      </c:pt>
                      <c:pt idx="3862">
                        <c:v>2.0435269999999996</c:v>
                      </c:pt>
                      <c:pt idx="3863">
                        <c:v>2.0440559999999999</c:v>
                      </c:pt>
                      <c:pt idx="3864">
                        <c:v>2.0445849999999997</c:v>
                      </c:pt>
                      <c:pt idx="3865">
                        <c:v>2.0451139999999999</c:v>
                      </c:pt>
                      <c:pt idx="3866">
                        <c:v>2.0456429999999997</c:v>
                      </c:pt>
                      <c:pt idx="3867">
                        <c:v>2.0461719999999994</c:v>
                      </c:pt>
                      <c:pt idx="3868">
                        <c:v>2.0467009999999997</c:v>
                      </c:pt>
                      <c:pt idx="3869">
                        <c:v>2.0472299999999994</c:v>
                      </c:pt>
                      <c:pt idx="3870">
                        <c:v>2.0477589999999997</c:v>
                      </c:pt>
                      <c:pt idx="3871">
                        <c:v>2.0482879999999994</c:v>
                      </c:pt>
                      <c:pt idx="3872">
                        <c:v>2.0488169999999997</c:v>
                      </c:pt>
                      <c:pt idx="3873">
                        <c:v>2.0493459999999999</c:v>
                      </c:pt>
                      <c:pt idx="3874">
                        <c:v>2.0498749999999997</c:v>
                      </c:pt>
                      <c:pt idx="3875">
                        <c:v>2.0504039999999999</c:v>
                      </c:pt>
                      <c:pt idx="3876">
                        <c:v>2.0509329999999997</c:v>
                      </c:pt>
                      <c:pt idx="3877">
                        <c:v>2.0514619999999999</c:v>
                      </c:pt>
                      <c:pt idx="3878">
                        <c:v>2.0519909999999997</c:v>
                      </c:pt>
                      <c:pt idx="3879">
                        <c:v>2.0525199999999999</c:v>
                      </c:pt>
                      <c:pt idx="3880">
                        <c:v>2.0530489999999997</c:v>
                      </c:pt>
                      <c:pt idx="3881">
                        <c:v>2.0535779999999999</c:v>
                      </c:pt>
                      <c:pt idx="3882">
                        <c:v>2.0541069999999997</c:v>
                      </c:pt>
                      <c:pt idx="3883">
                        <c:v>2.0546359999999995</c:v>
                      </c:pt>
                      <c:pt idx="3884">
                        <c:v>2.0551649999999997</c:v>
                      </c:pt>
                      <c:pt idx="3885">
                        <c:v>2.0556939999999995</c:v>
                      </c:pt>
                      <c:pt idx="3886">
                        <c:v>2.0562229999999997</c:v>
                      </c:pt>
                      <c:pt idx="3887">
                        <c:v>2.0567519999999995</c:v>
                      </c:pt>
                      <c:pt idx="3888">
                        <c:v>2.0572809999999997</c:v>
                      </c:pt>
                      <c:pt idx="3889">
                        <c:v>2.0578099999999995</c:v>
                      </c:pt>
                      <c:pt idx="3890">
                        <c:v>2.0583389999999997</c:v>
                      </c:pt>
                      <c:pt idx="3891">
                        <c:v>2.0588679999999999</c:v>
                      </c:pt>
                      <c:pt idx="3892">
                        <c:v>2.0593969999999997</c:v>
                      </c:pt>
                      <c:pt idx="3893">
                        <c:v>2.0599259999999999</c:v>
                      </c:pt>
                      <c:pt idx="3894">
                        <c:v>2.0604549999999997</c:v>
                      </c:pt>
                      <c:pt idx="3895">
                        <c:v>2.0609839999999999</c:v>
                      </c:pt>
                      <c:pt idx="3896">
                        <c:v>2.0615129999999997</c:v>
                      </c:pt>
                      <c:pt idx="3897">
                        <c:v>2.0620419999999999</c:v>
                      </c:pt>
                      <c:pt idx="3898">
                        <c:v>2.0625709999999997</c:v>
                      </c:pt>
                      <c:pt idx="3899">
                        <c:v>2.0630999999999995</c:v>
                      </c:pt>
                      <c:pt idx="3900">
                        <c:v>2.0636289999999997</c:v>
                      </c:pt>
                      <c:pt idx="3901">
                        <c:v>2.0641579999999995</c:v>
                      </c:pt>
                      <c:pt idx="3902">
                        <c:v>2.0646869999999997</c:v>
                      </c:pt>
                      <c:pt idx="3903">
                        <c:v>2.0652159999999995</c:v>
                      </c:pt>
                      <c:pt idx="3904">
                        <c:v>2.0657449999999997</c:v>
                      </c:pt>
                      <c:pt idx="3905">
                        <c:v>2.0662739999999995</c:v>
                      </c:pt>
                      <c:pt idx="3906">
                        <c:v>2.0668029999999997</c:v>
                      </c:pt>
                      <c:pt idx="3907">
                        <c:v>2.0673319999999995</c:v>
                      </c:pt>
                      <c:pt idx="3908">
                        <c:v>2.0678609999999997</c:v>
                      </c:pt>
                      <c:pt idx="3909">
                        <c:v>2.06839</c:v>
                      </c:pt>
                      <c:pt idx="3910">
                        <c:v>2.0689189999999997</c:v>
                      </c:pt>
                      <c:pt idx="3911">
                        <c:v>2.069448</c:v>
                      </c:pt>
                      <c:pt idx="3912">
                        <c:v>2.0699769999999997</c:v>
                      </c:pt>
                      <c:pt idx="3913">
                        <c:v>2.070506</c:v>
                      </c:pt>
                      <c:pt idx="3914">
                        <c:v>2.0710349999999997</c:v>
                      </c:pt>
                      <c:pt idx="3915">
                        <c:v>2.071564</c:v>
                      </c:pt>
                      <c:pt idx="3916">
                        <c:v>2.0720929999999997</c:v>
                      </c:pt>
                      <c:pt idx="3917">
                        <c:v>2.0726219999999995</c:v>
                      </c:pt>
                      <c:pt idx="3918">
                        <c:v>2.0731509999999997</c:v>
                      </c:pt>
                      <c:pt idx="3919">
                        <c:v>2.0736799999999995</c:v>
                      </c:pt>
                      <c:pt idx="3920">
                        <c:v>2.0742089999999997</c:v>
                      </c:pt>
                      <c:pt idx="3921">
                        <c:v>2.0747379999999995</c:v>
                      </c:pt>
                      <c:pt idx="3922">
                        <c:v>2.0752669999999998</c:v>
                      </c:pt>
                      <c:pt idx="3923">
                        <c:v>2.0757959999999995</c:v>
                      </c:pt>
                      <c:pt idx="3924">
                        <c:v>2.0763249999999998</c:v>
                      </c:pt>
                      <c:pt idx="3925">
                        <c:v>2.0768539999999995</c:v>
                      </c:pt>
                      <c:pt idx="3926">
                        <c:v>2.0773829999999998</c:v>
                      </c:pt>
                      <c:pt idx="3927">
                        <c:v>2.077912</c:v>
                      </c:pt>
                      <c:pt idx="3928">
                        <c:v>2.0784409999999998</c:v>
                      </c:pt>
                      <c:pt idx="3929">
                        <c:v>2.07897</c:v>
                      </c:pt>
                      <c:pt idx="3930">
                        <c:v>2.0794989999999998</c:v>
                      </c:pt>
                      <c:pt idx="3931">
                        <c:v>2.080028</c:v>
                      </c:pt>
                      <c:pt idx="3932">
                        <c:v>2.0805569999999998</c:v>
                      </c:pt>
                      <c:pt idx="3933">
                        <c:v>2.0810859999999995</c:v>
                      </c:pt>
                      <c:pt idx="3934">
                        <c:v>2.0816149999999998</c:v>
                      </c:pt>
                      <c:pt idx="3935">
                        <c:v>2.0821439999999996</c:v>
                      </c:pt>
                      <c:pt idx="3936">
                        <c:v>2.0826729999999998</c:v>
                      </c:pt>
                      <c:pt idx="3937">
                        <c:v>2.0832019999999996</c:v>
                      </c:pt>
                      <c:pt idx="3938">
                        <c:v>2.0837309999999998</c:v>
                      </c:pt>
                      <c:pt idx="3939">
                        <c:v>2.0842599999999996</c:v>
                      </c:pt>
                      <c:pt idx="3940">
                        <c:v>2.0847889999999998</c:v>
                      </c:pt>
                      <c:pt idx="3941">
                        <c:v>2.0853179999999996</c:v>
                      </c:pt>
                      <c:pt idx="3942">
                        <c:v>2.0858469999999998</c:v>
                      </c:pt>
                      <c:pt idx="3943">
                        <c:v>2.086376</c:v>
                      </c:pt>
                      <c:pt idx="3944">
                        <c:v>2.0869049999999998</c:v>
                      </c:pt>
                      <c:pt idx="3945">
                        <c:v>2.087434</c:v>
                      </c:pt>
                      <c:pt idx="3946">
                        <c:v>2.0879629999999998</c:v>
                      </c:pt>
                      <c:pt idx="3947">
                        <c:v>2.088492</c:v>
                      </c:pt>
                      <c:pt idx="3948">
                        <c:v>2.0890209999999998</c:v>
                      </c:pt>
                      <c:pt idx="3949">
                        <c:v>2.0895499999999996</c:v>
                      </c:pt>
                      <c:pt idx="3950">
                        <c:v>2.0900789999999998</c:v>
                      </c:pt>
                      <c:pt idx="3951">
                        <c:v>2.0906079999999996</c:v>
                      </c:pt>
                      <c:pt idx="3952">
                        <c:v>2.0911369999999998</c:v>
                      </c:pt>
                      <c:pt idx="3953">
                        <c:v>2.0916659999999996</c:v>
                      </c:pt>
                      <c:pt idx="3954">
                        <c:v>2.0921949999999998</c:v>
                      </c:pt>
                      <c:pt idx="3955">
                        <c:v>2.0927239999999996</c:v>
                      </c:pt>
                      <c:pt idx="3956">
                        <c:v>2.0932529999999998</c:v>
                      </c:pt>
                      <c:pt idx="3957">
                        <c:v>2.0937819999999996</c:v>
                      </c:pt>
                      <c:pt idx="3958">
                        <c:v>2.0943109999999998</c:v>
                      </c:pt>
                      <c:pt idx="3959">
                        <c:v>2.0948399999999996</c:v>
                      </c:pt>
                      <c:pt idx="3960">
                        <c:v>2.0953689999999994</c:v>
                      </c:pt>
                      <c:pt idx="3961">
                        <c:v>2.095898</c:v>
                      </c:pt>
                      <c:pt idx="3962">
                        <c:v>2.0964269999999998</c:v>
                      </c:pt>
                      <c:pt idx="3963">
                        <c:v>2.096956</c:v>
                      </c:pt>
                      <c:pt idx="3964">
                        <c:v>2.0974849999999998</c:v>
                      </c:pt>
                      <c:pt idx="3965">
                        <c:v>2.0980139999999996</c:v>
                      </c:pt>
                      <c:pt idx="3966">
                        <c:v>2.0985429999999998</c:v>
                      </c:pt>
                      <c:pt idx="3967">
                        <c:v>2.0990719999999996</c:v>
                      </c:pt>
                      <c:pt idx="3968">
                        <c:v>2.0996009999999998</c:v>
                      </c:pt>
                      <c:pt idx="3969">
                        <c:v>2.1001299999999996</c:v>
                      </c:pt>
                      <c:pt idx="3970">
                        <c:v>2.1006589999999998</c:v>
                      </c:pt>
                      <c:pt idx="3971">
                        <c:v>2.1011879999999996</c:v>
                      </c:pt>
                      <c:pt idx="3972">
                        <c:v>2.1017169999999998</c:v>
                      </c:pt>
                      <c:pt idx="3973">
                        <c:v>2.1022459999999996</c:v>
                      </c:pt>
                      <c:pt idx="3974">
                        <c:v>2.1027749999999998</c:v>
                      </c:pt>
                      <c:pt idx="3975">
                        <c:v>2.1033039999999996</c:v>
                      </c:pt>
                      <c:pt idx="3976">
                        <c:v>2.1038329999999998</c:v>
                      </c:pt>
                      <c:pt idx="3977">
                        <c:v>2.1043619999999996</c:v>
                      </c:pt>
                      <c:pt idx="3978">
                        <c:v>2.1048909999999994</c:v>
                      </c:pt>
                      <c:pt idx="3979">
                        <c:v>2.1054200000000001</c:v>
                      </c:pt>
                      <c:pt idx="3980">
                        <c:v>2.1059489999999998</c:v>
                      </c:pt>
                      <c:pt idx="3981">
                        <c:v>2.1064780000000001</c:v>
                      </c:pt>
                      <c:pt idx="3982">
                        <c:v>2.1070069999999999</c:v>
                      </c:pt>
                      <c:pt idx="3983">
                        <c:v>2.1075359999999996</c:v>
                      </c:pt>
                      <c:pt idx="3984">
                        <c:v>2.1080649999999999</c:v>
                      </c:pt>
                      <c:pt idx="3985">
                        <c:v>2.1085939999999996</c:v>
                      </c:pt>
                      <c:pt idx="3986">
                        <c:v>2.1091229999999999</c:v>
                      </c:pt>
                      <c:pt idx="3987">
                        <c:v>2.1096519999999996</c:v>
                      </c:pt>
                      <c:pt idx="3988">
                        <c:v>2.1101809999999999</c:v>
                      </c:pt>
                      <c:pt idx="3989">
                        <c:v>2.1107099999999996</c:v>
                      </c:pt>
                      <c:pt idx="3990">
                        <c:v>2.1112389999999999</c:v>
                      </c:pt>
                      <c:pt idx="3991">
                        <c:v>2.1117679999999996</c:v>
                      </c:pt>
                      <c:pt idx="3992">
                        <c:v>2.1122969999999999</c:v>
                      </c:pt>
                      <c:pt idx="3993">
                        <c:v>2.1128259999999996</c:v>
                      </c:pt>
                      <c:pt idx="3994">
                        <c:v>2.1133549999999994</c:v>
                      </c:pt>
                      <c:pt idx="3995">
                        <c:v>2.1138839999999997</c:v>
                      </c:pt>
                      <c:pt idx="3996">
                        <c:v>2.1144129999999994</c:v>
                      </c:pt>
                      <c:pt idx="3997">
                        <c:v>2.1149420000000001</c:v>
                      </c:pt>
                      <c:pt idx="3998">
                        <c:v>2.1154709999999999</c:v>
                      </c:pt>
                      <c:pt idx="3999">
                        <c:v>2.1159999999999997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(2)'!$K$2:$K$4001</c15:sqref>
                        </c15:formulaRef>
                      </c:ext>
                    </c:extLst>
                    <c:numCache>
                      <c:formatCode>General</c:formatCode>
                      <c:ptCount val="4000"/>
                      <c:pt idx="0">
                        <c:v>4.0453599999999996</c:v>
                      </c:pt>
                      <c:pt idx="1">
                        <c:v>4.0507600000000004</c:v>
                      </c:pt>
                      <c:pt idx="2">
                        <c:v>4.05084</c:v>
                      </c:pt>
                      <c:pt idx="3">
                        <c:v>4.0509199999999996</c:v>
                      </c:pt>
                      <c:pt idx="4">
                        <c:v>4.0510000000000002</c:v>
                      </c:pt>
                      <c:pt idx="5">
                        <c:v>4.0510799999999998</c:v>
                      </c:pt>
                      <c:pt idx="6">
                        <c:v>4.0511499999999998</c:v>
                      </c:pt>
                      <c:pt idx="7">
                        <c:v>4.0512300000000003</c:v>
                      </c:pt>
                      <c:pt idx="8">
                        <c:v>4.05131</c:v>
                      </c:pt>
                      <c:pt idx="9">
                        <c:v>4.05138</c:v>
                      </c:pt>
                      <c:pt idx="10">
                        <c:v>4.0514599999999996</c:v>
                      </c:pt>
                      <c:pt idx="11">
                        <c:v>4.0515400000000001</c:v>
                      </c:pt>
                      <c:pt idx="12">
                        <c:v>4.0516100000000002</c:v>
                      </c:pt>
                      <c:pt idx="13">
                        <c:v>4.0516800000000002</c:v>
                      </c:pt>
                      <c:pt idx="14">
                        <c:v>4.0517599999999998</c:v>
                      </c:pt>
                      <c:pt idx="15">
                        <c:v>4.0518299999999998</c:v>
                      </c:pt>
                      <c:pt idx="16">
                        <c:v>4.0518999999999998</c:v>
                      </c:pt>
                      <c:pt idx="17">
                        <c:v>4.0519600000000002</c:v>
                      </c:pt>
                      <c:pt idx="18">
                        <c:v>4.0520399999999999</c:v>
                      </c:pt>
                      <c:pt idx="19">
                        <c:v>4.0521000000000003</c:v>
                      </c:pt>
                      <c:pt idx="20">
                        <c:v>4.0521700000000003</c:v>
                      </c:pt>
                      <c:pt idx="21">
                        <c:v>4.0522299999999998</c:v>
                      </c:pt>
                      <c:pt idx="22">
                        <c:v>4.0522900000000002</c:v>
                      </c:pt>
                      <c:pt idx="23">
                        <c:v>4.0523600000000002</c:v>
                      </c:pt>
                      <c:pt idx="24">
                        <c:v>4.0524199999999997</c:v>
                      </c:pt>
                      <c:pt idx="25">
                        <c:v>4.0524800000000001</c:v>
                      </c:pt>
                      <c:pt idx="26">
                        <c:v>4.0525399999999996</c:v>
                      </c:pt>
                      <c:pt idx="27">
                        <c:v>4.0526</c:v>
                      </c:pt>
                      <c:pt idx="28">
                        <c:v>4.0526499999999999</c:v>
                      </c:pt>
                      <c:pt idx="29">
                        <c:v>4.0526999999999997</c:v>
                      </c:pt>
                      <c:pt idx="30">
                        <c:v>4.0527600000000001</c:v>
                      </c:pt>
                      <c:pt idx="31">
                        <c:v>4.05281</c:v>
                      </c:pt>
                      <c:pt idx="32">
                        <c:v>4.0528599999999999</c:v>
                      </c:pt>
                      <c:pt idx="33">
                        <c:v>4.0529000000000002</c:v>
                      </c:pt>
                      <c:pt idx="34">
                        <c:v>4.0529500000000001</c:v>
                      </c:pt>
                      <c:pt idx="35">
                        <c:v>4.0529900000000003</c:v>
                      </c:pt>
                      <c:pt idx="36">
                        <c:v>4.0530400000000002</c:v>
                      </c:pt>
                      <c:pt idx="37">
                        <c:v>4.0530799999999996</c:v>
                      </c:pt>
                      <c:pt idx="38">
                        <c:v>4.0531100000000002</c:v>
                      </c:pt>
                      <c:pt idx="39">
                        <c:v>4.0531499999999996</c:v>
                      </c:pt>
                      <c:pt idx="40">
                        <c:v>4.0531800000000002</c:v>
                      </c:pt>
                      <c:pt idx="41">
                        <c:v>4.05321</c:v>
                      </c:pt>
                      <c:pt idx="42">
                        <c:v>4.0532500000000002</c:v>
                      </c:pt>
                      <c:pt idx="43">
                        <c:v>4.0532700000000004</c:v>
                      </c:pt>
                      <c:pt idx="44">
                        <c:v>4.0533000000000001</c:v>
                      </c:pt>
                      <c:pt idx="45">
                        <c:v>4.0533200000000003</c:v>
                      </c:pt>
                      <c:pt idx="46">
                        <c:v>4.0533400000000004</c:v>
                      </c:pt>
                      <c:pt idx="47">
                        <c:v>4.0533599999999996</c:v>
                      </c:pt>
                      <c:pt idx="48">
                        <c:v>4.0533799999999998</c:v>
                      </c:pt>
                      <c:pt idx="49">
                        <c:v>4.0533999999999999</c:v>
                      </c:pt>
                      <c:pt idx="50">
                        <c:v>4.0534100000000004</c:v>
                      </c:pt>
                      <c:pt idx="51">
                        <c:v>4.0534100000000004</c:v>
                      </c:pt>
                      <c:pt idx="52">
                        <c:v>4.05342</c:v>
                      </c:pt>
                      <c:pt idx="53">
                        <c:v>4.05342</c:v>
                      </c:pt>
                      <c:pt idx="54">
                        <c:v>4.0534100000000004</c:v>
                      </c:pt>
                      <c:pt idx="55">
                        <c:v>4.05342</c:v>
                      </c:pt>
                      <c:pt idx="56">
                        <c:v>4.0534100000000004</c:v>
                      </c:pt>
                      <c:pt idx="57">
                        <c:v>4.0534100000000004</c:v>
                      </c:pt>
                      <c:pt idx="58">
                        <c:v>4.0533999999999999</c:v>
                      </c:pt>
                      <c:pt idx="59">
                        <c:v>4.0533799999999998</c:v>
                      </c:pt>
                      <c:pt idx="60">
                        <c:v>4.0533700000000001</c:v>
                      </c:pt>
                      <c:pt idx="61">
                        <c:v>4.05335</c:v>
                      </c:pt>
                      <c:pt idx="62">
                        <c:v>4.0533299999999999</c:v>
                      </c:pt>
                      <c:pt idx="63">
                        <c:v>4.0533099999999997</c:v>
                      </c:pt>
                      <c:pt idx="64">
                        <c:v>4.0532899999999996</c:v>
                      </c:pt>
                      <c:pt idx="65">
                        <c:v>4.0532500000000002</c:v>
                      </c:pt>
                      <c:pt idx="66">
                        <c:v>4.0532199999999996</c:v>
                      </c:pt>
                      <c:pt idx="67">
                        <c:v>4.0531899999999998</c:v>
                      </c:pt>
                      <c:pt idx="68">
                        <c:v>4.05314</c:v>
                      </c:pt>
                      <c:pt idx="69">
                        <c:v>4.0531100000000002</c:v>
                      </c:pt>
                      <c:pt idx="70">
                        <c:v>4.0530499999999998</c:v>
                      </c:pt>
                      <c:pt idx="71">
                        <c:v>4.0530099999999996</c:v>
                      </c:pt>
                      <c:pt idx="72">
                        <c:v>4.0529599999999997</c:v>
                      </c:pt>
                      <c:pt idx="73">
                        <c:v>4.0529000000000002</c:v>
                      </c:pt>
                      <c:pt idx="74">
                        <c:v>4.0528500000000003</c:v>
                      </c:pt>
                      <c:pt idx="75">
                        <c:v>4.0527899999999999</c:v>
                      </c:pt>
                      <c:pt idx="76">
                        <c:v>4.0527199999999999</c:v>
                      </c:pt>
                      <c:pt idx="77">
                        <c:v>4.0526499999999999</c:v>
                      </c:pt>
                      <c:pt idx="78">
                        <c:v>4.0525900000000004</c:v>
                      </c:pt>
                      <c:pt idx="79">
                        <c:v>4.0525000000000002</c:v>
                      </c:pt>
                      <c:pt idx="80">
                        <c:v>4.0524399999999998</c:v>
                      </c:pt>
                      <c:pt idx="81">
                        <c:v>4.0523400000000001</c:v>
                      </c:pt>
                      <c:pt idx="82">
                        <c:v>4.05227</c:v>
                      </c:pt>
                      <c:pt idx="83">
                        <c:v>4.0521799999999999</c:v>
                      </c:pt>
                      <c:pt idx="84">
                        <c:v>4.0520800000000001</c:v>
                      </c:pt>
                      <c:pt idx="85">
                        <c:v>4.05199</c:v>
                      </c:pt>
                      <c:pt idx="86">
                        <c:v>4.0518900000000002</c:v>
                      </c:pt>
                      <c:pt idx="87">
                        <c:v>4.0517899999999996</c:v>
                      </c:pt>
                      <c:pt idx="88">
                        <c:v>4.0516800000000002</c:v>
                      </c:pt>
                      <c:pt idx="89">
                        <c:v>4.0515800000000004</c:v>
                      </c:pt>
                      <c:pt idx="90">
                        <c:v>4.0514700000000001</c:v>
                      </c:pt>
                      <c:pt idx="91">
                        <c:v>4.0513399999999997</c:v>
                      </c:pt>
                      <c:pt idx="92">
                        <c:v>4.0512300000000003</c:v>
                      </c:pt>
                      <c:pt idx="93">
                        <c:v>4.0510999999999999</c:v>
                      </c:pt>
                      <c:pt idx="94">
                        <c:v>4.05098</c:v>
                      </c:pt>
                      <c:pt idx="95">
                        <c:v>4.0508499999999996</c:v>
                      </c:pt>
                      <c:pt idx="96">
                        <c:v>4.0507200000000001</c:v>
                      </c:pt>
                      <c:pt idx="97">
                        <c:v>4.0505899999999997</c:v>
                      </c:pt>
                      <c:pt idx="98">
                        <c:v>4.0504499999999997</c:v>
                      </c:pt>
                      <c:pt idx="99">
                        <c:v>4.0503099999999996</c:v>
                      </c:pt>
                      <c:pt idx="100">
                        <c:v>4.05016</c:v>
                      </c:pt>
                      <c:pt idx="101">
                        <c:v>4.05</c:v>
                      </c:pt>
                      <c:pt idx="102">
                        <c:v>4.0498399999999997</c:v>
                      </c:pt>
                      <c:pt idx="103">
                        <c:v>4.04969</c:v>
                      </c:pt>
                      <c:pt idx="104">
                        <c:v>4.0495200000000002</c:v>
                      </c:pt>
                      <c:pt idx="105">
                        <c:v>4.0493600000000001</c:v>
                      </c:pt>
                      <c:pt idx="106">
                        <c:v>4.0491900000000003</c:v>
                      </c:pt>
                      <c:pt idx="107">
                        <c:v>4.0490199999999996</c:v>
                      </c:pt>
                      <c:pt idx="108">
                        <c:v>4.0488499999999998</c:v>
                      </c:pt>
                      <c:pt idx="109">
                        <c:v>4.0486700000000004</c:v>
                      </c:pt>
                      <c:pt idx="110">
                        <c:v>4.0484900000000001</c:v>
                      </c:pt>
                      <c:pt idx="111">
                        <c:v>4.0483000000000002</c:v>
                      </c:pt>
                      <c:pt idx="112">
                        <c:v>4.0480999999999998</c:v>
                      </c:pt>
                      <c:pt idx="113">
                        <c:v>4.0479099999999999</c:v>
                      </c:pt>
                      <c:pt idx="114">
                        <c:v>4.0477100000000004</c:v>
                      </c:pt>
                      <c:pt idx="115">
                        <c:v>4.0475099999999999</c:v>
                      </c:pt>
                      <c:pt idx="116">
                        <c:v>4.0472999999999999</c:v>
                      </c:pt>
                      <c:pt idx="117">
                        <c:v>4.04711</c:v>
                      </c:pt>
                      <c:pt idx="118">
                        <c:v>4.0468799999999998</c:v>
                      </c:pt>
                      <c:pt idx="119">
                        <c:v>4.0466699999999998</c:v>
                      </c:pt>
                      <c:pt idx="120">
                        <c:v>4.0464500000000001</c:v>
                      </c:pt>
                      <c:pt idx="121">
                        <c:v>4.0462400000000001</c:v>
                      </c:pt>
                      <c:pt idx="122">
                        <c:v>4.0460099999999999</c:v>
                      </c:pt>
                      <c:pt idx="123">
                        <c:v>4.0457900000000002</c:v>
                      </c:pt>
                      <c:pt idx="124">
                        <c:v>4.0455500000000004</c:v>
                      </c:pt>
                      <c:pt idx="125">
                        <c:v>4.0453099999999997</c:v>
                      </c:pt>
                      <c:pt idx="126">
                        <c:v>4.0450699999999999</c:v>
                      </c:pt>
                      <c:pt idx="127">
                        <c:v>4.0448199999999996</c:v>
                      </c:pt>
                      <c:pt idx="128">
                        <c:v>4.0445900000000004</c:v>
                      </c:pt>
                      <c:pt idx="129">
                        <c:v>4.0443199999999999</c:v>
                      </c:pt>
                      <c:pt idx="130">
                        <c:v>4.0440800000000001</c:v>
                      </c:pt>
                      <c:pt idx="131">
                        <c:v>4.0438299999999998</c:v>
                      </c:pt>
                      <c:pt idx="132">
                        <c:v>4.0435699999999999</c:v>
                      </c:pt>
                      <c:pt idx="133">
                        <c:v>4.0433000000000003</c:v>
                      </c:pt>
                      <c:pt idx="134">
                        <c:v>4.0430299999999999</c:v>
                      </c:pt>
                      <c:pt idx="135">
                        <c:v>4.04277</c:v>
                      </c:pt>
                      <c:pt idx="136">
                        <c:v>4.0424899999999999</c:v>
                      </c:pt>
                      <c:pt idx="137">
                        <c:v>4.04223</c:v>
                      </c:pt>
                      <c:pt idx="138">
                        <c:v>4.0419499999999999</c:v>
                      </c:pt>
                      <c:pt idx="139">
                        <c:v>4.0416600000000003</c:v>
                      </c:pt>
                      <c:pt idx="140">
                        <c:v>4.0413899999999998</c:v>
                      </c:pt>
                      <c:pt idx="141">
                        <c:v>4.0410899999999996</c:v>
                      </c:pt>
                      <c:pt idx="142">
                        <c:v>4.0407999999999999</c:v>
                      </c:pt>
                      <c:pt idx="143">
                        <c:v>4.0404999999999998</c:v>
                      </c:pt>
                      <c:pt idx="144">
                        <c:v>4.0402100000000001</c:v>
                      </c:pt>
                      <c:pt idx="145">
                        <c:v>4.0399099999999999</c:v>
                      </c:pt>
                      <c:pt idx="146">
                        <c:v>4.0396099999999997</c:v>
                      </c:pt>
                      <c:pt idx="147">
                        <c:v>4.0393100000000004</c:v>
                      </c:pt>
                      <c:pt idx="148">
                        <c:v>4.0389999999999997</c:v>
                      </c:pt>
                      <c:pt idx="149">
                        <c:v>4.0386800000000003</c:v>
                      </c:pt>
                      <c:pt idx="150">
                        <c:v>4.0383699999999996</c:v>
                      </c:pt>
                      <c:pt idx="151">
                        <c:v>4.0380599999999998</c:v>
                      </c:pt>
                      <c:pt idx="152">
                        <c:v>4.0377299999999998</c:v>
                      </c:pt>
                      <c:pt idx="153">
                        <c:v>4.03742</c:v>
                      </c:pt>
                      <c:pt idx="154">
                        <c:v>4.0370799999999996</c:v>
                      </c:pt>
                      <c:pt idx="155">
                        <c:v>4.0367699999999997</c:v>
                      </c:pt>
                      <c:pt idx="156">
                        <c:v>4.0364399999999998</c:v>
                      </c:pt>
                      <c:pt idx="157">
                        <c:v>4.0360899999999997</c:v>
                      </c:pt>
                      <c:pt idx="158">
                        <c:v>4.0357599999999998</c:v>
                      </c:pt>
                      <c:pt idx="159">
                        <c:v>4.0354200000000002</c:v>
                      </c:pt>
                      <c:pt idx="160">
                        <c:v>4.0350799999999998</c:v>
                      </c:pt>
                      <c:pt idx="161">
                        <c:v>4.0347499999999998</c:v>
                      </c:pt>
                      <c:pt idx="162">
                        <c:v>4.0343999999999998</c:v>
                      </c:pt>
                      <c:pt idx="163">
                        <c:v>4.0340499999999997</c:v>
                      </c:pt>
                      <c:pt idx="164">
                        <c:v>4.0336999999999996</c:v>
                      </c:pt>
                      <c:pt idx="165">
                        <c:v>4.0333399999999999</c:v>
                      </c:pt>
                      <c:pt idx="166">
                        <c:v>4.0330000000000004</c:v>
                      </c:pt>
                      <c:pt idx="167">
                        <c:v>4.0326300000000002</c:v>
                      </c:pt>
                      <c:pt idx="168">
                        <c:v>4.0322699999999996</c:v>
                      </c:pt>
                      <c:pt idx="169">
                        <c:v>4.0319099999999999</c:v>
                      </c:pt>
                      <c:pt idx="170">
                        <c:v>4.0315500000000002</c:v>
                      </c:pt>
                      <c:pt idx="171">
                        <c:v>4.0311899999999996</c:v>
                      </c:pt>
                      <c:pt idx="172">
                        <c:v>4.0308200000000003</c:v>
                      </c:pt>
                      <c:pt idx="173">
                        <c:v>4.0304399999999996</c:v>
                      </c:pt>
                      <c:pt idx="174">
                        <c:v>4.0300700000000003</c:v>
                      </c:pt>
                      <c:pt idx="175">
                        <c:v>4.0296900000000004</c:v>
                      </c:pt>
                      <c:pt idx="176">
                        <c:v>4.0293200000000002</c:v>
                      </c:pt>
                      <c:pt idx="177">
                        <c:v>4.0289299999999999</c:v>
                      </c:pt>
                      <c:pt idx="178">
                        <c:v>4.0285599999999997</c:v>
                      </c:pt>
                      <c:pt idx="179">
                        <c:v>4.0281700000000003</c:v>
                      </c:pt>
                      <c:pt idx="180">
                        <c:v>4.0277900000000004</c:v>
                      </c:pt>
                      <c:pt idx="181">
                        <c:v>4.0274000000000001</c:v>
                      </c:pt>
                      <c:pt idx="182">
                        <c:v>4.0270200000000003</c:v>
                      </c:pt>
                      <c:pt idx="183">
                        <c:v>4.0266299999999999</c:v>
                      </c:pt>
                      <c:pt idx="184">
                        <c:v>4.0262399999999996</c:v>
                      </c:pt>
                      <c:pt idx="185">
                        <c:v>4.0258399999999996</c:v>
                      </c:pt>
                      <c:pt idx="186">
                        <c:v>4.0254500000000002</c:v>
                      </c:pt>
                      <c:pt idx="187">
                        <c:v>4.0250399999999997</c:v>
                      </c:pt>
                      <c:pt idx="188">
                        <c:v>4.0246599999999999</c:v>
                      </c:pt>
                      <c:pt idx="189">
                        <c:v>4.0242500000000003</c:v>
                      </c:pt>
                      <c:pt idx="190">
                        <c:v>4.0238500000000004</c:v>
                      </c:pt>
                      <c:pt idx="191">
                        <c:v>4.0234399999999999</c:v>
                      </c:pt>
                      <c:pt idx="192">
                        <c:v>4.0230399999999999</c:v>
                      </c:pt>
                      <c:pt idx="193">
                        <c:v>4.02264</c:v>
                      </c:pt>
                      <c:pt idx="194">
                        <c:v>4.02224</c:v>
                      </c:pt>
                      <c:pt idx="195">
                        <c:v>4.0218299999999996</c:v>
                      </c:pt>
                      <c:pt idx="196">
                        <c:v>4.02142</c:v>
                      </c:pt>
                      <c:pt idx="197">
                        <c:v>4.0210100000000004</c:v>
                      </c:pt>
                      <c:pt idx="198">
                        <c:v>4.0205900000000003</c:v>
                      </c:pt>
                      <c:pt idx="199">
                        <c:v>4.0201799999999999</c:v>
                      </c:pt>
                      <c:pt idx="200">
                        <c:v>4.0197700000000003</c:v>
                      </c:pt>
                      <c:pt idx="201">
                        <c:v>4.0193500000000002</c:v>
                      </c:pt>
                      <c:pt idx="202">
                        <c:v>4.0189399999999997</c:v>
                      </c:pt>
                      <c:pt idx="203">
                        <c:v>4.0185199999999996</c:v>
                      </c:pt>
                      <c:pt idx="204">
                        <c:v>4.0180999999999996</c:v>
                      </c:pt>
                      <c:pt idx="205">
                        <c:v>4.0176800000000004</c:v>
                      </c:pt>
                      <c:pt idx="206">
                        <c:v>4.0172499999999998</c:v>
                      </c:pt>
                      <c:pt idx="207">
                        <c:v>4.0168400000000002</c:v>
                      </c:pt>
                      <c:pt idx="208">
                        <c:v>4.0164099999999996</c:v>
                      </c:pt>
                      <c:pt idx="209">
                        <c:v>4.0159900000000004</c:v>
                      </c:pt>
                      <c:pt idx="210">
                        <c:v>4.0155799999999999</c:v>
                      </c:pt>
                      <c:pt idx="211">
                        <c:v>4.0151500000000002</c:v>
                      </c:pt>
                      <c:pt idx="212">
                        <c:v>4.0147199999999996</c:v>
                      </c:pt>
                      <c:pt idx="213">
                        <c:v>4.0143000000000004</c:v>
                      </c:pt>
                      <c:pt idx="214">
                        <c:v>4.0138699999999998</c:v>
                      </c:pt>
                      <c:pt idx="215">
                        <c:v>4.0134499999999997</c:v>
                      </c:pt>
                      <c:pt idx="216">
                        <c:v>4.0130100000000004</c:v>
                      </c:pt>
                      <c:pt idx="217">
                        <c:v>4.0125900000000003</c:v>
                      </c:pt>
                      <c:pt idx="218">
                        <c:v>4.0121599999999997</c:v>
                      </c:pt>
                      <c:pt idx="219">
                        <c:v>4.01173</c:v>
                      </c:pt>
                      <c:pt idx="220">
                        <c:v>4.0113000000000003</c:v>
                      </c:pt>
                      <c:pt idx="221">
                        <c:v>4.0108699999999997</c:v>
                      </c:pt>
                      <c:pt idx="222">
                        <c:v>4.01044</c:v>
                      </c:pt>
                      <c:pt idx="223">
                        <c:v>4.0100100000000003</c:v>
                      </c:pt>
                      <c:pt idx="224">
                        <c:v>4.0095799999999997</c:v>
                      </c:pt>
                      <c:pt idx="225">
                        <c:v>4.00915</c:v>
                      </c:pt>
                      <c:pt idx="226">
                        <c:v>4.0087200000000003</c:v>
                      </c:pt>
                      <c:pt idx="227">
                        <c:v>4.0082899999999997</c:v>
                      </c:pt>
                      <c:pt idx="228">
                        <c:v>4.00786</c:v>
                      </c:pt>
                      <c:pt idx="229">
                        <c:v>4.0074300000000003</c:v>
                      </c:pt>
                      <c:pt idx="230">
                        <c:v>4.0069999999999997</c:v>
                      </c:pt>
                      <c:pt idx="231">
                        <c:v>4.0065600000000003</c:v>
                      </c:pt>
                      <c:pt idx="232">
                        <c:v>4.0061299999999997</c:v>
                      </c:pt>
                      <c:pt idx="233">
                        <c:v>4.0056900000000004</c:v>
                      </c:pt>
                      <c:pt idx="234">
                        <c:v>4.0052700000000003</c:v>
                      </c:pt>
                      <c:pt idx="235">
                        <c:v>4.0048399999999997</c:v>
                      </c:pt>
                      <c:pt idx="236">
                        <c:v>4.0044000000000004</c:v>
                      </c:pt>
                      <c:pt idx="237">
                        <c:v>4.0039800000000003</c:v>
                      </c:pt>
                      <c:pt idx="238">
                        <c:v>4.0035400000000001</c:v>
                      </c:pt>
                      <c:pt idx="239">
                        <c:v>4.0031100000000004</c:v>
                      </c:pt>
                      <c:pt idx="240">
                        <c:v>4.0026799999999998</c:v>
                      </c:pt>
                      <c:pt idx="241">
                        <c:v>4.0022500000000001</c:v>
                      </c:pt>
                      <c:pt idx="242">
                        <c:v>4.0018200000000004</c:v>
                      </c:pt>
                      <c:pt idx="243">
                        <c:v>4.0013899999999998</c:v>
                      </c:pt>
                      <c:pt idx="244">
                        <c:v>4.0009600000000001</c:v>
                      </c:pt>
                      <c:pt idx="245">
                        <c:v>4.0005300000000004</c:v>
                      </c:pt>
                      <c:pt idx="246">
                        <c:v>4.0000999999999998</c:v>
                      </c:pt>
                      <c:pt idx="247">
                        <c:v>3.9996700000000001</c:v>
                      </c:pt>
                      <c:pt idx="248">
                        <c:v>3.9992399999999999</c:v>
                      </c:pt>
                      <c:pt idx="249">
                        <c:v>3.9988199999999998</c:v>
                      </c:pt>
                      <c:pt idx="250">
                        <c:v>3.9983900000000001</c:v>
                      </c:pt>
                      <c:pt idx="251">
                        <c:v>3.99796</c:v>
                      </c:pt>
                      <c:pt idx="252">
                        <c:v>3.9975399999999999</c:v>
                      </c:pt>
                      <c:pt idx="253">
                        <c:v>3.9971100000000002</c:v>
                      </c:pt>
                      <c:pt idx="254">
                        <c:v>3.9966900000000001</c:v>
                      </c:pt>
                      <c:pt idx="255">
                        <c:v>3.9962599999999999</c:v>
                      </c:pt>
                      <c:pt idx="256">
                        <c:v>3.9958399999999998</c:v>
                      </c:pt>
                      <c:pt idx="257">
                        <c:v>3.9954200000000002</c:v>
                      </c:pt>
                      <c:pt idx="258">
                        <c:v>3.99499</c:v>
                      </c:pt>
                      <c:pt idx="259">
                        <c:v>3.99457</c:v>
                      </c:pt>
                      <c:pt idx="260">
                        <c:v>3.9941499999999999</c:v>
                      </c:pt>
                      <c:pt idx="261">
                        <c:v>3.9937299999999998</c:v>
                      </c:pt>
                      <c:pt idx="262">
                        <c:v>3.9933100000000001</c:v>
                      </c:pt>
                      <c:pt idx="263">
                        <c:v>3.9928900000000001</c:v>
                      </c:pt>
                      <c:pt idx="264">
                        <c:v>3.99247</c:v>
                      </c:pt>
                      <c:pt idx="265">
                        <c:v>3.9920599999999999</c:v>
                      </c:pt>
                      <c:pt idx="266">
                        <c:v>3.9916399999999999</c:v>
                      </c:pt>
                      <c:pt idx="267">
                        <c:v>3.9912299999999998</c:v>
                      </c:pt>
                      <c:pt idx="268">
                        <c:v>3.9908100000000002</c:v>
                      </c:pt>
                      <c:pt idx="269">
                        <c:v>3.9904000000000002</c:v>
                      </c:pt>
                      <c:pt idx="270">
                        <c:v>3.9899900000000001</c:v>
                      </c:pt>
                      <c:pt idx="271">
                        <c:v>3.9895700000000001</c:v>
                      </c:pt>
                      <c:pt idx="272">
                        <c:v>3.98916</c:v>
                      </c:pt>
                      <c:pt idx="273">
                        <c:v>3.98875</c:v>
                      </c:pt>
                      <c:pt idx="274">
                        <c:v>3.98834</c:v>
                      </c:pt>
                      <c:pt idx="275">
                        <c:v>3.98794</c:v>
                      </c:pt>
                      <c:pt idx="276">
                        <c:v>3.98753</c:v>
                      </c:pt>
                      <c:pt idx="277">
                        <c:v>3.98712</c:v>
                      </c:pt>
                      <c:pt idx="278">
                        <c:v>3.98672</c:v>
                      </c:pt>
                      <c:pt idx="279">
                        <c:v>3.9863200000000001</c:v>
                      </c:pt>
                      <c:pt idx="280">
                        <c:v>3.9859100000000001</c:v>
                      </c:pt>
                      <c:pt idx="281">
                        <c:v>3.9855100000000001</c:v>
                      </c:pt>
                      <c:pt idx="282">
                        <c:v>3.9851100000000002</c:v>
                      </c:pt>
                      <c:pt idx="283">
                        <c:v>3.9847100000000002</c:v>
                      </c:pt>
                      <c:pt idx="284">
                        <c:v>3.9843099999999998</c:v>
                      </c:pt>
                      <c:pt idx="285">
                        <c:v>3.9839099999999998</c:v>
                      </c:pt>
                      <c:pt idx="286">
                        <c:v>3.9835199999999999</c:v>
                      </c:pt>
                      <c:pt idx="287">
                        <c:v>3.98312</c:v>
                      </c:pt>
                      <c:pt idx="288">
                        <c:v>3.9827300000000001</c:v>
                      </c:pt>
                      <c:pt idx="289">
                        <c:v>3.9823400000000002</c:v>
                      </c:pt>
                      <c:pt idx="290">
                        <c:v>3.9819499999999999</c:v>
                      </c:pt>
                      <c:pt idx="291">
                        <c:v>3.98156</c:v>
                      </c:pt>
                      <c:pt idx="292">
                        <c:v>3.9811700000000001</c:v>
                      </c:pt>
                      <c:pt idx="293">
                        <c:v>3.9807800000000002</c:v>
                      </c:pt>
                      <c:pt idx="294">
                        <c:v>3.9803999999999999</c:v>
                      </c:pt>
                      <c:pt idx="295">
                        <c:v>3.98001</c:v>
                      </c:pt>
                      <c:pt idx="296">
                        <c:v>3.9796299999999998</c:v>
                      </c:pt>
                      <c:pt idx="297">
                        <c:v>3.97925</c:v>
                      </c:pt>
                      <c:pt idx="298">
                        <c:v>3.9788600000000001</c:v>
                      </c:pt>
                      <c:pt idx="299">
                        <c:v>3.9784799999999998</c:v>
                      </c:pt>
                      <c:pt idx="300">
                        <c:v>3.9781</c:v>
                      </c:pt>
                      <c:pt idx="301">
                        <c:v>3.9777300000000002</c:v>
                      </c:pt>
                      <c:pt idx="302">
                        <c:v>3.9773499999999999</c:v>
                      </c:pt>
                      <c:pt idx="303">
                        <c:v>3.9769800000000002</c:v>
                      </c:pt>
                      <c:pt idx="304">
                        <c:v>3.97661</c:v>
                      </c:pt>
                      <c:pt idx="305">
                        <c:v>3.9762300000000002</c:v>
                      </c:pt>
                      <c:pt idx="306">
                        <c:v>3.9758599999999999</c:v>
                      </c:pt>
                      <c:pt idx="307">
                        <c:v>3.9754900000000002</c:v>
                      </c:pt>
                      <c:pt idx="308">
                        <c:v>3.97512</c:v>
                      </c:pt>
                      <c:pt idx="309">
                        <c:v>3.9747499999999998</c:v>
                      </c:pt>
                      <c:pt idx="310">
                        <c:v>3.9743900000000001</c:v>
                      </c:pt>
                      <c:pt idx="311">
                        <c:v>3.97403</c:v>
                      </c:pt>
                      <c:pt idx="312">
                        <c:v>3.9736600000000002</c:v>
                      </c:pt>
                      <c:pt idx="313">
                        <c:v>3.9733000000000001</c:v>
                      </c:pt>
                      <c:pt idx="314">
                        <c:v>3.9729399999999999</c:v>
                      </c:pt>
                      <c:pt idx="315">
                        <c:v>3.9725799999999998</c:v>
                      </c:pt>
                      <c:pt idx="316">
                        <c:v>3.9722300000000001</c:v>
                      </c:pt>
                      <c:pt idx="317">
                        <c:v>3.97187</c:v>
                      </c:pt>
                      <c:pt idx="318">
                        <c:v>3.9715199999999999</c:v>
                      </c:pt>
                      <c:pt idx="319">
                        <c:v>3.9711599999999998</c:v>
                      </c:pt>
                      <c:pt idx="320">
                        <c:v>3.9708100000000002</c:v>
                      </c:pt>
                      <c:pt idx="321">
                        <c:v>3.9704600000000001</c:v>
                      </c:pt>
                      <c:pt idx="322">
                        <c:v>3.97011</c:v>
                      </c:pt>
                      <c:pt idx="323">
                        <c:v>3.96976</c:v>
                      </c:pt>
                      <c:pt idx="324">
                        <c:v>3.9694199999999999</c:v>
                      </c:pt>
                      <c:pt idx="325">
                        <c:v>3.9690699999999999</c:v>
                      </c:pt>
                      <c:pt idx="326">
                        <c:v>3.9687299999999999</c:v>
                      </c:pt>
                      <c:pt idx="327">
                        <c:v>3.9683799999999998</c:v>
                      </c:pt>
                      <c:pt idx="328">
                        <c:v>3.9680399999999998</c:v>
                      </c:pt>
                      <c:pt idx="329">
                        <c:v>3.9676999999999998</c:v>
                      </c:pt>
                      <c:pt idx="330">
                        <c:v>3.9673699999999998</c:v>
                      </c:pt>
                      <c:pt idx="331">
                        <c:v>3.9670299999999998</c:v>
                      </c:pt>
                      <c:pt idx="332">
                        <c:v>3.9666899999999998</c:v>
                      </c:pt>
                      <c:pt idx="333">
                        <c:v>3.9663599999999999</c:v>
                      </c:pt>
                      <c:pt idx="334">
                        <c:v>3.9660299999999999</c:v>
                      </c:pt>
                      <c:pt idx="335">
                        <c:v>3.9656899999999999</c:v>
                      </c:pt>
                      <c:pt idx="336">
                        <c:v>3.96536</c:v>
                      </c:pt>
                      <c:pt idx="337">
                        <c:v>3.9650300000000001</c:v>
                      </c:pt>
                      <c:pt idx="338">
                        <c:v>3.9647000000000001</c:v>
                      </c:pt>
                      <c:pt idx="339">
                        <c:v>3.9643799999999998</c:v>
                      </c:pt>
                      <c:pt idx="340">
                        <c:v>3.9640599999999999</c:v>
                      </c:pt>
                      <c:pt idx="341">
                        <c:v>3.96373</c:v>
                      </c:pt>
                      <c:pt idx="342">
                        <c:v>3.9634100000000001</c:v>
                      </c:pt>
                      <c:pt idx="343">
                        <c:v>3.9630899999999998</c:v>
                      </c:pt>
                      <c:pt idx="344">
                        <c:v>3.9627699999999999</c:v>
                      </c:pt>
                      <c:pt idx="345">
                        <c:v>3.96245</c:v>
                      </c:pt>
                      <c:pt idx="346">
                        <c:v>3.9621300000000002</c:v>
                      </c:pt>
                      <c:pt idx="347">
                        <c:v>3.9618199999999999</c:v>
                      </c:pt>
                      <c:pt idx="348">
                        <c:v>3.9615</c:v>
                      </c:pt>
                      <c:pt idx="349">
                        <c:v>3.9611900000000002</c:v>
                      </c:pt>
                      <c:pt idx="350">
                        <c:v>3.96088</c:v>
                      </c:pt>
                      <c:pt idx="351">
                        <c:v>3.9605700000000001</c:v>
                      </c:pt>
                      <c:pt idx="352">
                        <c:v>3.9602599999999999</c:v>
                      </c:pt>
                      <c:pt idx="353">
                        <c:v>3.9599500000000001</c:v>
                      </c:pt>
                      <c:pt idx="354">
                        <c:v>3.9596499999999999</c:v>
                      </c:pt>
                      <c:pt idx="355">
                        <c:v>3.9593400000000001</c:v>
                      </c:pt>
                      <c:pt idx="356">
                        <c:v>3.9590399999999999</c:v>
                      </c:pt>
                      <c:pt idx="357">
                        <c:v>3.9587300000000001</c:v>
                      </c:pt>
                      <c:pt idx="358">
                        <c:v>3.95844</c:v>
                      </c:pt>
                      <c:pt idx="359">
                        <c:v>3.9581300000000001</c:v>
                      </c:pt>
                      <c:pt idx="360">
                        <c:v>3.95784</c:v>
                      </c:pt>
                      <c:pt idx="361">
                        <c:v>3.9575399999999998</c:v>
                      </c:pt>
                      <c:pt idx="362">
                        <c:v>3.9572400000000001</c:v>
                      </c:pt>
                      <c:pt idx="363">
                        <c:v>3.95695</c:v>
                      </c:pt>
                      <c:pt idx="364">
                        <c:v>3.9566599999999998</c:v>
                      </c:pt>
                      <c:pt idx="365">
                        <c:v>3.9563600000000001</c:v>
                      </c:pt>
                      <c:pt idx="366">
                        <c:v>3.95607</c:v>
                      </c:pt>
                      <c:pt idx="367">
                        <c:v>3.9557799999999999</c:v>
                      </c:pt>
                      <c:pt idx="368">
                        <c:v>3.9554900000000002</c:v>
                      </c:pt>
                      <c:pt idx="369">
                        <c:v>3.9552</c:v>
                      </c:pt>
                      <c:pt idx="370">
                        <c:v>3.95492</c:v>
                      </c:pt>
                      <c:pt idx="371">
                        <c:v>3.9546299999999999</c:v>
                      </c:pt>
                      <c:pt idx="372">
                        <c:v>3.9543499999999998</c:v>
                      </c:pt>
                      <c:pt idx="373">
                        <c:v>3.9540700000000002</c:v>
                      </c:pt>
                      <c:pt idx="374">
                        <c:v>3.9537900000000001</c:v>
                      </c:pt>
                      <c:pt idx="375">
                        <c:v>3.9535100000000001</c:v>
                      </c:pt>
                      <c:pt idx="376">
                        <c:v>3.95323</c:v>
                      </c:pt>
                      <c:pt idx="377">
                        <c:v>3.95295</c:v>
                      </c:pt>
                      <c:pt idx="378">
                        <c:v>3.9526699999999999</c:v>
                      </c:pt>
                      <c:pt idx="379">
                        <c:v>3.9523999999999999</c:v>
                      </c:pt>
                      <c:pt idx="380">
                        <c:v>3.9521199999999999</c:v>
                      </c:pt>
                      <c:pt idx="381">
                        <c:v>3.9518499999999999</c:v>
                      </c:pt>
                      <c:pt idx="382">
                        <c:v>3.9515799999999999</c:v>
                      </c:pt>
                      <c:pt idx="383">
                        <c:v>3.9513099999999999</c:v>
                      </c:pt>
                      <c:pt idx="384">
                        <c:v>3.9510399999999999</c:v>
                      </c:pt>
                      <c:pt idx="385">
                        <c:v>3.9507699999999999</c:v>
                      </c:pt>
                      <c:pt idx="386">
                        <c:v>3.9504999999999999</c:v>
                      </c:pt>
                      <c:pt idx="387">
                        <c:v>3.95024</c:v>
                      </c:pt>
                      <c:pt idx="388">
                        <c:v>3.94997</c:v>
                      </c:pt>
                      <c:pt idx="389">
                        <c:v>3.9497100000000001</c:v>
                      </c:pt>
                      <c:pt idx="390">
                        <c:v>3.9494400000000001</c:v>
                      </c:pt>
                      <c:pt idx="391">
                        <c:v>3.9491800000000001</c:v>
                      </c:pt>
                      <c:pt idx="392">
                        <c:v>3.9489200000000002</c:v>
                      </c:pt>
                      <c:pt idx="393">
                        <c:v>3.9486599999999998</c:v>
                      </c:pt>
                      <c:pt idx="394">
                        <c:v>3.9483999999999999</c:v>
                      </c:pt>
                      <c:pt idx="395">
                        <c:v>3.94815</c:v>
                      </c:pt>
                      <c:pt idx="396">
                        <c:v>3.9478900000000001</c:v>
                      </c:pt>
                      <c:pt idx="397">
                        <c:v>3.9476300000000002</c:v>
                      </c:pt>
                      <c:pt idx="398">
                        <c:v>3.9473799999999999</c:v>
                      </c:pt>
                      <c:pt idx="399">
                        <c:v>3.94713</c:v>
                      </c:pt>
                      <c:pt idx="400">
                        <c:v>3.9468800000000002</c:v>
                      </c:pt>
                      <c:pt idx="401">
                        <c:v>3.9466199999999998</c:v>
                      </c:pt>
                      <c:pt idx="402">
                        <c:v>3.94638</c:v>
                      </c:pt>
                      <c:pt idx="403">
                        <c:v>3.9461300000000001</c:v>
                      </c:pt>
                      <c:pt idx="404">
                        <c:v>3.9458799999999998</c:v>
                      </c:pt>
                      <c:pt idx="405">
                        <c:v>3.94563</c:v>
                      </c:pt>
                      <c:pt idx="406">
                        <c:v>3.9453900000000002</c:v>
                      </c:pt>
                      <c:pt idx="407">
                        <c:v>3.9451399999999999</c:v>
                      </c:pt>
                      <c:pt idx="408">
                        <c:v>3.9449000000000001</c:v>
                      </c:pt>
                      <c:pt idx="409">
                        <c:v>3.9446599999999998</c:v>
                      </c:pt>
                      <c:pt idx="410">
                        <c:v>3.94441</c:v>
                      </c:pt>
                      <c:pt idx="411">
                        <c:v>3.9441700000000002</c:v>
                      </c:pt>
                      <c:pt idx="412">
                        <c:v>3.9439299999999999</c:v>
                      </c:pt>
                      <c:pt idx="413">
                        <c:v>3.9436900000000001</c:v>
                      </c:pt>
                      <c:pt idx="414">
                        <c:v>3.94346</c:v>
                      </c:pt>
                      <c:pt idx="415">
                        <c:v>3.9432200000000002</c:v>
                      </c:pt>
                      <c:pt idx="416">
                        <c:v>3.9429799999999999</c:v>
                      </c:pt>
                      <c:pt idx="417">
                        <c:v>3.9427500000000002</c:v>
                      </c:pt>
                      <c:pt idx="418">
                        <c:v>3.94252</c:v>
                      </c:pt>
                      <c:pt idx="419">
                        <c:v>3.9422799999999998</c:v>
                      </c:pt>
                      <c:pt idx="420">
                        <c:v>3.9420500000000001</c:v>
                      </c:pt>
                      <c:pt idx="421">
                        <c:v>3.9418199999999999</c:v>
                      </c:pt>
                      <c:pt idx="422">
                        <c:v>3.9415900000000001</c:v>
                      </c:pt>
                      <c:pt idx="423">
                        <c:v>3.94136</c:v>
                      </c:pt>
                      <c:pt idx="424">
                        <c:v>3.9411299999999998</c:v>
                      </c:pt>
                      <c:pt idx="425">
                        <c:v>3.9409000000000001</c:v>
                      </c:pt>
                      <c:pt idx="426">
                        <c:v>3.94068</c:v>
                      </c:pt>
                      <c:pt idx="427">
                        <c:v>3.9404499999999998</c:v>
                      </c:pt>
                      <c:pt idx="428">
                        <c:v>3.9402300000000001</c:v>
                      </c:pt>
                      <c:pt idx="429">
                        <c:v>3.94</c:v>
                      </c:pt>
                      <c:pt idx="430">
                        <c:v>3.9397799999999998</c:v>
                      </c:pt>
                      <c:pt idx="431">
                        <c:v>3.9395600000000002</c:v>
                      </c:pt>
                      <c:pt idx="432">
                        <c:v>3.9393400000000001</c:v>
                      </c:pt>
                      <c:pt idx="433">
                        <c:v>3.93912</c:v>
                      </c:pt>
                      <c:pt idx="434">
                        <c:v>3.9388999999999998</c:v>
                      </c:pt>
                      <c:pt idx="435">
                        <c:v>3.9386800000000002</c:v>
                      </c:pt>
                      <c:pt idx="436">
                        <c:v>3.9384600000000001</c:v>
                      </c:pt>
                      <c:pt idx="437">
                        <c:v>3.93824</c:v>
                      </c:pt>
                      <c:pt idx="438">
                        <c:v>3.9380299999999999</c:v>
                      </c:pt>
                      <c:pt idx="439">
                        <c:v>3.9378099999999998</c:v>
                      </c:pt>
                      <c:pt idx="440">
                        <c:v>3.9376000000000002</c:v>
                      </c:pt>
                      <c:pt idx="441">
                        <c:v>3.9373800000000001</c:v>
                      </c:pt>
                      <c:pt idx="442">
                        <c:v>3.9371700000000001</c:v>
                      </c:pt>
                      <c:pt idx="443">
                        <c:v>3.93696</c:v>
                      </c:pt>
                      <c:pt idx="444">
                        <c:v>3.93675</c:v>
                      </c:pt>
                      <c:pt idx="445">
                        <c:v>3.9365399999999999</c:v>
                      </c:pt>
                      <c:pt idx="446">
                        <c:v>3.9363299999999999</c:v>
                      </c:pt>
                      <c:pt idx="447">
                        <c:v>3.9361199999999998</c:v>
                      </c:pt>
                      <c:pt idx="448">
                        <c:v>3.9359099999999998</c:v>
                      </c:pt>
                      <c:pt idx="449">
                        <c:v>3.9357000000000002</c:v>
                      </c:pt>
                      <c:pt idx="450">
                        <c:v>3.9355000000000002</c:v>
                      </c:pt>
                      <c:pt idx="451">
                        <c:v>3.9352900000000002</c:v>
                      </c:pt>
                      <c:pt idx="452">
                        <c:v>3.9350900000000002</c:v>
                      </c:pt>
                      <c:pt idx="453">
                        <c:v>3.9348800000000002</c:v>
                      </c:pt>
                      <c:pt idx="454">
                        <c:v>3.9346800000000002</c:v>
                      </c:pt>
                      <c:pt idx="455">
                        <c:v>3.9344800000000002</c:v>
                      </c:pt>
                      <c:pt idx="456">
                        <c:v>3.9342700000000002</c:v>
                      </c:pt>
                      <c:pt idx="457">
                        <c:v>3.9340700000000002</c:v>
                      </c:pt>
                      <c:pt idx="458">
                        <c:v>3.9338700000000002</c:v>
                      </c:pt>
                      <c:pt idx="459">
                        <c:v>3.9336700000000002</c:v>
                      </c:pt>
                      <c:pt idx="460">
                        <c:v>3.9334699999999998</c:v>
                      </c:pt>
                      <c:pt idx="461">
                        <c:v>3.9332699999999998</c:v>
                      </c:pt>
                      <c:pt idx="462">
                        <c:v>3.9330799999999999</c:v>
                      </c:pt>
                      <c:pt idx="463">
                        <c:v>3.9328799999999999</c:v>
                      </c:pt>
                      <c:pt idx="464">
                        <c:v>3.93268</c:v>
                      </c:pt>
                      <c:pt idx="465">
                        <c:v>3.93249</c:v>
                      </c:pt>
                      <c:pt idx="466">
                        <c:v>3.9322900000000001</c:v>
                      </c:pt>
                      <c:pt idx="467">
                        <c:v>3.9321000000000002</c:v>
                      </c:pt>
                      <c:pt idx="468">
                        <c:v>3.9319099999999998</c:v>
                      </c:pt>
                      <c:pt idx="469">
                        <c:v>3.9317099999999998</c:v>
                      </c:pt>
                      <c:pt idx="470">
                        <c:v>3.9315199999999999</c:v>
                      </c:pt>
                      <c:pt idx="471">
                        <c:v>3.93133</c:v>
                      </c:pt>
                      <c:pt idx="472">
                        <c:v>3.9311400000000001</c:v>
                      </c:pt>
                      <c:pt idx="473">
                        <c:v>3.9309500000000002</c:v>
                      </c:pt>
                      <c:pt idx="474">
                        <c:v>3.9307599999999998</c:v>
                      </c:pt>
                      <c:pt idx="475">
                        <c:v>3.9305699999999999</c:v>
                      </c:pt>
                      <c:pt idx="476">
                        <c:v>3.93038</c:v>
                      </c:pt>
                      <c:pt idx="477">
                        <c:v>3.9302000000000001</c:v>
                      </c:pt>
                      <c:pt idx="478">
                        <c:v>3.9300099999999998</c:v>
                      </c:pt>
                      <c:pt idx="479">
                        <c:v>3.9298199999999999</c:v>
                      </c:pt>
                      <c:pt idx="480">
                        <c:v>3.92964</c:v>
                      </c:pt>
                      <c:pt idx="481">
                        <c:v>3.9294500000000001</c:v>
                      </c:pt>
                      <c:pt idx="482">
                        <c:v>3.9292699999999998</c:v>
                      </c:pt>
                      <c:pt idx="483">
                        <c:v>3.9290799999999999</c:v>
                      </c:pt>
                      <c:pt idx="484">
                        <c:v>3.9289000000000001</c:v>
                      </c:pt>
                      <c:pt idx="485">
                        <c:v>3.9287200000000002</c:v>
                      </c:pt>
                      <c:pt idx="486">
                        <c:v>3.9285399999999999</c:v>
                      </c:pt>
                      <c:pt idx="487">
                        <c:v>3.9283600000000001</c:v>
                      </c:pt>
                      <c:pt idx="488">
                        <c:v>3.9281799999999998</c:v>
                      </c:pt>
                      <c:pt idx="489">
                        <c:v>3.9279899999999999</c:v>
                      </c:pt>
                      <c:pt idx="490">
                        <c:v>3.9278200000000001</c:v>
                      </c:pt>
                      <c:pt idx="491">
                        <c:v>3.9276399999999998</c:v>
                      </c:pt>
                      <c:pt idx="492">
                        <c:v>3.92746</c:v>
                      </c:pt>
                      <c:pt idx="493">
                        <c:v>3.9272800000000001</c:v>
                      </c:pt>
                      <c:pt idx="494">
                        <c:v>3.9270999999999998</c:v>
                      </c:pt>
                      <c:pt idx="495">
                        <c:v>3.92693</c:v>
                      </c:pt>
                      <c:pt idx="496">
                        <c:v>3.9267500000000002</c:v>
                      </c:pt>
                      <c:pt idx="497">
                        <c:v>3.92658</c:v>
                      </c:pt>
                      <c:pt idx="498">
                        <c:v>3.9264000000000001</c:v>
                      </c:pt>
                      <c:pt idx="499">
                        <c:v>3.9262299999999999</c:v>
                      </c:pt>
                      <c:pt idx="500">
                        <c:v>3.92605</c:v>
                      </c:pt>
                      <c:pt idx="501">
                        <c:v>3.9258799999999998</c:v>
                      </c:pt>
                      <c:pt idx="502">
                        <c:v>3.92571</c:v>
                      </c:pt>
                      <c:pt idx="503">
                        <c:v>3.9255300000000002</c:v>
                      </c:pt>
                      <c:pt idx="504">
                        <c:v>3.92536</c:v>
                      </c:pt>
                      <c:pt idx="505">
                        <c:v>3.9251900000000002</c:v>
                      </c:pt>
                      <c:pt idx="506">
                        <c:v>3.92502</c:v>
                      </c:pt>
                      <c:pt idx="507">
                        <c:v>3.9248500000000002</c:v>
                      </c:pt>
                      <c:pt idx="508">
                        <c:v>3.9246799999999999</c:v>
                      </c:pt>
                      <c:pt idx="509">
                        <c:v>3.9245100000000002</c:v>
                      </c:pt>
                      <c:pt idx="510">
                        <c:v>3.9243399999999999</c:v>
                      </c:pt>
                      <c:pt idx="511">
                        <c:v>3.9241799999999998</c:v>
                      </c:pt>
                      <c:pt idx="512">
                        <c:v>3.92401</c:v>
                      </c:pt>
                      <c:pt idx="513">
                        <c:v>3.9238400000000002</c:v>
                      </c:pt>
                      <c:pt idx="514">
                        <c:v>3.92367</c:v>
                      </c:pt>
                      <c:pt idx="515">
                        <c:v>3.9235099999999998</c:v>
                      </c:pt>
                      <c:pt idx="516">
                        <c:v>3.92334</c:v>
                      </c:pt>
                      <c:pt idx="517">
                        <c:v>3.9231799999999999</c:v>
                      </c:pt>
                      <c:pt idx="518">
                        <c:v>3.9230100000000001</c:v>
                      </c:pt>
                      <c:pt idx="519">
                        <c:v>3.9228499999999999</c:v>
                      </c:pt>
                      <c:pt idx="520">
                        <c:v>3.9226899999999998</c:v>
                      </c:pt>
                      <c:pt idx="521">
                        <c:v>3.92252</c:v>
                      </c:pt>
                      <c:pt idx="522">
                        <c:v>3.9223599999999998</c:v>
                      </c:pt>
                      <c:pt idx="523">
                        <c:v>3.9222000000000001</c:v>
                      </c:pt>
                      <c:pt idx="524">
                        <c:v>3.92204</c:v>
                      </c:pt>
                      <c:pt idx="525">
                        <c:v>3.9218700000000002</c:v>
                      </c:pt>
                      <c:pt idx="526">
                        <c:v>3.92171</c:v>
                      </c:pt>
                      <c:pt idx="527">
                        <c:v>3.9215499999999999</c:v>
                      </c:pt>
                      <c:pt idx="528">
                        <c:v>3.9213900000000002</c:v>
                      </c:pt>
                      <c:pt idx="529">
                        <c:v>3.92123</c:v>
                      </c:pt>
                      <c:pt idx="530">
                        <c:v>3.9210699999999998</c:v>
                      </c:pt>
                      <c:pt idx="531">
                        <c:v>3.9209200000000002</c:v>
                      </c:pt>
                      <c:pt idx="532">
                        <c:v>3.92076</c:v>
                      </c:pt>
                      <c:pt idx="533">
                        <c:v>3.9205999999999999</c:v>
                      </c:pt>
                      <c:pt idx="534">
                        <c:v>3.9204400000000001</c:v>
                      </c:pt>
                      <c:pt idx="535">
                        <c:v>3.9202900000000001</c:v>
                      </c:pt>
                      <c:pt idx="536">
                        <c:v>3.9201299999999999</c:v>
                      </c:pt>
                      <c:pt idx="537">
                        <c:v>3.9199700000000002</c:v>
                      </c:pt>
                      <c:pt idx="538">
                        <c:v>3.9198200000000001</c:v>
                      </c:pt>
                      <c:pt idx="539">
                        <c:v>3.9196599999999999</c:v>
                      </c:pt>
                      <c:pt idx="540">
                        <c:v>3.9195099999999998</c:v>
                      </c:pt>
                      <c:pt idx="541">
                        <c:v>3.9193500000000001</c:v>
                      </c:pt>
                      <c:pt idx="542">
                        <c:v>3.9192</c:v>
                      </c:pt>
                      <c:pt idx="543">
                        <c:v>3.9190499999999999</c:v>
                      </c:pt>
                      <c:pt idx="544">
                        <c:v>3.9188900000000002</c:v>
                      </c:pt>
                      <c:pt idx="545">
                        <c:v>3.9187400000000001</c:v>
                      </c:pt>
                      <c:pt idx="546">
                        <c:v>3.91859</c:v>
                      </c:pt>
                      <c:pt idx="547">
                        <c:v>3.9184299999999999</c:v>
                      </c:pt>
                      <c:pt idx="548">
                        <c:v>3.9182800000000002</c:v>
                      </c:pt>
                      <c:pt idx="549">
                        <c:v>3.9181300000000001</c:v>
                      </c:pt>
                      <c:pt idx="550">
                        <c:v>3.91798</c:v>
                      </c:pt>
                      <c:pt idx="551">
                        <c:v>3.9178299999999999</c:v>
                      </c:pt>
                      <c:pt idx="552">
                        <c:v>3.9176799999999998</c:v>
                      </c:pt>
                      <c:pt idx="553">
                        <c:v>3.9175300000000002</c:v>
                      </c:pt>
                      <c:pt idx="554">
                        <c:v>3.9173800000000001</c:v>
                      </c:pt>
                      <c:pt idx="555">
                        <c:v>3.91723</c:v>
                      </c:pt>
                      <c:pt idx="556">
                        <c:v>3.9170799999999999</c:v>
                      </c:pt>
                      <c:pt idx="557">
                        <c:v>3.9169299999999998</c:v>
                      </c:pt>
                      <c:pt idx="558">
                        <c:v>3.9167900000000002</c:v>
                      </c:pt>
                      <c:pt idx="559">
                        <c:v>3.9166400000000001</c:v>
                      </c:pt>
                      <c:pt idx="560">
                        <c:v>3.91649</c:v>
                      </c:pt>
                      <c:pt idx="561">
                        <c:v>3.9163399999999999</c:v>
                      </c:pt>
                      <c:pt idx="562">
                        <c:v>3.9161999999999999</c:v>
                      </c:pt>
                      <c:pt idx="563">
                        <c:v>3.9160499999999998</c:v>
                      </c:pt>
                      <c:pt idx="564">
                        <c:v>3.9159099999999998</c:v>
                      </c:pt>
                      <c:pt idx="565">
                        <c:v>3.9157600000000001</c:v>
                      </c:pt>
                      <c:pt idx="566">
                        <c:v>3.91561</c:v>
                      </c:pt>
                      <c:pt idx="567">
                        <c:v>3.91547</c:v>
                      </c:pt>
                      <c:pt idx="568">
                        <c:v>3.91533</c:v>
                      </c:pt>
                      <c:pt idx="569">
                        <c:v>3.9151799999999999</c:v>
                      </c:pt>
                      <c:pt idx="570">
                        <c:v>3.9150399999999999</c:v>
                      </c:pt>
                      <c:pt idx="571">
                        <c:v>3.9148900000000002</c:v>
                      </c:pt>
                      <c:pt idx="572">
                        <c:v>3.9147500000000002</c:v>
                      </c:pt>
                      <c:pt idx="573">
                        <c:v>3.9146100000000001</c:v>
                      </c:pt>
                      <c:pt idx="574">
                        <c:v>3.9144600000000001</c:v>
                      </c:pt>
                      <c:pt idx="575">
                        <c:v>3.91432</c:v>
                      </c:pt>
                      <c:pt idx="576">
                        <c:v>3.91418</c:v>
                      </c:pt>
                      <c:pt idx="577">
                        <c:v>3.91404</c:v>
                      </c:pt>
                      <c:pt idx="578">
                        <c:v>3.9138999999999999</c:v>
                      </c:pt>
                      <c:pt idx="579">
                        <c:v>3.9137599999999999</c:v>
                      </c:pt>
                      <c:pt idx="580">
                        <c:v>3.9136099999999998</c:v>
                      </c:pt>
                      <c:pt idx="581">
                        <c:v>3.9134699999999998</c:v>
                      </c:pt>
                      <c:pt idx="582">
                        <c:v>3.9133300000000002</c:v>
                      </c:pt>
                      <c:pt idx="583">
                        <c:v>3.9131900000000002</c:v>
                      </c:pt>
                      <c:pt idx="584">
                        <c:v>3.9130500000000001</c:v>
                      </c:pt>
                      <c:pt idx="585">
                        <c:v>3.9129100000000001</c:v>
                      </c:pt>
                      <c:pt idx="586">
                        <c:v>3.9127800000000001</c:v>
                      </c:pt>
                      <c:pt idx="587">
                        <c:v>3.9126400000000001</c:v>
                      </c:pt>
                      <c:pt idx="588">
                        <c:v>3.9125000000000001</c:v>
                      </c:pt>
                      <c:pt idx="589">
                        <c:v>3.9123600000000001</c:v>
                      </c:pt>
                      <c:pt idx="590">
                        <c:v>3.91222</c:v>
                      </c:pt>
                      <c:pt idx="591">
                        <c:v>3.9120900000000001</c:v>
                      </c:pt>
                      <c:pt idx="592">
                        <c:v>3.91195</c:v>
                      </c:pt>
                      <c:pt idx="593">
                        <c:v>3.91181</c:v>
                      </c:pt>
                      <c:pt idx="594">
                        <c:v>3.91167</c:v>
                      </c:pt>
                      <c:pt idx="595">
                        <c:v>3.91154</c:v>
                      </c:pt>
                      <c:pt idx="596">
                        <c:v>3.9114</c:v>
                      </c:pt>
                      <c:pt idx="597">
                        <c:v>3.91126</c:v>
                      </c:pt>
                      <c:pt idx="598">
                        <c:v>3.91113</c:v>
                      </c:pt>
                      <c:pt idx="599">
                        <c:v>3.91099</c:v>
                      </c:pt>
                      <c:pt idx="600">
                        <c:v>3.91086</c:v>
                      </c:pt>
                      <c:pt idx="601">
                        <c:v>3.91072</c:v>
                      </c:pt>
                      <c:pt idx="602">
                        <c:v>3.91059</c:v>
                      </c:pt>
                      <c:pt idx="603">
                        <c:v>3.91045</c:v>
                      </c:pt>
                      <c:pt idx="604">
                        <c:v>3.91032</c:v>
                      </c:pt>
                      <c:pt idx="605">
                        <c:v>3.91018</c:v>
                      </c:pt>
                      <c:pt idx="606">
                        <c:v>3.91005</c:v>
                      </c:pt>
                      <c:pt idx="607">
                        <c:v>3.9099200000000001</c:v>
                      </c:pt>
                      <c:pt idx="608">
                        <c:v>3.90978</c:v>
                      </c:pt>
                      <c:pt idx="609">
                        <c:v>3.9096500000000001</c:v>
                      </c:pt>
                      <c:pt idx="610">
                        <c:v>3.9095200000000001</c:v>
                      </c:pt>
                      <c:pt idx="611">
                        <c:v>3.9093900000000001</c:v>
                      </c:pt>
                      <c:pt idx="612">
                        <c:v>3.9092500000000001</c:v>
                      </c:pt>
                      <c:pt idx="613">
                        <c:v>3.9091200000000002</c:v>
                      </c:pt>
                      <c:pt idx="614">
                        <c:v>3.9089900000000002</c:v>
                      </c:pt>
                      <c:pt idx="615">
                        <c:v>3.9088599999999998</c:v>
                      </c:pt>
                      <c:pt idx="616">
                        <c:v>3.9087299999999998</c:v>
                      </c:pt>
                      <c:pt idx="617">
                        <c:v>3.9085899999999998</c:v>
                      </c:pt>
                      <c:pt idx="618">
                        <c:v>3.9084599999999998</c:v>
                      </c:pt>
                      <c:pt idx="619">
                        <c:v>3.9083299999999999</c:v>
                      </c:pt>
                      <c:pt idx="620">
                        <c:v>3.9081999999999999</c:v>
                      </c:pt>
                      <c:pt idx="621">
                        <c:v>3.9080699999999999</c:v>
                      </c:pt>
                      <c:pt idx="622">
                        <c:v>3.90794</c:v>
                      </c:pt>
                      <c:pt idx="623">
                        <c:v>3.90781</c:v>
                      </c:pt>
                      <c:pt idx="624">
                        <c:v>3.90768</c:v>
                      </c:pt>
                      <c:pt idx="625">
                        <c:v>3.9075500000000001</c:v>
                      </c:pt>
                      <c:pt idx="626">
                        <c:v>3.9074200000000001</c:v>
                      </c:pt>
                      <c:pt idx="627">
                        <c:v>3.9072900000000002</c:v>
                      </c:pt>
                      <c:pt idx="628">
                        <c:v>3.9071600000000002</c:v>
                      </c:pt>
                      <c:pt idx="629">
                        <c:v>3.9070299999999998</c:v>
                      </c:pt>
                      <c:pt idx="630">
                        <c:v>3.9068999999999998</c:v>
                      </c:pt>
                      <c:pt idx="631">
                        <c:v>3.9067799999999999</c:v>
                      </c:pt>
                      <c:pt idx="632">
                        <c:v>3.90665</c:v>
                      </c:pt>
                      <c:pt idx="633">
                        <c:v>3.90652</c:v>
                      </c:pt>
                      <c:pt idx="634">
                        <c:v>3.90639</c:v>
                      </c:pt>
                      <c:pt idx="635">
                        <c:v>3.9062600000000001</c:v>
                      </c:pt>
                      <c:pt idx="636">
                        <c:v>3.9061400000000002</c:v>
                      </c:pt>
                      <c:pt idx="637">
                        <c:v>3.9060100000000002</c:v>
                      </c:pt>
                      <c:pt idx="638">
                        <c:v>3.9058799999999998</c:v>
                      </c:pt>
                      <c:pt idx="639">
                        <c:v>3.9057599999999999</c:v>
                      </c:pt>
                      <c:pt idx="640">
                        <c:v>3.9056299999999999</c:v>
                      </c:pt>
                      <c:pt idx="641">
                        <c:v>3.9055</c:v>
                      </c:pt>
                      <c:pt idx="642">
                        <c:v>3.9053800000000001</c:v>
                      </c:pt>
                      <c:pt idx="643">
                        <c:v>3.9052500000000001</c:v>
                      </c:pt>
                      <c:pt idx="644">
                        <c:v>3.9051200000000001</c:v>
                      </c:pt>
                      <c:pt idx="645">
                        <c:v>3.9049999999999998</c:v>
                      </c:pt>
                      <c:pt idx="646">
                        <c:v>3.9048699999999998</c:v>
                      </c:pt>
                      <c:pt idx="647">
                        <c:v>3.9047499999999999</c:v>
                      </c:pt>
                      <c:pt idx="648">
                        <c:v>3.90462</c:v>
                      </c:pt>
                      <c:pt idx="649">
                        <c:v>3.90449</c:v>
                      </c:pt>
                      <c:pt idx="650">
                        <c:v>3.9043700000000001</c:v>
                      </c:pt>
                      <c:pt idx="651">
                        <c:v>3.9042400000000002</c:v>
                      </c:pt>
                      <c:pt idx="652">
                        <c:v>3.9041199999999998</c:v>
                      </c:pt>
                      <c:pt idx="653">
                        <c:v>3.9039999999999999</c:v>
                      </c:pt>
                      <c:pt idx="654">
                        <c:v>3.90387</c:v>
                      </c:pt>
                      <c:pt idx="655">
                        <c:v>3.9037500000000001</c:v>
                      </c:pt>
                      <c:pt idx="656">
                        <c:v>3.9036200000000001</c:v>
                      </c:pt>
                      <c:pt idx="657">
                        <c:v>3.9035000000000002</c:v>
                      </c:pt>
                      <c:pt idx="658">
                        <c:v>3.9033699999999998</c:v>
                      </c:pt>
                      <c:pt idx="659">
                        <c:v>3.9032499999999999</c:v>
                      </c:pt>
                      <c:pt idx="660">
                        <c:v>3.90313</c:v>
                      </c:pt>
                      <c:pt idx="661">
                        <c:v>3.903</c:v>
                      </c:pt>
                      <c:pt idx="662">
                        <c:v>3.9028800000000001</c:v>
                      </c:pt>
                      <c:pt idx="663">
                        <c:v>3.9027599999999998</c:v>
                      </c:pt>
                      <c:pt idx="664">
                        <c:v>3.9026299999999998</c:v>
                      </c:pt>
                      <c:pt idx="665">
                        <c:v>3.9025099999999999</c:v>
                      </c:pt>
                      <c:pt idx="666">
                        <c:v>3.90239</c:v>
                      </c:pt>
                      <c:pt idx="667">
                        <c:v>3.9022600000000001</c:v>
                      </c:pt>
                      <c:pt idx="668">
                        <c:v>3.9021400000000002</c:v>
                      </c:pt>
                      <c:pt idx="669">
                        <c:v>3.9020199999999998</c:v>
                      </c:pt>
                      <c:pt idx="670">
                        <c:v>3.9018999999999999</c:v>
                      </c:pt>
                      <c:pt idx="671">
                        <c:v>3.90177</c:v>
                      </c:pt>
                      <c:pt idx="672">
                        <c:v>3.9016500000000001</c:v>
                      </c:pt>
                      <c:pt idx="673">
                        <c:v>3.9015300000000002</c:v>
                      </c:pt>
                      <c:pt idx="674">
                        <c:v>3.9014099999999998</c:v>
                      </c:pt>
                      <c:pt idx="675">
                        <c:v>3.9012899999999999</c:v>
                      </c:pt>
                      <c:pt idx="676">
                        <c:v>3.90117</c:v>
                      </c:pt>
                      <c:pt idx="677">
                        <c:v>3.9010400000000001</c:v>
                      </c:pt>
                      <c:pt idx="678">
                        <c:v>3.9009200000000002</c:v>
                      </c:pt>
                      <c:pt idx="679">
                        <c:v>3.9007999999999998</c:v>
                      </c:pt>
                      <c:pt idx="680">
                        <c:v>3.9006799999999999</c:v>
                      </c:pt>
                      <c:pt idx="681">
                        <c:v>3.90056</c:v>
                      </c:pt>
                      <c:pt idx="682">
                        <c:v>3.9004400000000001</c:v>
                      </c:pt>
                      <c:pt idx="683">
                        <c:v>3.9003199999999998</c:v>
                      </c:pt>
                      <c:pt idx="684">
                        <c:v>3.9001999999999999</c:v>
                      </c:pt>
                      <c:pt idx="685">
                        <c:v>3.90008</c:v>
                      </c:pt>
                      <c:pt idx="686">
                        <c:v>3.89995</c:v>
                      </c:pt>
                      <c:pt idx="687">
                        <c:v>3.8998300000000001</c:v>
                      </c:pt>
                      <c:pt idx="688">
                        <c:v>3.8997099999999998</c:v>
                      </c:pt>
                      <c:pt idx="689">
                        <c:v>3.8995899999999999</c:v>
                      </c:pt>
                      <c:pt idx="690">
                        <c:v>3.89947</c:v>
                      </c:pt>
                      <c:pt idx="691">
                        <c:v>3.8993500000000001</c:v>
                      </c:pt>
                      <c:pt idx="692">
                        <c:v>3.8992300000000002</c:v>
                      </c:pt>
                      <c:pt idx="693">
                        <c:v>3.8991099999999999</c:v>
                      </c:pt>
                      <c:pt idx="694">
                        <c:v>3.89899</c:v>
                      </c:pt>
                      <c:pt idx="695">
                        <c:v>3.8988700000000001</c:v>
                      </c:pt>
                      <c:pt idx="696">
                        <c:v>3.8987599999999998</c:v>
                      </c:pt>
                      <c:pt idx="697">
                        <c:v>3.8986399999999999</c:v>
                      </c:pt>
                      <c:pt idx="698">
                        <c:v>3.89852</c:v>
                      </c:pt>
                      <c:pt idx="699">
                        <c:v>3.8984000000000001</c:v>
                      </c:pt>
                      <c:pt idx="700">
                        <c:v>3.8982800000000002</c:v>
                      </c:pt>
                      <c:pt idx="701">
                        <c:v>3.8981599999999998</c:v>
                      </c:pt>
                      <c:pt idx="702">
                        <c:v>3.8980399999999999</c:v>
                      </c:pt>
                      <c:pt idx="703">
                        <c:v>3.8979200000000001</c:v>
                      </c:pt>
                      <c:pt idx="704">
                        <c:v>3.8978000000000002</c:v>
                      </c:pt>
                      <c:pt idx="705">
                        <c:v>3.8976799999999998</c:v>
                      </c:pt>
                      <c:pt idx="706">
                        <c:v>3.8975599999999999</c:v>
                      </c:pt>
                      <c:pt idx="707">
                        <c:v>3.8974500000000001</c:v>
                      </c:pt>
                      <c:pt idx="708">
                        <c:v>3.8973300000000002</c:v>
                      </c:pt>
                      <c:pt idx="709">
                        <c:v>3.8972099999999998</c:v>
                      </c:pt>
                      <c:pt idx="710">
                        <c:v>3.8970899999999999</c:v>
                      </c:pt>
                      <c:pt idx="711">
                        <c:v>3.89697</c:v>
                      </c:pt>
                      <c:pt idx="712">
                        <c:v>3.8968500000000001</c:v>
                      </c:pt>
                      <c:pt idx="713">
                        <c:v>3.8967399999999999</c:v>
                      </c:pt>
                      <c:pt idx="714">
                        <c:v>3.89662</c:v>
                      </c:pt>
                      <c:pt idx="715">
                        <c:v>3.8965000000000001</c:v>
                      </c:pt>
                      <c:pt idx="716">
                        <c:v>3.8963800000000002</c:v>
                      </c:pt>
                      <c:pt idx="717">
                        <c:v>3.8962599999999998</c:v>
                      </c:pt>
                      <c:pt idx="718">
                        <c:v>3.8961399999999999</c:v>
                      </c:pt>
                      <c:pt idx="719">
                        <c:v>3.8960300000000001</c:v>
                      </c:pt>
                      <c:pt idx="720">
                        <c:v>3.8959100000000002</c:v>
                      </c:pt>
                      <c:pt idx="721">
                        <c:v>3.8957899999999999</c:v>
                      </c:pt>
                      <c:pt idx="722">
                        <c:v>3.89567</c:v>
                      </c:pt>
                      <c:pt idx="723">
                        <c:v>3.8955600000000001</c:v>
                      </c:pt>
                      <c:pt idx="724">
                        <c:v>3.8954399999999998</c:v>
                      </c:pt>
                      <c:pt idx="725">
                        <c:v>3.8953199999999999</c:v>
                      </c:pt>
                      <c:pt idx="726">
                        <c:v>3.8952</c:v>
                      </c:pt>
                      <c:pt idx="727">
                        <c:v>3.8950900000000002</c:v>
                      </c:pt>
                      <c:pt idx="728">
                        <c:v>3.8949699999999998</c:v>
                      </c:pt>
                      <c:pt idx="729">
                        <c:v>3.8948499999999999</c:v>
                      </c:pt>
                      <c:pt idx="730">
                        <c:v>3.89473</c:v>
                      </c:pt>
                      <c:pt idx="731">
                        <c:v>3.8946200000000002</c:v>
                      </c:pt>
                      <c:pt idx="732">
                        <c:v>3.8944999999999999</c:v>
                      </c:pt>
                      <c:pt idx="733">
                        <c:v>3.89438</c:v>
                      </c:pt>
                      <c:pt idx="734">
                        <c:v>3.8942700000000001</c:v>
                      </c:pt>
                      <c:pt idx="735">
                        <c:v>3.8941499999999998</c:v>
                      </c:pt>
                      <c:pt idx="736">
                        <c:v>3.8940299999999999</c:v>
                      </c:pt>
                      <c:pt idx="737">
                        <c:v>3.89392</c:v>
                      </c:pt>
                      <c:pt idx="738">
                        <c:v>3.8938000000000001</c:v>
                      </c:pt>
                      <c:pt idx="739">
                        <c:v>3.8936799999999998</c:v>
                      </c:pt>
                      <c:pt idx="740">
                        <c:v>3.8935599999999999</c:v>
                      </c:pt>
                      <c:pt idx="741">
                        <c:v>3.8934500000000001</c:v>
                      </c:pt>
                      <c:pt idx="742">
                        <c:v>3.8933300000000002</c:v>
                      </c:pt>
                      <c:pt idx="743">
                        <c:v>3.8932099999999998</c:v>
                      </c:pt>
                      <c:pt idx="744">
                        <c:v>3.8931</c:v>
                      </c:pt>
                      <c:pt idx="745">
                        <c:v>3.8929800000000001</c:v>
                      </c:pt>
                      <c:pt idx="746">
                        <c:v>3.8928600000000002</c:v>
                      </c:pt>
                      <c:pt idx="747">
                        <c:v>3.8927499999999999</c:v>
                      </c:pt>
                      <c:pt idx="748">
                        <c:v>3.89263</c:v>
                      </c:pt>
                      <c:pt idx="749">
                        <c:v>3.8925100000000001</c:v>
                      </c:pt>
                      <c:pt idx="750">
                        <c:v>3.8923999999999999</c:v>
                      </c:pt>
                      <c:pt idx="751">
                        <c:v>3.89228</c:v>
                      </c:pt>
                      <c:pt idx="752">
                        <c:v>3.8921600000000001</c:v>
                      </c:pt>
                      <c:pt idx="753">
                        <c:v>3.8920499999999998</c:v>
                      </c:pt>
                      <c:pt idx="754">
                        <c:v>3.8919299999999999</c:v>
                      </c:pt>
                      <c:pt idx="755">
                        <c:v>3.8918200000000001</c:v>
                      </c:pt>
                      <c:pt idx="756">
                        <c:v>3.8917000000000002</c:v>
                      </c:pt>
                      <c:pt idx="757">
                        <c:v>3.8915799999999998</c:v>
                      </c:pt>
                      <c:pt idx="758">
                        <c:v>3.89147</c:v>
                      </c:pt>
                      <c:pt idx="759">
                        <c:v>3.8913500000000001</c:v>
                      </c:pt>
                      <c:pt idx="760">
                        <c:v>3.8912300000000002</c:v>
                      </c:pt>
                      <c:pt idx="761">
                        <c:v>3.8911199999999999</c:v>
                      </c:pt>
                      <c:pt idx="762">
                        <c:v>3.891</c:v>
                      </c:pt>
                      <c:pt idx="763">
                        <c:v>3.8908800000000001</c:v>
                      </c:pt>
                      <c:pt idx="764">
                        <c:v>3.8907699999999998</c:v>
                      </c:pt>
                      <c:pt idx="765">
                        <c:v>3.8906499999999999</c:v>
                      </c:pt>
                      <c:pt idx="766">
                        <c:v>3.89053</c:v>
                      </c:pt>
                      <c:pt idx="767">
                        <c:v>3.8904200000000002</c:v>
                      </c:pt>
                      <c:pt idx="768">
                        <c:v>3.8902999999999999</c:v>
                      </c:pt>
                      <c:pt idx="769">
                        <c:v>3.89019</c:v>
                      </c:pt>
                      <c:pt idx="770">
                        <c:v>3.8900700000000001</c:v>
                      </c:pt>
                      <c:pt idx="771">
                        <c:v>3.8899499999999998</c:v>
                      </c:pt>
                      <c:pt idx="772">
                        <c:v>3.88984</c:v>
                      </c:pt>
                      <c:pt idx="773">
                        <c:v>3.8897200000000001</c:v>
                      </c:pt>
                      <c:pt idx="774">
                        <c:v>3.8896000000000002</c:v>
                      </c:pt>
                      <c:pt idx="775">
                        <c:v>3.8894899999999999</c:v>
                      </c:pt>
                      <c:pt idx="776">
                        <c:v>3.88937</c:v>
                      </c:pt>
                      <c:pt idx="777">
                        <c:v>3.8892600000000002</c:v>
                      </c:pt>
                      <c:pt idx="778">
                        <c:v>3.8891399999999998</c:v>
                      </c:pt>
                      <c:pt idx="779">
                        <c:v>3.8890199999999999</c:v>
                      </c:pt>
                      <c:pt idx="780">
                        <c:v>3.8889100000000001</c:v>
                      </c:pt>
                      <c:pt idx="781">
                        <c:v>3.8887900000000002</c:v>
                      </c:pt>
                      <c:pt idx="782">
                        <c:v>3.8886699999999998</c:v>
                      </c:pt>
                      <c:pt idx="783">
                        <c:v>3.88856</c:v>
                      </c:pt>
                      <c:pt idx="784">
                        <c:v>3.8884400000000001</c:v>
                      </c:pt>
                      <c:pt idx="785">
                        <c:v>3.8883200000000002</c:v>
                      </c:pt>
                      <c:pt idx="786">
                        <c:v>3.8882099999999999</c:v>
                      </c:pt>
                      <c:pt idx="787">
                        <c:v>3.88809</c:v>
                      </c:pt>
                      <c:pt idx="788">
                        <c:v>3.8879800000000002</c:v>
                      </c:pt>
                      <c:pt idx="789">
                        <c:v>3.8878599999999999</c:v>
                      </c:pt>
                      <c:pt idx="790">
                        <c:v>3.88774</c:v>
                      </c:pt>
                      <c:pt idx="791">
                        <c:v>3.8876300000000001</c:v>
                      </c:pt>
                      <c:pt idx="792">
                        <c:v>3.8875099999999998</c:v>
                      </c:pt>
                      <c:pt idx="793">
                        <c:v>3.8873899999999999</c:v>
                      </c:pt>
                      <c:pt idx="794">
                        <c:v>3.8872800000000001</c:v>
                      </c:pt>
                      <c:pt idx="795">
                        <c:v>3.8871600000000002</c:v>
                      </c:pt>
                      <c:pt idx="796">
                        <c:v>3.8870399999999998</c:v>
                      </c:pt>
                      <c:pt idx="797">
                        <c:v>3.88693</c:v>
                      </c:pt>
                      <c:pt idx="798">
                        <c:v>3.8868100000000001</c:v>
                      </c:pt>
                      <c:pt idx="799">
                        <c:v>3.8866900000000002</c:v>
                      </c:pt>
                      <c:pt idx="800">
                        <c:v>3.8865799999999999</c:v>
                      </c:pt>
                      <c:pt idx="801">
                        <c:v>3.88646</c:v>
                      </c:pt>
                      <c:pt idx="802">
                        <c:v>3.8863400000000001</c:v>
                      </c:pt>
                      <c:pt idx="803">
                        <c:v>3.8862299999999999</c:v>
                      </c:pt>
                      <c:pt idx="804">
                        <c:v>3.88611</c:v>
                      </c:pt>
                      <c:pt idx="805">
                        <c:v>3.8859900000000001</c:v>
                      </c:pt>
                      <c:pt idx="806">
                        <c:v>3.8858799999999998</c:v>
                      </c:pt>
                      <c:pt idx="807">
                        <c:v>3.8857599999999999</c:v>
                      </c:pt>
                      <c:pt idx="808">
                        <c:v>3.88564</c:v>
                      </c:pt>
                      <c:pt idx="809">
                        <c:v>3.8855300000000002</c:v>
                      </c:pt>
                      <c:pt idx="810">
                        <c:v>3.8854099999999998</c:v>
                      </c:pt>
                      <c:pt idx="811">
                        <c:v>3.8852899999999999</c:v>
                      </c:pt>
                      <c:pt idx="812">
                        <c:v>3.8851800000000001</c:v>
                      </c:pt>
                      <c:pt idx="813">
                        <c:v>3.8850600000000002</c:v>
                      </c:pt>
                      <c:pt idx="814">
                        <c:v>3.8849399999999998</c:v>
                      </c:pt>
                      <c:pt idx="815">
                        <c:v>3.8848199999999999</c:v>
                      </c:pt>
                      <c:pt idx="816">
                        <c:v>3.8847100000000001</c:v>
                      </c:pt>
                      <c:pt idx="817">
                        <c:v>3.8845900000000002</c:v>
                      </c:pt>
                      <c:pt idx="818">
                        <c:v>3.8844699999999999</c:v>
                      </c:pt>
                      <c:pt idx="819">
                        <c:v>3.88435</c:v>
                      </c:pt>
                      <c:pt idx="820">
                        <c:v>3.8842400000000001</c:v>
                      </c:pt>
                      <c:pt idx="821">
                        <c:v>3.8841199999999998</c:v>
                      </c:pt>
                      <c:pt idx="822">
                        <c:v>3.8839999999999999</c:v>
                      </c:pt>
                      <c:pt idx="823">
                        <c:v>3.88388</c:v>
                      </c:pt>
                      <c:pt idx="824">
                        <c:v>3.8837700000000002</c:v>
                      </c:pt>
                      <c:pt idx="825">
                        <c:v>3.8836499999999998</c:v>
                      </c:pt>
                      <c:pt idx="826">
                        <c:v>3.8835299999999999</c:v>
                      </c:pt>
                      <c:pt idx="827">
                        <c:v>3.88341</c:v>
                      </c:pt>
                      <c:pt idx="828">
                        <c:v>3.8833000000000002</c:v>
                      </c:pt>
                      <c:pt idx="829">
                        <c:v>3.8831799999999999</c:v>
                      </c:pt>
                      <c:pt idx="830">
                        <c:v>3.88306</c:v>
                      </c:pt>
                      <c:pt idx="831">
                        <c:v>3.8829400000000001</c:v>
                      </c:pt>
                      <c:pt idx="832">
                        <c:v>3.8828299999999998</c:v>
                      </c:pt>
                      <c:pt idx="833">
                        <c:v>3.8827099999999999</c:v>
                      </c:pt>
                      <c:pt idx="834">
                        <c:v>3.88259</c:v>
                      </c:pt>
                      <c:pt idx="835">
                        <c:v>3.8824700000000001</c:v>
                      </c:pt>
                      <c:pt idx="836">
                        <c:v>3.8823500000000002</c:v>
                      </c:pt>
                      <c:pt idx="837">
                        <c:v>3.8822299999999998</c:v>
                      </c:pt>
                      <c:pt idx="838">
                        <c:v>3.88212</c:v>
                      </c:pt>
                      <c:pt idx="839">
                        <c:v>3.8820000000000001</c:v>
                      </c:pt>
                      <c:pt idx="840">
                        <c:v>3.8818800000000002</c:v>
                      </c:pt>
                      <c:pt idx="841">
                        <c:v>3.8817599999999999</c:v>
                      </c:pt>
                      <c:pt idx="842">
                        <c:v>3.88164</c:v>
                      </c:pt>
                      <c:pt idx="843">
                        <c:v>3.8815200000000001</c:v>
                      </c:pt>
                      <c:pt idx="844">
                        <c:v>3.8814099999999998</c:v>
                      </c:pt>
                      <c:pt idx="845">
                        <c:v>3.8812899999999999</c:v>
                      </c:pt>
                      <c:pt idx="846">
                        <c:v>3.88117</c:v>
                      </c:pt>
                      <c:pt idx="847">
                        <c:v>3.8810500000000001</c:v>
                      </c:pt>
                      <c:pt idx="848">
                        <c:v>3.8809300000000002</c:v>
                      </c:pt>
                      <c:pt idx="849">
                        <c:v>3.8808099999999999</c:v>
                      </c:pt>
                      <c:pt idx="850">
                        <c:v>3.88069</c:v>
                      </c:pt>
                      <c:pt idx="851">
                        <c:v>3.8805700000000001</c:v>
                      </c:pt>
                      <c:pt idx="852">
                        <c:v>3.8804500000000002</c:v>
                      </c:pt>
                      <c:pt idx="853">
                        <c:v>3.8803299999999998</c:v>
                      </c:pt>
                      <c:pt idx="854">
                        <c:v>3.8802099999999999</c:v>
                      </c:pt>
                      <c:pt idx="855">
                        <c:v>3.8801000000000001</c:v>
                      </c:pt>
                      <c:pt idx="856">
                        <c:v>3.8799800000000002</c:v>
                      </c:pt>
                      <c:pt idx="857">
                        <c:v>3.8798599999999999</c:v>
                      </c:pt>
                      <c:pt idx="858">
                        <c:v>3.87974</c:v>
                      </c:pt>
                      <c:pt idx="859">
                        <c:v>3.8796200000000001</c:v>
                      </c:pt>
                      <c:pt idx="860">
                        <c:v>3.8795000000000002</c:v>
                      </c:pt>
                      <c:pt idx="861">
                        <c:v>3.8793799999999998</c:v>
                      </c:pt>
                      <c:pt idx="862">
                        <c:v>3.8792599999999999</c:v>
                      </c:pt>
                      <c:pt idx="863">
                        <c:v>3.87914</c:v>
                      </c:pt>
                      <c:pt idx="864">
                        <c:v>3.8790200000000001</c:v>
                      </c:pt>
                      <c:pt idx="865">
                        <c:v>3.8788999999999998</c:v>
                      </c:pt>
                      <c:pt idx="866">
                        <c:v>3.8787799999999999</c:v>
                      </c:pt>
                      <c:pt idx="867">
                        <c:v>3.87866</c:v>
                      </c:pt>
                      <c:pt idx="868">
                        <c:v>3.8785400000000001</c:v>
                      </c:pt>
                      <c:pt idx="869">
                        <c:v>3.8784200000000002</c:v>
                      </c:pt>
                      <c:pt idx="870">
                        <c:v>3.8782899999999998</c:v>
                      </c:pt>
                      <c:pt idx="871">
                        <c:v>3.8781699999999999</c:v>
                      </c:pt>
                      <c:pt idx="872">
                        <c:v>3.87805</c:v>
                      </c:pt>
                      <c:pt idx="873">
                        <c:v>3.8779300000000001</c:v>
                      </c:pt>
                      <c:pt idx="874">
                        <c:v>3.8778100000000002</c:v>
                      </c:pt>
                      <c:pt idx="875">
                        <c:v>3.8776899999999999</c:v>
                      </c:pt>
                      <c:pt idx="876">
                        <c:v>3.87757</c:v>
                      </c:pt>
                      <c:pt idx="877">
                        <c:v>3.8774500000000001</c:v>
                      </c:pt>
                      <c:pt idx="878">
                        <c:v>3.8773300000000002</c:v>
                      </c:pt>
                      <c:pt idx="879">
                        <c:v>3.8772099999999998</c:v>
                      </c:pt>
                      <c:pt idx="880">
                        <c:v>3.8770799999999999</c:v>
                      </c:pt>
                      <c:pt idx="881">
                        <c:v>3.87696</c:v>
                      </c:pt>
                      <c:pt idx="882">
                        <c:v>3.8768400000000001</c:v>
                      </c:pt>
                      <c:pt idx="883">
                        <c:v>3.8767200000000002</c:v>
                      </c:pt>
                      <c:pt idx="884">
                        <c:v>3.8765999999999998</c:v>
                      </c:pt>
                      <c:pt idx="885">
                        <c:v>3.8764699999999999</c:v>
                      </c:pt>
                      <c:pt idx="886">
                        <c:v>3.87635</c:v>
                      </c:pt>
                      <c:pt idx="887">
                        <c:v>3.8762300000000001</c:v>
                      </c:pt>
                      <c:pt idx="888">
                        <c:v>3.8761100000000002</c:v>
                      </c:pt>
                      <c:pt idx="889">
                        <c:v>3.8759899999999998</c:v>
                      </c:pt>
                      <c:pt idx="890">
                        <c:v>3.8758599999999999</c:v>
                      </c:pt>
                      <c:pt idx="891">
                        <c:v>3.87574</c:v>
                      </c:pt>
                      <c:pt idx="892">
                        <c:v>3.8756200000000001</c:v>
                      </c:pt>
                      <c:pt idx="893">
                        <c:v>3.8755000000000002</c:v>
                      </c:pt>
                      <c:pt idx="894">
                        <c:v>3.8753700000000002</c:v>
                      </c:pt>
                      <c:pt idx="895">
                        <c:v>3.8752499999999999</c:v>
                      </c:pt>
                      <c:pt idx="896">
                        <c:v>3.87513</c:v>
                      </c:pt>
                      <c:pt idx="897">
                        <c:v>3.875</c:v>
                      </c:pt>
                      <c:pt idx="898">
                        <c:v>3.8748800000000001</c:v>
                      </c:pt>
                      <c:pt idx="899">
                        <c:v>3.8747600000000002</c:v>
                      </c:pt>
                      <c:pt idx="900">
                        <c:v>3.8746299999999998</c:v>
                      </c:pt>
                      <c:pt idx="901">
                        <c:v>3.8745099999999999</c:v>
                      </c:pt>
                      <c:pt idx="902">
                        <c:v>3.87439</c:v>
                      </c:pt>
                      <c:pt idx="903">
                        <c:v>3.87426</c:v>
                      </c:pt>
                      <c:pt idx="904">
                        <c:v>3.8741400000000001</c:v>
                      </c:pt>
                      <c:pt idx="905">
                        <c:v>3.8740199999999998</c:v>
                      </c:pt>
                      <c:pt idx="906">
                        <c:v>3.8738899999999998</c:v>
                      </c:pt>
                      <c:pt idx="907">
                        <c:v>3.8737699999999999</c:v>
                      </c:pt>
                      <c:pt idx="908">
                        <c:v>3.87364</c:v>
                      </c:pt>
                      <c:pt idx="909">
                        <c:v>3.8735200000000001</c:v>
                      </c:pt>
                      <c:pt idx="910">
                        <c:v>3.8733900000000001</c:v>
                      </c:pt>
                      <c:pt idx="911">
                        <c:v>3.8732700000000002</c:v>
                      </c:pt>
                      <c:pt idx="912">
                        <c:v>3.8731399999999998</c:v>
                      </c:pt>
                      <c:pt idx="913">
                        <c:v>3.8730199999999999</c:v>
                      </c:pt>
                      <c:pt idx="914">
                        <c:v>3.8728899999999999</c:v>
                      </c:pt>
                      <c:pt idx="915">
                        <c:v>3.87277</c:v>
                      </c:pt>
                      <c:pt idx="916">
                        <c:v>3.8726400000000001</c:v>
                      </c:pt>
                      <c:pt idx="917">
                        <c:v>3.8725200000000002</c:v>
                      </c:pt>
                      <c:pt idx="918">
                        <c:v>3.8723900000000002</c:v>
                      </c:pt>
                      <c:pt idx="919">
                        <c:v>3.8722699999999999</c:v>
                      </c:pt>
                      <c:pt idx="920">
                        <c:v>3.8721399999999999</c:v>
                      </c:pt>
                      <c:pt idx="921">
                        <c:v>3.87202</c:v>
                      </c:pt>
                      <c:pt idx="922">
                        <c:v>3.8718900000000001</c:v>
                      </c:pt>
                      <c:pt idx="923">
                        <c:v>3.8717600000000001</c:v>
                      </c:pt>
                      <c:pt idx="924">
                        <c:v>3.8716400000000002</c:v>
                      </c:pt>
                      <c:pt idx="925">
                        <c:v>3.8715099999999998</c:v>
                      </c:pt>
                      <c:pt idx="926">
                        <c:v>3.8713899999999999</c:v>
                      </c:pt>
                      <c:pt idx="927">
                        <c:v>3.8712599999999999</c:v>
                      </c:pt>
                      <c:pt idx="928">
                        <c:v>3.87113</c:v>
                      </c:pt>
                      <c:pt idx="929">
                        <c:v>3.871</c:v>
                      </c:pt>
                      <c:pt idx="930">
                        <c:v>3.8708800000000001</c:v>
                      </c:pt>
                      <c:pt idx="931">
                        <c:v>3.8707500000000001</c:v>
                      </c:pt>
                      <c:pt idx="932">
                        <c:v>3.8706200000000002</c:v>
                      </c:pt>
                      <c:pt idx="933">
                        <c:v>3.8704999999999998</c:v>
                      </c:pt>
                      <c:pt idx="934">
                        <c:v>3.8703699999999999</c:v>
                      </c:pt>
                      <c:pt idx="935">
                        <c:v>3.8702399999999999</c:v>
                      </c:pt>
                      <c:pt idx="936">
                        <c:v>3.8701099999999999</c:v>
                      </c:pt>
                      <c:pt idx="937">
                        <c:v>3.86999</c:v>
                      </c:pt>
                      <c:pt idx="938">
                        <c:v>3.8698600000000001</c:v>
                      </c:pt>
                      <c:pt idx="939">
                        <c:v>3.8697300000000001</c:v>
                      </c:pt>
                      <c:pt idx="940">
                        <c:v>3.8696000000000002</c:v>
                      </c:pt>
                      <c:pt idx="941">
                        <c:v>3.8694700000000002</c:v>
                      </c:pt>
                      <c:pt idx="942">
                        <c:v>3.8693399999999998</c:v>
                      </c:pt>
                      <c:pt idx="943">
                        <c:v>3.8692199999999999</c:v>
                      </c:pt>
                      <c:pt idx="944">
                        <c:v>3.8690899999999999</c:v>
                      </c:pt>
                      <c:pt idx="945">
                        <c:v>3.86896</c:v>
                      </c:pt>
                      <c:pt idx="946">
                        <c:v>3.86883</c:v>
                      </c:pt>
                      <c:pt idx="947">
                        <c:v>3.8687</c:v>
                      </c:pt>
                      <c:pt idx="948">
                        <c:v>3.8685700000000001</c:v>
                      </c:pt>
                      <c:pt idx="949">
                        <c:v>3.8684400000000001</c:v>
                      </c:pt>
                      <c:pt idx="950">
                        <c:v>3.8683100000000001</c:v>
                      </c:pt>
                      <c:pt idx="951">
                        <c:v>3.8681800000000002</c:v>
                      </c:pt>
                      <c:pt idx="952">
                        <c:v>3.8680500000000002</c:v>
                      </c:pt>
                      <c:pt idx="953">
                        <c:v>3.8679199999999998</c:v>
                      </c:pt>
                      <c:pt idx="954">
                        <c:v>3.8677899999999998</c:v>
                      </c:pt>
                      <c:pt idx="955">
                        <c:v>3.8676599999999999</c:v>
                      </c:pt>
                      <c:pt idx="956">
                        <c:v>3.8675299999999999</c:v>
                      </c:pt>
                      <c:pt idx="957">
                        <c:v>3.8673999999999999</c:v>
                      </c:pt>
                      <c:pt idx="958">
                        <c:v>3.86727</c:v>
                      </c:pt>
                      <c:pt idx="959">
                        <c:v>3.86714</c:v>
                      </c:pt>
                      <c:pt idx="960">
                        <c:v>3.8670100000000001</c:v>
                      </c:pt>
                      <c:pt idx="961">
                        <c:v>3.8668800000000001</c:v>
                      </c:pt>
                      <c:pt idx="962">
                        <c:v>3.8667500000000001</c:v>
                      </c:pt>
                      <c:pt idx="963">
                        <c:v>3.8666200000000002</c:v>
                      </c:pt>
                      <c:pt idx="964">
                        <c:v>3.8664900000000002</c:v>
                      </c:pt>
                      <c:pt idx="965">
                        <c:v>3.8663500000000002</c:v>
                      </c:pt>
                      <c:pt idx="966">
                        <c:v>3.8662200000000002</c:v>
                      </c:pt>
                      <c:pt idx="967">
                        <c:v>3.8660899999999998</c:v>
                      </c:pt>
                      <c:pt idx="968">
                        <c:v>3.8659599999999998</c:v>
                      </c:pt>
                      <c:pt idx="969">
                        <c:v>3.8658299999999999</c:v>
                      </c:pt>
                      <c:pt idx="970">
                        <c:v>3.8656899999999998</c:v>
                      </c:pt>
                      <c:pt idx="971">
                        <c:v>3.8655599999999999</c:v>
                      </c:pt>
                      <c:pt idx="972">
                        <c:v>3.8654299999999999</c:v>
                      </c:pt>
                      <c:pt idx="973">
                        <c:v>3.8653</c:v>
                      </c:pt>
                      <c:pt idx="974">
                        <c:v>3.8651599999999999</c:v>
                      </c:pt>
                      <c:pt idx="975">
                        <c:v>3.86503</c:v>
                      </c:pt>
                      <c:pt idx="976">
                        <c:v>3.8649</c:v>
                      </c:pt>
                      <c:pt idx="977">
                        <c:v>3.86476</c:v>
                      </c:pt>
                      <c:pt idx="978">
                        <c:v>3.86463</c:v>
                      </c:pt>
                      <c:pt idx="979">
                        <c:v>3.8645</c:v>
                      </c:pt>
                      <c:pt idx="980">
                        <c:v>3.86436</c:v>
                      </c:pt>
                      <c:pt idx="981">
                        <c:v>3.8642300000000001</c:v>
                      </c:pt>
                      <c:pt idx="982">
                        <c:v>3.86409</c:v>
                      </c:pt>
                      <c:pt idx="983">
                        <c:v>3.8639600000000001</c:v>
                      </c:pt>
                      <c:pt idx="984">
                        <c:v>3.8638300000000001</c:v>
                      </c:pt>
                      <c:pt idx="985">
                        <c:v>3.8636900000000001</c:v>
                      </c:pt>
                      <c:pt idx="986">
                        <c:v>3.8635600000000001</c:v>
                      </c:pt>
                      <c:pt idx="987">
                        <c:v>3.8634200000000001</c:v>
                      </c:pt>
                      <c:pt idx="988">
                        <c:v>3.8632900000000001</c:v>
                      </c:pt>
                      <c:pt idx="989">
                        <c:v>3.8631500000000001</c:v>
                      </c:pt>
                      <c:pt idx="990">
                        <c:v>3.8630200000000001</c:v>
                      </c:pt>
                      <c:pt idx="991">
                        <c:v>3.8628800000000001</c:v>
                      </c:pt>
                      <c:pt idx="992">
                        <c:v>3.8627500000000001</c:v>
                      </c:pt>
                      <c:pt idx="993">
                        <c:v>3.8626100000000001</c:v>
                      </c:pt>
                      <c:pt idx="994">
                        <c:v>3.8624700000000001</c:v>
                      </c:pt>
                      <c:pt idx="995">
                        <c:v>3.8623400000000001</c:v>
                      </c:pt>
                      <c:pt idx="996">
                        <c:v>3.8622000000000001</c:v>
                      </c:pt>
                      <c:pt idx="997">
                        <c:v>3.8620700000000001</c:v>
                      </c:pt>
                      <c:pt idx="998">
                        <c:v>3.8619300000000001</c:v>
                      </c:pt>
                      <c:pt idx="999">
                        <c:v>3.8617900000000001</c:v>
                      </c:pt>
                      <c:pt idx="1000">
                        <c:v>3.8616600000000001</c:v>
                      </c:pt>
                      <c:pt idx="1001">
                        <c:v>3.8615200000000001</c:v>
                      </c:pt>
                      <c:pt idx="1002">
                        <c:v>3.86138</c:v>
                      </c:pt>
                      <c:pt idx="1003">
                        <c:v>3.86124</c:v>
                      </c:pt>
                      <c:pt idx="1004">
                        <c:v>3.86111</c:v>
                      </c:pt>
                      <c:pt idx="1005">
                        <c:v>3.86097</c:v>
                      </c:pt>
                      <c:pt idx="1006">
                        <c:v>3.86083</c:v>
                      </c:pt>
                      <c:pt idx="1007">
                        <c:v>3.86069</c:v>
                      </c:pt>
                      <c:pt idx="1008">
                        <c:v>3.86056</c:v>
                      </c:pt>
                      <c:pt idx="1009">
                        <c:v>3.86042</c:v>
                      </c:pt>
                      <c:pt idx="1010">
                        <c:v>3.8602799999999999</c:v>
                      </c:pt>
                      <c:pt idx="1011">
                        <c:v>3.8601399999999999</c:v>
                      </c:pt>
                      <c:pt idx="1012">
                        <c:v>3.86</c:v>
                      </c:pt>
                      <c:pt idx="1013">
                        <c:v>3.8598599999999998</c:v>
                      </c:pt>
                      <c:pt idx="1014">
                        <c:v>3.8597299999999999</c:v>
                      </c:pt>
                      <c:pt idx="1015">
                        <c:v>3.8595899999999999</c:v>
                      </c:pt>
                      <c:pt idx="1016">
                        <c:v>3.8594499999999998</c:v>
                      </c:pt>
                      <c:pt idx="1017">
                        <c:v>3.8593099999999998</c:v>
                      </c:pt>
                      <c:pt idx="1018">
                        <c:v>3.8591700000000002</c:v>
                      </c:pt>
                      <c:pt idx="1019">
                        <c:v>3.8590300000000002</c:v>
                      </c:pt>
                      <c:pt idx="1020">
                        <c:v>3.8588900000000002</c:v>
                      </c:pt>
                      <c:pt idx="1021">
                        <c:v>3.8587500000000001</c:v>
                      </c:pt>
                      <c:pt idx="1022">
                        <c:v>3.8586100000000001</c:v>
                      </c:pt>
                      <c:pt idx="1023">
                        <c:v>3.8584700000000001</c:v>
                      </c:pt>
                      <c:pt idx="1024">
                        <c:v>3.85833</c:v>
                      </c:pt>
                      <c:pt idx="1025">
                        <c:v>3.85819</c:v>
                      </c:pt>
                      <c:pt idx="1026">
                        <c:v>3.85805</c:v>
                      </c:pt>
                      <c:pt idx="1027">
                        <c:v>3.8578999999999999</c:v>
                      </c:pt>
                      <c:pt idx="1028">
                        <c:v>3.8577599999999999</c:v>
                      </c:pt>
                      <c:pt idx="1029">
                        <c:v>3.8576199999999998</c:v>
                      </c:pt>
                      <c:pt idx="1030">
                        <c:v>3.8574799999999998</c:v>
                      </c:pt>
                      <c:pt idx="1031">
                        <c:v>3.8573400000000002</c:v>
                      </c:pt>
                      <c:pt idx="1032">
                        <c:v>3.8572000000000002</c:v>
                      </c:pt>
                      <c:pt idx="1033">
                        <c:v>3.8570500000000001</c:v>
                      </c:pt>
                      <c:pt idx="1034">
                        <c:v>3.8569100000000001</c:v>
                      </c:pt>
                      <c:pt idx="1035">
                        <c:v>3.85677</c:v>
                      </c:pt>
                      <c:pt idx="1036">
                        <c:v>3.85663</c:v>
                      </c:pt>
                      <c:pt idx="1037">
                        <c:v>3.8564799999999999</c:v>
                      </c:pt>
                      <c:pt idx="1038">
                        <c:v>3.8563399999999999</c:v>
                      </c:pt>
                      <c:pt idx="1039">
                        <c:v>3.8561999999999999</c:v>
                      </c:pt>
                      <c:pt idx="1040">
                        <c:v>3.8560599999999998</c:v>
                      </c:pt>
                      <c:pt idx="1041">
                        <c:v>3.8559100000000002</c:v>
                      </c:pt>
                      <c:pt idx="1042">
                        <c:v>3.8557700000000001</c:v>
                      </c:pt>
                      <c:pt idx="1043">
                        <c:v>3.8556300000000001</c:v>
                      </c:pt>
                      <c:pt idx="1044">
                        <c:v>3.85548</c:v>
                      </c:pt>
                      <c:pt idx="1045">
                        <c:v>3.85534</c:v>
                      </c:pt>
                      <c:pt idx="1046">
                        <c:v>3.8551899999999999</c:v>
                      </c:pt>
                      <c:pt idx="1047">
                        <c:v>3.8550499999999999</c:v>
                      </c:pt>
                      <c:pt idx="1048">
                        <c:v>3.8549000000000002</c:v>
                      </c:pt>
                      <c:pt idx="1049">
                        <c:v>3.8547600000000002</c:v>
                      </c:pt>
                      <c:pt idx="1050">
                        <c:v>3.8546200000000002</c:v>
                      </c:pt>
                      <c:pt idx="1051">
                        <c:v>3.8544700000000001</c:v>
                      </c:pt>
                      <c:pt idx="1052">
                        <c:v>3.85433</c:v>
                      </c:pt>
                      <c:pt idx="1053">
                        <c:v>3.8541799999999999</c:v>
                      </c:pt>
                      <c:pt idx="1054">
                        <c:v>3.8540299999999998</c:v>
                      </c:pt>
                      <c:pt idx="1055">
                        <c:v>3.8538899999999998</c:v>
                      </c:pt>
                      <c:pt idx="1056">
                        <c:v>3.8537400000000002</c:v>
                      </c:pt>
                      <c:pt idx="1057">
                        <c:v>3.8536000000000001</c:v>
                      </c:pt>
                      <c:pt idx="1058">
                        <c:v>3.85345</c:v>
                      </c:pt>
                      <c:pt idx="1059">
                        <c:v>3.8532999999999999</c:v>
                      </c:pt>
                      <c:pt idx="1060">
                        <c:v>3.8531599999999999</c:v>
                      </c:pt>
                      <c:pt idx="1061">
                        <c:v>3.8530099999999998</c:v>
                      </c:pt>
                      <c:pt idx="1062">
                        <c:v>3.8528600000000002</c:v>
                      </c:pt>
                      <c:pt idx="1063">
                        <c:v>3.8527200000000001</c:v>
                      </c:pt>
                      <c:pt idx="1064">
                        <c:v>3.8525700000000001</c:v>
                      </c:pt>
                      <c:pt idx="1065">
                        <c:v>3.85242</c:v>
                      </c:pt>
                      <c:pt idx="1066">
                        <c:v>3.8522799999999999</c:v>
                      </c:pt>
                      <c:pt idx="1067">
                        <c:v>3.8521299999999998</c:v>
                      </c:pt>
                      <c:pt idx="1068">
                        <c:v>3.8519800000000002</c:v>
                      </c:pt>
                      <c:pt idx="1069">
                        <c:v>3.8518300000000001</c:v>
                      </c:pt>
                      <c:pt idx="1070">
                        <c:v>3.85168</c:v>
                      </c:pt>
                      <c:pt idx="1071">
                        <c:v>3.85154</c:v>
                      </c:pt>
                      <c:pt idx="1072">
                        <c:v>3.8513899999999999</c:v>
                      </c:pt>
                      <c:pt idx="1073">
                        <c:v>3.8512400000000002</c:v>
                      </c:pt>
                      <c:pt idx="1074">
                        <c:v>3.8510900000000001</c:v>
                      </c:pt>
                      <c:pt idx="1075">
                        <c:v>3.85094</c:v>
                      </c:pt>
                      <c:pt idx="1076">
                        <c:v>3.8507899999999999</c:v>
                      </c:pt>
                      <c:pt idx="1077">
                        <c:v>3.8506399999999998</c:v>
                      </c:pt>
                      <c:pt idx="1078">
                        <c:v>3.8504900000000002</c:v>
                      </c:pt>
                      <c:pt idx="1079">
                        <c:v>3.8503400000000001</c:v>
                      </c:pt>
                      <c:pt idx="1080">
                        <c:v>3.85019</c:v>
                      </c:pt>
                      <c:pt idx="1081">
                        <c:v>3.8500399999999999</c:v>
                      </c:pt>
                      <c:pt idx="1082">
                        <c:v>3.8498999999999999</c:v>
                      </c:pt>
                      <c:pt idx="1083">
                        <c:v>3.8497400000000002</c:v>
                      </c:pt>
                      <c:pt idx="1084">
                        <c:v>3.8495900000000001</c:v>
                      </c:pt>
                      <c:pt idx="1085">
                        <c:v>3.84944</c:v>
                      </c:pt>
                      <c:pt idx="1086">
                        <c:v>3.8492899999999999</c:v>
                      </c:pt>
                      <c:pt idx="1087">
                        <c:v>3.8491399999999998</c:v>
                      </c:pt>
                      <c:pt idx="1088">
                        <c:v>3.8489900000000001</c:v>
                      </c:pt>
                      <c:pt idx="1089">
                        <c:v>3.84884</c:v>
                      </c:pt>
                      <c:pt idx="1090">
                        <c:v>3.8486899999999999</c:v>
                      </c:pt>
                      <c:pt idx="1091">
                        <c:v>3.8485399999999998</c:v>
                      </c:pt>
                      <c:pt idx="1092">
                        <c:v>3.8483900000000002</c:v>
                      </c:pt>
                      <c:pt idx="1093">
                        <c:v>3.84823</c:v>
                      </c:pt>
                      <c:pt idx="1094">
                        <c:v>3.8480799999999999</c:v>
                      </c:pt>
                      <c:pt idx="1095">
                        <c:v>3.8479299999999999</c:v>
                      </c:pt>
                      <c:pt idx="1096">
                        <c:v>3.8477800000000002</c:v>
                      </c:pt>
                      <c:pt idx="1097">
                        <c:v>3.84762</c:v>
                      </c:pt>
                      <c:pt idx="1098">
                        <c:v>3.8474699999999999</c:v>
                      </c:pt>
                      <c:pt idx="1099">
                        <c:v>3.8473199999999999</c:v>
                      </c:pt>
                      <c:pt idx="1100">
                        <c:v>3.8471700000000002</c:v>
                      </c:pt>
                      <c:pt idx="1101">
                        <c:v>3.84701</c:v>
                      </c:pt>
                      <c:pt idx="1102">
                        <c:v>3.8468599999999999</c:v>
                      </c:pt>
                      <c:pt idx="1103">
                        <c:v>3.8467099999999999</c:v>
                      </c:pt>
                      <c:pt idx="1104">
                        <c:v>3.8465500000000001</c:v>
                      </c:pt>
                      <c:pt idx="1105">
                        <c:v>3.8464</c:v>
                      </c:pt>
                      <c:pt idx="1106">
                        <c:v>3.8462399999999999</c:v>
                      </c:pt>
                      <c:pt idx="1107">
                        <c:v>3.8460899999999998</c:v>
                      </c:pt>
                      <c:pt idx="1108">
                        <c:v>3.8459400000000001</c:v>
                      </c:pt>
                      <c:pt idx="1109">
                        <c:v>3.84578</c:v>
                      </c:pt>
                      <c:pt idx="1110">
                        <c:v>3.8456299999999999</c:v>
                      </c:pt>
                      <c:pt idx="1111">
                        <c:v>3.8454700000000002</c:v>
                      </c:pt>
                      <c:pt idx="1112">
                        <c:v>3.8453200000000001</c:v>
                      </c:pt>
                      <c:pt idx="1113">
                        <c:v>3.8451599999999999</c:v>
                      </c:pt>
                      <c:pt idx="1114">
                        <c:v>3.8450099999999998</c:v>
                      </c:pt>
                      <c:pt idx="1115">
                        <c:v>3.8448500000000001</c:v>
                      </c:pt>
                      <c:pt idx="1116">
                        <c:v>3.8447</c:v>
                      </c:pt>
                      <c:pt idx="1117">
                        <c:v>3.8445399999999998</c:v>
                      </c:pt>
                      <c:pt idx="1118">
                        <c:v>3.8443900000000002</c:v>
                      </c:pt>
                      <c:pt idx="1119">
                        <c:v>3.84423</c:v>
                      </c:pt>
                      <c:pt idx="1120">
                        <c:v>3.8440699999999999</c:v>
                      </c:pt>
                      <c:pt idx="1121">
                        <c:v>3.8439199999999998</c:v>
                      </c:pt>
                      <c:pt idx="1122">
                        <c:v>3.8437600000000001</c:v>
                      </c:pt>
                      <c:pt idx="1123">
                        <c:v>3.8435999999999999</c:v>
                      </c:pt>
                      <c:pt idx="1124">
                        <c:v>3.8434499999999998</c:v>
                      </c:pt>
                      <c:pt idx="1125">
                        <c:v>3.8432900000000001</c:v>
                      </c:pt>
                      <c:pt idx="1126">
                        <c:v>3.8431299999999999</c:v>
                      </c:pt>
                      <c:pt idx="1127">
                        <c:v>3.8429799999999998</c:v>
                      </c:pt>
                      <c:pt idx="1128">
                        <c:v>3.8428200000000001</c:v>
                      </c:pt>
                      <c:pt idx="1129">
                        <c:v>3.84266</c:v>
                      </c:pt>
                      <c:pt idx="1130">
                        <c:v>3.8424999999999998</c:v>
                      </c:pt>
                      <c:pt idx="1131">
                        <c:v>3.8423500000000002</c:v>
                      </c:pt>
                      <c:pt idx="1132">
                        <c:v>3.84219</c:v>
                      </c:pt>
                      <c:pt idx="1133">
                        <c:v>3.8420299999999998</c:v>
                      </c:pt>
                      <c:pt idx="1134">
                        <c:v>3.8418700000000001</c:v>
                      </c:pt>
                      <c:pt idx="1135">
                        <c:v>3.84171</c:v>
                      </c:pt>
                      <c:pt idx="1136">
                        <c:v>3.8415499999999998</c:v>
                      </c:pt>
                      <c:pt idx="1137">
                        <c:v>3.8414000000000001</c:v>
                      </c:pt>
                      <c:pt idx="1138">
                        <c:v>3.84124</c:v>
                      </c:pt>
                      <c:pt idx="1139">
                        <c:v>3.8410799999999998</c:v>
                      </c:pt>
                      <c:pt idx="1140">
                        <c:v>3.8409200000000001</c:v>
                      </c:pt>
                      <c:pt idx="1141">
                        <c:v>3.84076</c:v>
                      </c:pt>
                      <c:pt idx="1142">
                        <c:v>3.8405999999999998</c:v>
                      </c:pt>
                      <c:pt idx="1143">
                        <c:v>3.8404400000000001</c:v>
                      </c:pt>
                      <c:pt idx="1144">
                        <c:v>3.8402799999999999</c:v>
                      </c:pt>
                      <c:pt idx="1145">
                        <c:v>3.8401200000000002</c:v>
                      </c:pt>
                      <c:pt idx="1146">
                        <c:v>3.83996</c:v>
                      </c:pt>
                      <c:pt idx="1147">
                        <c:v>3.8397999999999999</c:v>
                      </c:pt>
                      <c:pt idx="1148">
                        <c:v>3.8396400000000002</c:v>
                      </c:pt>
                      <c:pt idx="1149">
                        <c:v>3.83948</c:v>
                      </c:pt>
                      <c:pt idx="1150">
                        <c:v>3.8393199999999998</c:v>
                      </c:pt>
                      <c:pt idx="1151">
                        <c:v>3.8391600000000001</c:v>
                      </c:pt>
                      <c:pt idx="1152">
                        <c:v>3.839</c:v>
                      </c:pt>
                      <c:pt idx="1153">
                        <c:v>3.8388399999999998</c:v>
                      </c:pt>
                      <c:pt idx="1154">
                        <c:v>3.8386800000000001</c:v>
                      </c:pt>
                      <c:pt idx="1155">
                        <c:v>3.8385099999999999</c:v>
                      </c:pt>
                      <c:pt idx="1156">
                        <c:v>3.8383500000000002</c:v>
                      </c:pt>
                      <c:pt idx="1157">
                        <c:v>3.83819</c:v>
                      </c:pt>
                      <c:pt idx="1158">
                        <c:v>3.8380299999999998</c:v>
                      </c:pt>
                      <c:pt idx="1159">
                        <c:v>3.8378700000000001</c:v>
                      </c:pt>
                      <c:pt idx="1160">
                        <c:v>3.83771</c:v>
                      </c:pt>
                      <c:pt idx="1161">
                        <c:v>3.8375400000000002</c:v>
                      </c:pt>
                      <c:pt idx="1162">
                        <c:v>3.83738</c:v>
                      </c:pt>
                      <c:pt idx="1163">
                        <c:v>3.8372199999999999</c:v>
                      </c:pt>
                      <c:pt idx="1164">
                        <c:v>3.8370600000000001</c:v>
                      </c:pt>
                      <c:pt idx="1165">
                        <c:v>3.8368899999999999</c:v>
                      </c:pt>
                      <c:pt idx="1166">
                        <c:v>3.8367300000000002</c:v>
                      </c:pt>
                      <c:pt idx="1167">
                        <c:v>3.83657</c:v>
                      </c:pt>
                      <c:pt idx="1168">
                        <c:v>3.8363999999999998</c:v>
                      </c:pt>
                      <c:pt idx="1169">
                        <c:v>3.8362400000000001</c:v>
                      </c:pt>
                      <c:pt idx="1170">
                        <c:v>3.8360799999999999</c:v>
                      </c:pt>
                      <c:pt idx="1171">
                        <c:v>3.8359200000000002</c:v>
                      </c:pt>
                      <c:pt idx="1172">
                        <c:v>3.83575</c:v>
                      </c:pt>
                      <c:pt idx="1173">
                        <c:v>3.8355899999999998</c:v>
                      </c:pt>
                      <c:pt idx="1174">
                        <c:v>3.8354300000000001</c:v>
                      </c:pt>
                      <c:pt idx="1175">
                        <c:v>3.8352599999999999</c:v>
                      </c:pt>
                      <c:pt idx="1176">
                        <c:v>3.8351000000000002</c:v>
                      </c:pt>
                      <c:pt idx="1177">
                        <c:v>3.8349299999999999</c:v>
                      </c:pt>
                      <c:pt idx="1178">
                        <c:v>3.8347699999999998</c:v>
                      </c:pt>
                      <c:pt idx="1179">
                        <c:v>3.8346</c:v>
                      </c:pt>
                      <c:pt idx="1180">
                        <c:v>3.8344399999999998</c:v>
                      </c:pt>
                      <c:pt idx="1181">
                        <c:v>3.8342700000000001</c:v>
                      </c:pt>
                      <c:pt idx="1182">
                        <c:v>3.8341099999999999</c:v>
                      </c:pt>
                      <c:pt idx="1183">
                        <c:v>3.8339400000000001</c:v>
                      </c:pt>
                      <c:pt idx="1184">
                        <c:v>3.83378</c:v>
                      </c:pt>
                      <c:pt idx="1185">
                        <c:v>3.8336199999999998</c:v>
                      </c:pt>
                      <c:pt idx="1186">
                        <c:v>3.83345</c:v>
                      </c:pt>
                      <c:pt idx="1187">
                        <c:v>3.8332899999999999</c:v>
                      </c:pt>
                      <c:pt idx="1188">
                        <c:v>3.8331200000000001</c:v>
                      </c:pt>
                      <c:pt idx="1189">
                        <c:v>3.8329499999999999</c:v>
                      </c:pt>
                      <c:pt idx="1190">
                        <c:v>3.8327900000000001</c:v>
                      </c:pt>
                      <c:pt idx="1191">
                        <c:v>3.8326199999999999</c:v>
                      </c:pt>
                      <c:pt idx="1192">
                        <c:v>3.8324600000000002</c:v>
                      </c:pt>
                      <c:pt idx="1193">
                        <c:v>3.83229</c:v>
                      </c:pt>
                      <c:pt idx="1194">
                        <c:v>3.8321200000000002</c:v>
                      </c:pt>
                      <c:pt idx="1195">
                        <c:v>3.83196</c:v>
                      </c:pt>
                      <c:pt idx="1196">
                        <c:v>3.8317899999999998</c:v>
                      </c:pt>
                      <c:pt idx="1197">
                        <c:v>3.83162</c:v>
                      </c:pt>
                      <c:pt idx="1198">
                        <c:v>3.8314599999999999</c:v>
                      </c:pt>
                      <c:pt idx="1199">
                        <c:v>3.8312900000000001</c:v>
                      </c:pt>
                      <c:pt idx="1200">
                        <c:v>3.8311299999999999</c:v>
                      </c:pt>
                      <c:pt idx="1201">
                        <c:v>3.8309600000000001</c:v>
                      </c:pt>
                      <c:pt idx="1202">
                        <c:v>3.8307899999999999</c:v>
                      </c:pt>
                      <c:pt idx="1203">
                        <c:v>3.8306200000000001</c:v>
                      </c:pt>
                      <c:pt idx="1204">
                        <c:v>3.83046</c:v>
                      </c:pt>
                      <c:pt idx="1205">
                        <c:v>3.8302900000000002</c:v>
                      </c:pt>
                      <c:pt idx="1206">
                        <c:v>3.83012</c:v>
                      </c:pt>
                      <c:pt idx="1207">
                        <c:v>3.8299500000000002</c:v>
                      </c:pt>
                      <c:pt idx="1208">
                        <c:v>3.82979</c:v>
                      </c:pt>
                      <c:pt idx="1209">
                        <c:v>3.8296199999999998</c:v>
                      </c:pt>
                      <c:pt idx="1210">
                        <c:v>3.82945</c:v>
                      </c:pt>
                      <c:pt idx="1211">
                        <c:v>3.8292799999999998</c:v>
                      </c:pt>
                      <c:pt idx="1212">
                        <c:v>3.82911</c:v>
                      </c:pt>
                      <c:pt idx="1213">
                        <c:v>3.8289499999999999</c:v>
                      </c:pt>
                      <c:pt idx="1214">
                        <c:v>3.8287800000000001</c:v>
                      </c:pt>
                      <c:pt idx="1215">
                        <c:v>3.8286099999999998</c:v>
                      </c:pt>
                      <c:pt idx="1216">
                        <c:v>3.8284400000000001</c:v>
                      </c:pt>
                      <c:pt idx="1217">
                        <c:v>3.8282699999999998</c:v>
                      </c:pt>
                      <c:pt idx="1218">
                        <c:v>3.8281000000000001</c:v>
                      </c:pt>
                      <c:pt idx="1219">
                        <c:v>3.8279399999999999</c:v>
                      </c:pt>
                      <c:pt idx="1220">
                        <c:v>3.8277700000000001</c:v>
                      </c:pt>
                      <c:pt idx="1221">
                        <c:v>3.8275999999999999</c:v>
                      </c:pt>
                      <c:pt idx="1222">
                        <c:v>3.8274300000000001</c:v>
                      </c:pt>
                      <c:pt idx="1223">
                        <c:v>3.8272599999999999</c:v>
                      </c:pt>
                      <c:pt idx="1224">
                        <c:v>3.8270900000000001</c:v>
                      </c:pt>
                      <c:pt idx="1225">
                        <c:v>3.8269299999999999</c:v>
                      </c:pt>
                      <c:pt idx="1226">
                        <c:v>3.8267600000000002</c:v>
                      </c:pt>
                      <c:pt idx="1227">
                        <c:v>3.8265799999999999</c:v>
                      </c:pt>
                      <c:pt idx="1228">
                        <c:v>3.8264200000000002</c:v>
                      </c:pt>
                      <c:pt idx="1229">
                        <c:v>3.8262499999999999</c:v>
                      </c:pt>
                      <c:pt idx="1230">
                        <c:v>3.8260800000000001</c:v>
                      </c:pt>
                      <c:pt idx="1231">
                        <c:v>3.8259099999999999</c:v>
                      </c:pt>
                      <c:pt idx="1232">
                        <c:v>3.8257400000000001</c:v>
                      </c:pt>
                      <c:pt idx="1233">
                        <c:v>3.8255699999999999</c:v>
                      </c:pt>
                      <c:pt idx="1234">
                        <c:v>3.8254000000000001</c:v>
                      </c:pt>
                      <c:pt idx="1235">
                        <c:v>3.8252299999999999</c:v>
                      </c:pt>
                      <c:pt idx="1236">
                        <c:v>3.8250600000000001</c:v>
                      </c:pt>
                      <c:pt idx="1237">
                        <c:v>3.8248899999999999</c:v>
                      </c:pt>
                      <c:pt idx="1238">
                        <c:v>3.8247200000000001</c:v>
                      </c:pt>
                      <c:pt idx="1239">
                        <c:v>3.8245499999999999</c:v>
                      </c:pt>
                      <c:pt idx="1240">
                        <c:v>3.8243800000000001</c:v>
                      </c:pt>
                      <c:pt idx="1241">
                        <c:v>3.8242099999999999</c:v>
                      </c:pt>
                      <c:pt idx="1242">
                        <c:v>3.8240400000000001</c:v>
                      </c:pt>
                      <c:pt idx="1243">
                        <c:v>3.8238699999999999</c:v>
                      </c:pt>
                      <c:pt idx="1244">
                        <c:v>3.8237000000000001</c:v>
                      </c:pt>
                      <c:pt idx="1245">
                        <c:v>3.8235299999999999</c:v>
                      </c:pt>
                      <c:pt idx="1246">
                        <c:v>3.8233600000000001</c:v>
                      </c:pt>
                      <c:pt idx="1247">
                        <c:v>3.8231899999999999</c:v>
                      </c:pt>
                      <c:pt idx="1248">
                        <c:v>3.8230200000000001</c:v>
                      </c:pt>
                      <c:pt idx="1249">
                        <c:v>3.8228499999999999</c:v>
                      </c:pt>
                      <c:pt idx="1250">
                        <c:v>3.82267</c:v>
                      </c:pt>
                      <c:pt idx="1251">
                        <c:v>3.8224999999999998</c:v>
                      </c:pt>
                      <c:pt idx="1252">
                        <c:v>3.8223400000000001</c:v>
                      </c:pt>
                      <c:pt idx="1253">
                        <c:v>3.8221599999999998</c:v>
                      </c:pt>
                      <c:pt idx="1254">
                        <c:v>3.82199</c:v>
                      </c:pt>
                      <c:pt idx="1255">
                        <c:v>3.8218200000000002</c:v>
                      </c:pt>
                      <c:pt idx="1256">
                        <c:v>3.82165</c:v>
                      </c:pt>
                      <c:pt idx="1257">
                        <c:v>3.8214800000000002</c:v>
                      </c:pt>
                      <c:pt idx="1258">
                        <c:v>3.82131</c:v>
                      </c:pt>
                      <c:pt idx="1259">
                        <c:v>3.8211400000000002</c:v>
                      </c:pt>
                      <c:pt idx="1260">
                        <c:v>3.82097</c:v>
                      </c:pt>
                      <c:pt idx="1261">
                        <c:v>3.8208000000000002</c:v>
                      </c:pt>
                      <c:pt idx="1262">
                        <c:v>3.8206199999999999</c:v>
                      </c:pt>
                      <c:pt idx="1263">
                        <c:v>3.8204600000000002</c:v>
                      </c:pt>
                      <c:pt idx="1264">
                        <c:v>3.82029</c:v>
                      </c:pt>
                      <c:pt idx="1265">
                        <c:v>3.8201100000000001</c:v>
                      </c:pt>
                      <c:pt idx="1266">
                        <c:v>3.8199399999999999</c:v>
                      </c:pt>
                      <c:pt idx="1267">
                        <c:v>3.8197800000000002</c:v>
                      </c:pt>
                      <c:pt idx="1268">
                        <c:v>3.8195999999999999</c:v>
                      </c:pt>
                      <c:pt idx="1269">
                        <c:v>3.8194400000000002</c:v>
                      </c:pt>
                      <c:pt idx="1270">
                        <c:v>3.8192599999999999</c:v>
                      </c:pt>
                      <c:pt idx="1271">
                        <c:v>3.8190900000000001</c:v>
                      </c:pt>
                      <c:pt idx="1272">
                        <c:v>3.8189199999999999</c:v>
                      </c:pt>
                      <c:pt idx="1273">
                        <c:v>3.8187500000000001</c:v>
                      </c:pt>
                      <c:pt idx="1274">
                        <c:v>3.8185799999999999</c:v>
                      </c:pt>
                      <c:pt idx="1275">
                        <c:v>3.8184100000000001</c:v>
                      </c:pt>
                      <c:pt idx="1276">
                        <c:v>3.8182299999999998</c:v>
                      </c:pt>
                      <c:pt idx="1277">
                        <c:v>3.8180700000000001</c:v>
                      </c:pt>
                      <c:pt idx="1278">
                        <c:v>3.8178899999999998</c:v>
                      </c:pt>
                      <c:pt idx="1279">
                        <c:v>3.81772</c:v>
                      </c:pt>
                      <c:pt idx="1280">
                        <c:v>3.8175500000000002</c:v>
                      </c:pt>
                      <c:pt idx="1281">
                        <c:v>3.81738</c:v>
                      </c:pt>
                      <c:pt idx="1282">
                        <c:v>3.8172000000000001</c:v>
                      </c:pt>
                      <c:pt idx="1283">
                        <c:v>3.81704</c:v>
                      </c:pt>
                      <c:pt idx="1284">
                        <c:v>3.8168700000000002</c:v>
                      </c:pt>
                      <c:pt idx="1285">
                        <c:v>3.8166899999999999</c:v>
                      </c:pt>
                      <c:pt idx="1286">
                        <c:v>3.8165200000000001</c:v>
                      </c:pt>
                      <c:pt idx="1287">
                        <c:v>3.8163499999999999</c:v>
                      </c:pt>
                      <c:pt idx="1288">
                        <c:v>3.8161900000000002</c:v>
                      </c:pt>
                      <c:pt idx="1289">
                        <c:v>3.8160099999999999</c:v>
                      </c:pt>
                      <c:pt idx="1290">
                        <c:v>3.8158400000000001</c:v>
                      </c:pt>
                      <c:pt idx="1291">
                        <c:v>3.8156699999999999</c:v>
                      </c:pt>
                      <c:pt idx="1292">
                        <c:v>3.8155100000000002</c:v>
                      </c:pt>
                      <c:pt idx="1293">
                        <c:v>3.8153299999999999</c:v>
                      </c:pt>
                      <c:pt idx="1294">
                        <c:v>3.8151700000000002</c:v>
                      </c:pt>
                      <c:pt idx="1295">
                        <c:v>3.8149899999999999</c:v>
                      </c:pt>
                      <c:pt idx="1296">
                        <c:v>3.8148300000000002</c:v>
                      </c:pt>
                      <c:pt idx="1297">
                        <c:v>3.8146599999999999</c:v>
                      </c:pt>
                      <c:pt idx="1298">
                        <c:v>3.8144800000000001</c:v>
                      </c:pt>
                      <c:pt idx="1299">
                        <c:v>3.8143099999999999</c:v>
                      </c:pt>
                      <c:pt idx="1300">
                        <c:v>3.8141400000000001</c:v>
                      </c:pt>
                      <c:pt idx="1301">
                        <c:v>3.8139699999999999</c:v>
                      </c:pt>
                      <c:pt idx="1302">
                        <c:v>3.8138100000000001</c:v>
                      </c:pt>
                      <c:pt idx="1303">
                        <c:v>3.8136199999999998</c:v>
                      </c:pt>
                      <c:pt idx="1304">
                        <c:v>3.8134600000000001</c:v>
                      </c:pt>
                      <c:pt idx="1305">
                        <c:v>3.8132799999999998</c:v>
                      </c:pt>
                      <c:pt idx="1306">
                        <c:v>3.8131200000000001</c:v>
                      </c:pt>
                      <c:pt idx="1307">
                        <c:v>3.8129400000000002</c:v>
                      </c:pt>
                      <c:pt idx="1308">
                        <c:v>3.8127800000000001</c:v>
                      </c:pt>
                      <c:pt idx="1309">
                        <c:v>3.8126099999999998</c:v>
                      </c:pt>
                      <c:pt idx="1310">
                        <c:v>3.8124400000000001</c:v>
                      </c:pt>
                      <c:pt idx="1311">
                        <c:v>3.8122600000000002</c:v>
                      </c:pt>
                      <c:pt idx="1312">
                        <c:v>3.81209</c:v>
                      </c:pt>
                      <c:pt idx="1313">
                        <c:v>3.8119299999999998</c:v>
                      </c:pt>
                      <c:pt idx="1314">
                        <c:v>3.81175</c:v>
                      </c:pt>
                      <c:pt idx="1315">
                        <c:v>3.8116099999999999</c:v>
                      </c:pt>
                      <c:pt idx="1316">
                        <c:v>3.8114300000000001</c:v>
                      </c:pt>
                      <c:pt idx="1317">
                        <c:v>3.8112499999999998</c:v>
                      </c:pt>
                      <c:pt idx="1318">
                        <c:v>3.8110599999999999</c:v>
                      </c:pt>
                      <c:pt idx="1319">
                        <c:v>3.8109199999999999</c:v>
                      </c:pt>
                      <c:pt idx="1320">
                        <c:v>3.8107500000000001</c:v>
                      </c:pt>
                      <c:pt idx="1321">
                        <c:v>3.8105799999999999</c:v>
                      </c:pt>
                      <c:pt idx="1322">
                        <c:v>3.8104200000000001</c:v>
                      </c:pt>
                      <c:pt idx="1323">
                        <c:v>3.8102299999999998</c:v>
                      </c:pt>
                      <c:pt idx="1324">
                        <c:v>3.8100700000000001</c:v>
                      </c:pt>
                      <c:pt idx="1325">
                        <c:v>3.8098900000000002</c:v>
                      </c:pt>
                      <c:pt idx="1326">
                        <c:v>3.8097300000000001</c:v>
                      </c:pt>
                      <c:pt idx="1327">
                        <c:v>3.8095400000000001</c:v>
                      </c:pt>
                      <c:pt idx="1328">
                        <c:v>3.8094000000000001</c:v>
                      </c:pt>
                      <c:pt idx="1329">
                        <c:v>3.80924</c:v>
                      </c:pt>
                      <c:pt idx="1330">
                        <c:v>3.8090299999999999</c:v>
                      </c:pt>
                      <c:pt idx="1331">
                        <c:v>3.8089</c:v>
                      </c:pt>
                      <c:pt idx="1332">
                        <c:v>3.80871</c:v>
                      </c:pt>
                      <c:pt idx="1333">
                        <c:v>3.8085399999999998</c:v>
                      </c:pt>
                      <c:pt idx="1334">
                        <c:v>3.8083800000000001</c:v>
                      </c:pt>
                      <c:pt idx="1335">
                        <c:v>3.8082199999999999</c:v>
                      </c:pt>
                      <c:pt idx="1336">
                        <c:v>3.8080500000000002</c:v>
                      </c:pt>
                      <c:pt idx="1337">
                        <c:v>3.8078699999999999</c:v>
                      </c:pt>
                      <c:pt idx="1338">
                        <c:v>3.8077100000000002</c:v>
                      </c:pt>
                      <c:pt idx="1339">
                        <c:v>3.8075399999999999</c:v>
                      </c:pt>
                      <c:pt idx="1340">
                        <c:v>3.8073700000000001</c:v>
                      </c:pt>
                      <c:pt idx="1341">
                        <c:v>3.8071899999999999</c:v>
                      </c:pt>
                      <c:pt idx="1342">
                        <c:v>3.8070400000000002</c:v>
                      </c:pt>
                      <c:pt idx="1343">
                        <c:v>3.80687</c:v>
                      </c:pt>
                      <c:pt idx="1344">
                        <c:v>3.8066900000000001</c:v>
                      </c:pt>
                      <c:pt idx="1345">
                        <c:v>3.8065199999999999</c:v>
                      </c:pt>
                      <c:pt idx="1346">
                        <c:v>3.8063699999999998</c:v>
                      </c:pt>
                      <c:pt idx="1347">
                        <c:v>3.8062</c:v>
                      </c:pt>
                      <c:pt idx="1348">
                        <c:v>3.8060200000000002</c:v>
                      </c:pt>
                      <c:pt idx="1349">
                        <c:v>3.8058700000000001</c:v>
                      </c:pt>
                      <c:pt idx="1350">
                        <c:v>3.8056700000000001</c:v>
                      </c:pt>
                      <c:pt idx="1351">
                        <c:v>3.8055099999999999</c:v>
                      </c:pt>
                      <c:pt idx="1352">
                        <c:v>3.8053599999999999</c:v>
                      </c:pt>
                      <c:pt idx="1353">
                        <c:v>3.80518</c:v>
                      </c:pt>
                      <c:pt idx="1354">
                        <c:v>3.8049900000000001</c:v>
                      </c:pt>
                      <c:pt idx="1355">
                        <c:v>3.8048500000000001</c:v>
                      </c:pt>
                      <c:pt idx="1356">
                        <c:v>3.8046700000000002</c:v>
                      </c:pt>
                      <c:pt idx="1357">
                        <c:v>3.8045</c:v>
                      </c:pt>
                      <c:pt idx="1358">
                        <c:v>3.8043399999999998</c:v>
                      </c:pt>
                      <c:pt idx="1359">
                        <c:v>3.8041800000000001</c:v>
                      </c:pt>
                      <c:pt idx="1360">
                        <c:v>3.8039999999999998</c:v>
                      </c:pt>
                      <c:pt idx="1361">
                        <c:v>3.8038500000000002</c:v>
                      </c:pt>
                      <c:pt idx="1362">
                        <c:v>3.8036500000000002</c:v>
                      </c:pt>
                      <c:pt idx="1363">
                        <c:v>3.8034699999999999</c:v>
                      </c:pt>
                      <c:pt idx="1364">
                        <c:v>3.8033299999999999</c:v>
                      </c:pt>
                      <c:pt idx="1365">
                        <c:v>3.80314</c:v>
                      </c:pt>
                      <c:pt idx="1366">
                        <c:v>3.8029799999999998</c:v>
                      </c:pt>
                      <c:pt idx="1367">
                        <c:v>3.80281</c:v>
                      </c:pt>
                      <c:pt idx="1368">
                        <c:v>3.8026499999999999</c:v>
                      </c:pt>
                      <c:pt idx="1369">
                        <c:v>3.8024499999999999</c:v>
                      </c:pt>
                      <c:pt idx="1370">
                        <c:v>3.8023400000000001</c:v>
                      </c:pt>
                      <c:pt idx="1371">
                        <c:v>3.8021400000000001</c:v>
                      </c:pt>
                      <c:pt idx="1372">
                        <c:v>3.8019699999999998</c:v>
                      </c:pt>
                      <c:pt idx="1373">
                        <c:v>3.8018100000000001</c:v>
                      </c:pt>
                      <c:pt idx="1374">
                        <c:v>3.80165</c:v>
                      </c:pt>
                      <c:pt idx="1375">
                        <c:v>3.8014600000000001</c:v>
                      </c:pt>
                      <c:pt idx="1376">
                        <c:v>3.8012700000000001</c:v>
                      </c:pt>
                      <c:pt idx="1377">
                        <c:v>3.8010999999999999</c:v>
                      </c:pt>
                      <c:pt idx="1378">
                        <c:v>3.8009599999999999</c:v>
                      </c:pt>
                      <c:pt idx="1379">
                        <c:v>3.80077</c:v>
                      </c:pt>
                      <c:pt idx="1380">
                        <c:v>3.8005800000000001</c:v>
                      </c:pt>
                      <c:pt idx="1381">
                        <c:v>3.8004099999999998</c:v>
                      </c:pt>
                      <c:pt idx="1382">
                        <c:v>3.8002400000000001</c:v>
                      </c:pt>
                      <c:pt idx="1383">
                        <c:v>3.8000600000000002</c:v>
                      </c:pt>
                      <c:pt idx="1384">
                        <c:v>3.7999100000000001</c:v>
                      </c:pt>
                      <c:pt idx="1385">
                        <c:v>3.79975</c:v>
                      </c:pt>
                      <c:pt idx="1386">
                        <c:v>3.7996099999999999</c:v>
                      </c:pt>
                      <c:pt idx="1387">
                        <c:v>3.79941</c:v>
                      </c:pt>
                      <c:pt idx="1388">
                        <c:v>3.7992300000000001</c:v>
                      </c:pt>
                      <c:pt idx="1389">
                        <c:v>3.7990499999999998</c:v>
                      </c:pt>
                      <c:pt idx="1390">
                        <c:v>3.7989000000000002</c:v>
                      </c:pt>
                      <c:pt idx="1391">
                        <c:v>3.7986900000000001</c:v>
                      </c:pt>
                      <c:pt idx="1392">
                        <c:v>3.7985500000000001</c:v>
                      </c:pt>
                      <c:pt idx="1393">
                        <c:v>3.7983500000000001</c:v>
                      </c:pt>
                      <c:pt idx="1394">
                        <c:v>3.7982399999999998</c:v>
                      </c:pt>
                      <c:pt idx="1395">
                        <c:v>3.7980399999999999</c:v>
                      </c:pt>
                      <c:pt idx="1396">
                        <c:v>3.7978399999999999</c:v>
                      </c:pt>
                      <c:pt idx="1397">
                        <c:v>3.7976899999999998</c:v>
                      </c:pt>
                      <c:pt idx="1398">
                        <c:v>3.7974899999999998</c:v>
                      </c:pt>
                      <c:pt idx="1399">
                        <c:v>3.7973300000000001</c:v>
                      </c:pt>
                      <c:pt idx="1400">
                        <c:v>3.7971400000000002</c:v>
                      </c:pt>
                      <c:pt idx="1401">
                        <c:v>3.7970000000000002</c:v>
                      </c:pt>
                      <c:pt idx="1402">
                        <c:v>3.7968500000000001</c:v>
                      </c:pt>
                      <c:pt idx="1403">
                        <c:v>3.7966500000000001</c:v>
                      </c:pt>
                      <c:pt idx="1404">
                        <c:v>3.7964500000000001</c:v>
                      </c:pt>
                      <c:pt idx="1405">
                        <c:v>3.7962799999999999</c:v>
                      </c:pt>
                      <c:pt idx="1406">
                        <c:v>3.7961200000000002</c:v>
                      </c:pt>
                      <c:pt idx="1407">
                        <c:v>3.7959100000000001</c:v>
                      </c:pt>
                      <c:pt idx="1408">
                        <c:v>3.7957399999999999</c:v>
                      </c:pt>
                      <c:pt idx="1409">
                        <c:v>3.7955899999999998</c:v>
                      </c:pt>
                      <c:pt idx="1410">
                        <c:v>3.79542</c:v>
                      </c:pt>
                      <c:pt idx="1411">
                        <c:v>3.7952300000000001</c:v>
                      </c:pt>
                      <c:pt idx="1412">
                        <c:v>3.7950599999999999</c:v>
                      </c:pt>
                      <c:pt idx="1413">
                        <c:v>3.79487</c:v>
                      </c:pt>
                      <c:pt idx="1414">
                        <c:v>3.7947500000000001</c:v>
                      </c:pt>
                      <c:pt idx="1415">
                        <c:v>3.7945600000000002</c:v>
                      </c:pt>
                      <c:pt idx="1416">
                        <c:v>3.7943699999999998</c:v>
                      </c:pt>
                      <c:pt idx="1417">
                        <c:v>3.7942</c:v>
                      </c:pt>
                      <c:pt idx="1418">
                        <c:v>3.79399</c:v>
                      </c:pt>
                      <c:pt idx="1419">
                        <c:v>3.79386</c:v>
                      </c:pt>
                      <c:pt idx="1420">
                        <c:v>3.7936800000000002</c:v>
                      </c:pt>
                      <c:pt idx="1421">
                        <c:v>3.7934700000000001</c:v>
                      </c:pt>
                      <c:pt idx="1422">
                        <c:v>3.79331</c:v>
                      </c:pt>
                      <c:pt idx="1423">
                        <c:v>3.7931300000000001</c:v>
                      </c:pt>
                      <c:pt idx="1424">
                        <c:v>3.7929599999999999</c:v>
                      </c:pt>
                      <c:pt idx="1425">
                        <c:v>3.7927300000000002</c:v>
                      </c:pt>
                      <c:pt idx="1426">
                        <c:v>3.7925900000000001</c:v>
                      </c:pt>
                      <c:pt idx="1427">
                        <c:v>3.7924099999999998</c:v>
                      </c:pt>
                      <c:pt idx="1428">
                        <c:v>3.7922199999999999</c:v>
                      </c:pt>
                      <c:pt idx="1429">
                        <c:v>3.7921</c:v>
                      </c:pt>
                      <c:pt idx="1430">
                        <c:v>3.7918699999999999</c:v>
                      </c:pt>
                      <c:pt idx="1431">
                        <c:v>3.7917200000000002</c:v>
                      </c:pt>
                      <c:pt idx="1432">
                        <c:v>3.7915399999999999</c:v>
                      </c:pt>
                      <c:pt idx="1433">
                        <c:v>3.7913399999999999</c:v>
                      </c:pt>
                      <c:pt idx="1434">
                        <c:v>3.7911700000000002</c:v>
                      </c:pt>
                      <c:pt idx="1435">
                        <c:v>3.7909700000000002</c:v>
                      </c:pt>
                      <c:pt idx="1436">
                        <c:v>3.79081</c:v>
                      </c:pt>
                      <c:pt idx="1437">
                        <c:v>3.7906399999999998</c:v>
                      </c:pt>
                      <c:pt idx="1438">
                        <c:v>3.7904800000000001</c:v>
                      </c:pt>
                      <c:pt idx="1439">
                        <c:v>3.7902800000000001</c:v>
                      </c:pt>
                      <c:pt idx="1440">
                        <c:v>3.7900700000000001</c:v>
                      </c:pt>
                      <c:pt idx="1441">
                        <c:v>3.78992</c:v>
                      </c:pt>
                      <c:pt idx="1442">
                        <c:v>3.7897799999999999</c:v>
                      </c:pt>
                      <c:pt idx="1443">
                        <c:v>3.7895699999999999</c:v>
                      </c:pt>
                      <c:pt idx="1444">
                        <c:v>3.7893599999999998</c:v>
                      </c:pt>
                      <c:pt idx="1445">
                        <c:v>3.7892199999999998</c:v>
                      </c:pt>
                      <c:pt idx="1446">
                        <c:v>3.7890299999999999</c:v>
                      </c:pt>
                      <c:pt idx="1447">
                        <c:v>3.7888199999999999</c:v>
                      </c:pt>
                      <c:pt idx="1448">
                        <c:v>3.7887</c:v>
                      </c:pt>
                      <c:pt idx="1449">
                        <c:v>3.7884899999999999</c:v>
                      </c:pt>
                      <c:pt idx="1450">
                        <c:v>3.7883200000000001</c:v>
                      </c:pt>
                      <c:pt idx="1451">
                        <c:v>3.78817</c:v>
                      </c:pt>
                      <c:pt idx="1452">
                        <c:v>3.7879700000000001</c:v>
                      </c:pt>
                      <c:pt idx="1453">
                        <c:v>3.7877999999999998</c:v>
                      </c:pt>
                      <c:pt idx="1454">
                        <c:v>3.7875700000000001</c:v>
                      </c:pt>
                      <c:pt idx="1455">
                        <c:v>3.7874300000000001</c:v>
                      </c:pt>
                      <c:pt idx="1456">
                        <c:v>3.78721</c:v>
                      </c:pt>
                      <c:pt idx="1457">
                        <c:v>3.7870400000000002</c:v>
                      </c:pt>
                      <c:pt idx="1458">
                        <c:v>3.78688</c:v>
                      </c:pt>
                      <c:pt idx="1459">
                        <c:v>3.7866900000000001</c:v>
                      </c:pt>
                      <c:pt idx="1460">
                        <c:v>3.7865000000000002</c:v>
                      </c:pt>
                      <c:pt idx="1461">
                        <c:v>3.78633</c:v>
                      </c:pt>
                      <c:pt idx="1462">
                        <c:v>3.7861600000000002</c:v>
                      </c:pt>
                      <c:pt idx="1463">
                        <c:v>3.7860200000000002</c:v>
                      </c:pt>
                      <c:pt idx="1464">
                        <c:v>3.7858100000000001</c:v>
                      </c:pt>
                      <c:pt idx="1465">
                        <c:v>3.78559</c:v>
                      </c:pt>
                      <c:pt idx="1466">
                        <c:v>3.7854299999999999</c:v>
                      </c:pt>
                      <c:pt idx="1467">
                        <c:v>3.78525</c:v>
                      </c:pt>
                      <c:pt idx="1468">
                        <c:v>3.7850999999999999</c:v>
                      </c:pt>
                      <c:pt idx="1469">
                        <c:v>3.78491</c:v>
                      </c:pt>
                      <c:pt idx="1470">
                        <c:v>3.7847200000000001</c:v>
                      </c:pt>
                      <c:pt idx="1471">
                        <c:v>3.7845900000000001</c:v>
                      </c:pt>
                      <c:pt idx="1472">
                        <c:v>3.7843800000000001</c:v>
                      </c:pt>
                      <c:pt idx="1473">
                        <c:v>3.7842199999999999</c:v>
                      </c:pt>
                      <c:pt idx="1474">
                        <c:v>3.7840199999999999</c:v>
                      </c:pt>
                      <c:pt idx="1475">
                        <c:v>3.7838400000000001</c:v>
                      </c:pt>
                      <c:pt idx="1476">
                        <c:v>3.7837000000000001</c:v>
                      </c:pt>
                      <c:pt idx="1477">
                        <c:v>3.7835299999999998</c:v>
                      </c:pt>
                      <c:pt idx="1478">
                        <c:v>3.78329</c:v>
                      </c:pt>
                      <c:pt idx="1479">
                        <c:v>3.7831600000000001</c:v>
                      </c:pt>
                      <c:pt idx="1480">
                        <c:v>3.78294</c:v>
                      </c:pt>
                      <c:pt idx="1481">
                        <c:v>3.7828400000000002</c:v>
                      </c:pt>
                      <c:pt idx="1482">
                        <c:v>3.7826300000000002</c:v>
                      </c:pt>
                      <c:pt idx="1483">
                        <c:v>3.7824499999999999</c:v>
                      </c:pt>
                      <c:pt idx="1484">
                        <c:v>3.7822200000000001</c:v>
                      </c:pt>
                      <c:pt idx="1485">
                        <c:v>3.7820999999999998</c:v>
                      </c:pt>
                      <c:pt idx="1486">
                        <c:v>3.7818800000000001</c:v>
                      </c:pt>
                      <c:pt idx="1487">
                        <c:v>3.7817500000000002</c:v>
                      </c:pt>
                      <c:pt idx="1488">
                        <c:v>3.7815400000000001</c:v>
                      </c:pt>
                      <c:pt idx="1489">
                        <c:v>3.7814000000000001</c:v>
                      </c:pt>
                      <c:pt idx="1490">
                        <c:v>3.7812000000000001</c:v>
                      </c:pt>
                      <c:pt idx="1491">
                        <c:v>3.7810600000000001</c:v>
                      </c:pt>
                      <c:pt idx="1492">
                        <c:v>3.7808600000000001</c:v>
                      </c:pt>
                      <c:pt idx="1493">
                        <c:v>3.7806700000000002</c:v>
                      </c:pt>
                      <c:pt idx="1494">
                        <c:v>3.7804799999999998</c:v>
                      </c:pt>
                      <c:pt idx="1495">
                        <c:v>3.7803599999999999</c:v>
                      </c:pt>
                      <c:pt idx="1496">
                        <c:v>3.7801399999999998</c:v>
                      </c:pt>
                      <c:pt idx="1497">
                        <c:v>3.78</c:v>
                      </c:pt>
                      <c:pt idx="1498">
                        <c:v>3.7798500000000002</c:v>
                      </c:pt>
                      <c:pt idx="1499">
                        <c:v>3.7795999999999998</c:v>
                      </c:pt>
                      <c:pt idx="1500">
                        <c:v>3.7795000000000001</c:v>
                      </c:pt>
                      <c:pt idx="1501">
                        <c:v>3.7793000000000001</c:v>
                      </c:pt>
                      <c:pt idx="1502">
                        <c:v>3.7791299999999999</c:v>
                      </c:pt>
                      <c:pt idx="1503">
                        <c:v>3.7789100000000002</c:v>
                      </c:pt>
                      <c:pt idx="1504">
                        <c:v>3.7787799999999998</c:v>
                      </c:pt>
                      <c:pt idx="1505">
                        <c:v>3.77861</c:v>
                      </c:pt>
                      <c:pt idx="1506">
                        <c:v>3.7784800000000001</c:v>
                      </c:pt>
                      <c:pt idx="1507">
                        <c:v>3.77826</c:v>
                      </c:pt>
                      <c:pt idx="1508">
                        <c:v>3.7781400000000001</c:v>
                      </c:pt>
                      <c:pt idx="1509">
                        <c:v>3.7779400000000001</c:v>
                      </c:pt>
                      <c:pt idx="1510">
                        <c:v>3.77773</c:v>
                      </c:pt>
                      <c:pt idx="1511">
                        <c:v>3.7776100000000001</c:v>
                      </c:pt>
                      <c:pt idx="1512">
                        <c:v>3.7774299999999998</c:v>
                      </c:pt>
                      <c:pt idx="1513">
                        <c:v>3.7772299999999999</c:v>
                      </c:pt>
                      <c:pt idx="1514">
                        <c:v>3.77711</c:v>
                      </c:pt>
                      <c:pt idx="1515">
                        <c:v>3.7768999999999999</c:v>
                      </c:pt>
                      <c:pt idx="1516">
                        <c:v>3.7767400000000002</c:v>
                      </c:pt>
                      <c:pt idx="1517">
                        <c:v>3.7765499999999999</c:v>
                      </c:pt>
                      <c:pt idx="1518">
                        <c:v>3.7764000000000002</c:v>
                      </c:pt>
                      <c:pt idx="1519">
                        <c:v>3.7761999999999998</c:v>
                      </c:pt>
                      <c:pt idx="1520">
                        <c:v>3.7761200000000001</c:v>
                      </c:pt>
                      <c:pt idx="1521">
                        <c:v>3.7759100000000001</c:v>
                      </c:pt>
                      <c:pt idx="1522">
                        <c:v>3.7757499999999999</c:v>
                      </c:pt>
                      <c:pt idx="1523">
                        <c:v>3.7756099999999999</c:v>
                      </c:pt>
                      <c:pt idx="1524">
                        <c:v>3.7753999999999999</c:v>
                      </c:pt>
                      <c:pt idx="1525">
                        <c:v>3.7752699999999999</c:v>
                      </c:pt>
                      <c:pt idx="1526">
                        <c:v>3.7750499999999998</c:v>
                      </c:pt>
                      <c:pt idx="1527">
                        <c:v>3.7749600000000001</c:v>
                      </c:pt>
                      <c:pt idx="1528">
                        <c:v>3.7747600000000001</c:v>
                      </c:pt>
                      <c:pt idx="1529">
                        <c:v>3.7746200000000001</c:v>
                      </c:pt>
                      <c:pt idx="1530">
                        <c:v>3.77447</c:v>
                      </c:pt>
                      <c:pt idx="1531">
                        <c:v>3.77433</c:v>
                      </c:pt>
                      <c:pt idx="1532">
                        <c:v>3.7740800000000001</c:v>
                      </c:pt>
                      <c:pt idx="1533">
                        <c:v>3.7739699999999998</c:v>
                      </c:pt>
                      <c:pt idx="1534">
                        <c:v>3.7738100000000001</c:v>
                      </c:pt>
                      <c:pt idx="1535">
                        <c:v>3.7736000000000001</c:v>
                      </c:pt>
                      <c:pt idx="1536">
                        <c:v>3.7734299999999998</c:v>
                      </c:pt>
                      <c:pt idx="1537">
                        <c:v>3.7733099999999999</c:v>
                      </c:pt>
                      <c:pt idx="1538">
                        <c:v>3.77311</c:v>
                      </c:pt>
                      <c:pt idx="1539">
                        <c:v>3.7729699999999999</c:v>
                      </c:pt>
                      <c:pt idx="1540">
                        <c:v>3.7728000000000002</c:v>
                      </c:pt>
                      <c:pt idx="1541">
                        <c:v>3.7726500000000001</c:v>
                      </c:pt>
                      <c:pt idx="1542">
                        <c:v>3.7725599999999999</c:v>
                      </c:pt>
                      <c:pt idx="1543">
                        <c:v>3.7723599999999999</c:v>
                      </c:pt>
                      <c:pt idx="1544">
                        <c:v>3.7721900000000002</c:v>
                      </c:pt>
                      <c:pt idx="1545">
                        <c:v>3.7720400000000001</c:v>
                      </c:pt>
                      <c:pt idx="1546">
                        <c:v>3.7718699999999998</c:v>
                      </c:pt>
                      <c:pt idx="1547">
                        <c:v>3.7717299999999998</c:v>
                      </c:pt>
                      <c:pt idx="1548">
                        <c:v>3.7715399999999999</c:v>
                      </c:pt>
                      <c:pt idx="1549">
                        <c:v>3.7713999999999999</c:v>
                      </c:pt>
                      <c:pt idx="1550">
                        <c:v>3.77121</c:v>
                      </c:pt>
                      <c:pt idx="1551">
                        <c:v>3.7711000000000001</c:v>
                      </c:pt>
                      <c:pt idx="1552">
                        <c:v>3.7709800000000002</c:v>
                      </c:pt>
                      <c:pt idx="1553">
                        <c:v>3.7707799999999998</c:v>
                      </c:pt>
                      <c:pt idx="1554">
                        <c:v>3.7706499999999998</c:v>
                      </c:pt>
                      <c:pt idx="1555">
                        <c:v>3.7704800000000001</c:v>
                      </c:pt>
                      <c:pt idx="1556">
                        <c:v>3.7703799999999998</c:v>
                      </c:pt>
                      <c:pt idx="1557">
                        <c:v>3.7701799999999999</c:v>
                      </c:pt>
                      <c:pt idx="1558">
                        <c:v>3.7700300000000002</c:v>
                      </c:pt>
                      <c:pt idx="1559">
                        <c:v>3.7698200000000002</c:v>
                      </c:pt>
                      <c:pt idx="1560">
                        <c:v>3.76973</c:v>
                      </c:pt>
                      <c:pt idx="1561">
                        <c:v>3.7695699999999999</c:v>
                      </c:pt>
                      <c:pt idx="1562">
                        <c:v>3.7694200000000002</c:v>
                      </c:pt>
                      <c:pt idx="1563">
                        <c:v>3.7692600000000001</c:v>
                      </c:pt>
                      <c:pt idx="1564">
                        <c:v>3.76911</c:v>
                      </c:pt>
                      <c:pt idx="1565">
                        <c:v>3.7689699999999999</c:v>
                      </c:pt>
                      <c:pt idx="1566">
                        <c:v>3.7688299999999999</c:v>
                      </c:pt>
                      <c:pt idx="1567">
                        <c:v>3.7686899999999999</c:v>
                      </c:pt>
                      <c:pt idx="1568">
                        <c:v>3.76851</c:v>
                      </c:pt>
                      <c:pt idx="1569">
                        <c:v>3.7683900000000001</c:v>
                      </c:pt>
                      <c:pt idx="1570">
                        <c:v>3.76823</c:v>
                      </c:pt>
                      <c:pt idx="1571">
                        <c:v>3.7680699999999998</c:v>
                      </c:pt>
                      <c:pt idx="1572">
                        <c:v>3.7678799999999999</c:v>
                      </c:pt>
                      <c:pt idx="1573">
                        <c:v>3.7677800000000001</c:v>
                      </c:pt>
                      <c:pt idx="1574">
                        <c:v>3.76762</c:v>
                      </c:pt>
                      <c:pt idx="1575">
                        <c:v>3.7675100000000001</c:v>
                      </c:pt>
                      <c:pt idx="1576">
                        <c:v>3.76736</c:v>
                      </c:pt>
                      <c:pt idx="1577">
                        <c:v>3.76722</c:v>
                      </c:pt>
                      <c:pt idx="1578">
                        <c:v>3.7670499999999998</c:v>
                      </c:pt>
                      <c:pt idx="1579">
                        <c:v>3.76694</c:v>
                      </c:pt>
                      <c:pt idx="1580">
                        <c:v>3.7668300000000001</c:v>
                      </c:pt>
                      <c:pt idx="1581">
                        <c:v>3.76668</c:v>
                      </c:pt>
                      <c:pt idx="1582">
                        <c:v>3.76654</c:v>
                      </c:pt>
                      <c:pt idx="1583">
                        <c:v>3.7663700000000002</c:v>
                      </c:pt>
                      <c:pt idx="1584">
                        <c:v>3.7662300000000002</c:v>
                      </c:pt>
                      <c:pt idx="1585">
                        <c:v>3.76607</c:v>
                      </c:pt>
                      <c:pt idx="1586">
                        <c:v>3.7659099999999999</c:v>
                      </c:pt>
                      <c:pt idx="1587">
                        <c:v>3.7658700000000001</c:v>
                      </c:pt>
                      <c:pt idx="1588">
                        <c:v>3.7656800000000001</c:v>
                      </c:pt>
                      <c:pt idx="1589">
                        <c:v>3.7655099999999999</c:v>
                      </c:pt>
                      <c:pt idx="1590">
                        <c:v>3.7653300000000001</c:v>
                      </c:pt>
                      <c:pt idx="1591">
                        <c:v>3.7652399999999999</c:v>
                      </c:pt>
                      <c:pt idx="1592">
                        <c:v>3.7651500000000002</c:v>
                      </c:pt>
                      <c:pt idx="1593">
                        <c:v>3.7650000000000001</c:v>
                      </c:pt>
                      <c:pt idx="1594">
                        <c:v>3.7648600000000001</c:v>
                      </c:pt>
                      <c:pt idx="1595">
                        <c:v>3.7647300000000001</c:v>
                      </c:pt>
                      <c:pt idx="1596">
                        <c:v>3.76457</c:v>
                      </c:pt>
                      <c:pt idx="1597">
                        <c:v>3.7644099999999998</c:v>
                      </c:pt>
                      <c:pt idx="1598">
                        <c:v>3.7643200000000001</c:v>
                      </c:pt>
                      <c:pt idx="1599">
                        <c:v>3.7641100000000001</c:v>
                      </c:pt>
                      <c:pt idx="1600">
                        <c:v>3.7640699999999998</c:v>
                      </c:pt>
                      <c:pt idx="1601">
                        <c:v>3.7638799999999999</c:v>
                      </c:pt>
                      <c:pt idx="1602">
                        <c:v>3.7637900000000002</c:v>
                      </c:pt>
                      <c:pt idx="1603">
                        <c:v>3.76363</c:v>
                      </c:pt>
                      <c:pt idx="1604">
                        <c:v>3.7634500000000002</c:v>
                      </c:pt>
                      <c:pt idx="1605">
                        <c:v>3.76335</c:v>
                      </c:pt>
                      <c:pt idx="1606">
                        <c:v>3.76322</c:v>
                      </c:pt>
                      <c:pt idx="1607">
                        <c:v>3.7631199999999998</c:v>
                      </c:pt>
                      <c:pt idx="1608">
                        <c:v>3.7629999999999999</c:v>
                      </c:pt>
                      <c:pt idx="1609">
                        <c:v>3.7627899999999999</c:v>
                      </c:pt>
                      <c:pt idx="1610">
                        <c:v>3.7626900000000001</c:v>
                      </c:pt>
                      <c:pt idx="1611">
                        <c:v>3.76261</c:v>
                      </c:pt>
                      <c:pt idx="1612">
                        <c:v>3.7624599999999999</c:v>
                      </c:pt>
                      <c:pt idx="1613">
                        <c:v>3.7622900000000001</c:v>
                      </c:pt>
                      <c:pt idx="1614">
                        <c:v>3.7621699999999998</c:v>
                      </c:pt>
                      <c:pt idx="1615">
                        <c:v>3.76207</c:v>
                      </c:pt>
                      <c:pt idx="1616">
                        <c:v>3.7619500000000001</c:v>
                      </c:pt>
                      <c:pt idx="1617">
                        <c:v>3.7618399999999999</c:v>
                      </c:pt>
                      <c:pt idx="1618">
                        <c:v>3.7616900000000002</c:v>
                      </c:pt>
                      <c:pt idx="1619">
                        <c:v>3.7616200000000002</c:v>
                      </c:pt>
                      <c:pt idx="1620">
                        <c:v>3.76146</c:v>
                      </c:pt>
                      <c:pt idx="1621">
                        <c:v>3.76132</c:v>
                      </c:pt>
                      <c:pt idx="1622">
                        <c:v>3.76112</c:v>
                      </c:pt>
                      <c:pt idx="1623">
                        <c:v>3.7610600000000001</c:v>
                      </c:pt>
                      <c:pt idx="1624">
                        <c:v>3.7608799999999998</c:v>
                      </c:pt>
                      <c:pt idx="1625">
                        <c:v>3.7607900000000001</c:v>
                      </c:pt>
                      <c:pt idx="1626">
                        <c:v>3.7607200000000001</c:v>
                      </c:pt>
                      <c:pt idx="1627">
                        <c:v>3.76057</c:v>
                      </c:pt>
                      <c:pt idx="1628">
                        <c:v>3.7604199999999999</c:v>
                      </c:pt>
                      <c:pt idx="1629">
                        <c:v>3.7603</c:v>
                      </c:pt>
                      <c:pt idx="1630">
                        <c:v>3.7601900000000001</c:v>
                      </c:pt>
                      <c:pt idx="1631">
                        <c:v>3.76003</c:v>
                      </c:pt>
                      <c:pt idx="1632">
                        <c:v>3.75997</c:v>
                      </c:pt>
                      <c:pt idx="1633">
                        <c:v>3.7598400000000001</c:v>
                      </c:pt>
                      <c:pt idx="1634">
                        <c:v>3.7597100000000001</c:v>
                      </c:pt>
                      <c:pt idx="1635">
                        <c:v>3.7595399999999999</c:v>
                      </c:pt>
                      <c:pt idx="1636">
                        <c:v>3.7594699999999999</c:v>
                      </c:pt>
                      <c:pt idx="1637">
                        <c:v>3.7593200000000002</c:v>
                      </c:pt>
                      <c:pt idx="1638">
                        <c:v>3.75922</c:v>
                      </c:pt>
                      <c:pt idx="1639">
                        <c:v>3.7591199999999998</c:v>
                      </c:pt>
                      <c:pt idx="1640">
                        <c:v>3.75901</c:v>
                      </c:pt>
                      <c:pt idx="1641">
                        <c:v>3.7588900000000001</c:v>
                      </c:pt>
                      <c:pt idx="1642">
                        <c:v>3.7587600000000001</c:v>
                      </c:pt>
                      <c:pt idx="1643">
                        <c:v>3.7586599999999999</c:v>
                      </c:pt>
                      <c:pt idx="1644">
                        <c:v>3.7585099999999998</c:v>
                      </c:pt>
                      <c:pt idx="1645">
                        <c:v>3.7583899999999999</c:v>
                      </c:pt>
                      <c:pt idx="1646">
                        <c:v>3.7582900000000001</c:v>
                      </c:pt>
                      <c:pt idx="1647">
                        <c:v>3.7581500000000001</c:v>
                      </c:pt>
                      <c:pt idx="1648">
                        <c:v>3.7580399999999998</c:v>
                      </c:pt>
                      <c:pt idx="1649">
                        <c:v>3.7578999999999998</c:v>
                      </c:pt>
                      <c:pt idx="1650">
                        <c:v>3.7578399999999998</c:v>
                      </c:pt>
                      <c:pt idx="1651">
                        <c:v>3.7577099999999999</c:v>
                      </c:pt>
                      <c:pt idx="1652">
                        <c:v>3.7576000000000001</c:v>
                      </c:pt>
                      <c:pt idx="1653">
                        <c:v>3.75746</c:v>
                      </c:pt>
                      <c:pt idx="1654">
                        <c:v>3.7573400000000001</c:v>
                      </c:pt>
                      <c:pt idx="1655">
                        <c:v>3.75725</c:v>
                      </c:pt>
                      <c:pt idx="1656">
                        <c:v>3.7571500000000002</c:v>
                      </c:pt>
                      <c:pt idx="1657">
                        <c:v>3.7570299999999999</c:v>
                      </c:pt>
                      <c:pt idx="1658">
                        <c:v>3.7569400000000002</c:v>
                      </c:pt>
                      <c:pt idx="1659">
                        <c:v>3.7568000000000001</c:v>
                      </c:pt>
                      <c:pt idx="1660">
                        <c:v>3.7567400000000002</c:v>
                      </c:pt>
                      <c:pt idx="1661">
                        <c:v>3.7566000000000002</c:v>
                      </c:pt>
                      <c:pt idx="1662">
                        <c:v>3.7564899999999999</c:v>
                      </c:pt>
                      <c:pt idx="1663">
                        <c:v>3.7564199999999999</c:v>
                      </c:pt>
                      <c:pt idx="1664">
                        <c:v>3.75623</c:v>
                      </c:pt>
                      <c:pt idx="1665">
                        <c:v>3.7561300000000002</c:v>
                      </c:pt>
                      <c:pt idx="1666">
                        <c:v>3.7560799999999999</c:v>
                      </c:pt>
                      <c:pt idx="1667">
                        <c:v>3.7559100000000001</c:v>
                      </c:pt>
                      <c:pt idx="1668">
                        <c:v>3.75583</c:v>
                      </c:pt>
                      <c:pt idx="1669">
                        <c:v>3.75569</c:v>
                      </c:pt>
                      <c:pt idx="1670">
                        <c:v>3.7556099999999999</c:v>
                      </c:pt>
                      <c:pt idx="1671">
                        <c:v>3.75549</c:v>
                      </c:pt>
                      <c:pt idx="1672">
                        <c:v>3.7553999999999998</c:v>
                      </c:pt>
                      <c:pt idx="1673">
                        <c:v>3.7553100000000001</c:v>
                      </c:pt>
                      <c:pt idx="1674">
                        <c:v>3.7551899999999998</c:v>
                      </c:pt>
                      <c:pt idx="1675">
                        <c:v>3.7550400000000002</c:v>
                      </c:pt>
                      <c:pt idx="1676">
                        <c:v>3.7549600000000001</c:v>
                      </c:pt>
                      <c:pt idx="1677">
                        <c:v>3.7548599999999999</c:v>
                      </c:pt>
                      <c:pt idx="1678">
                        <c:v>3.7547600000000001</c:v>
                      </c:pt>
                      <c:pt idx="1679">
                        <c:v>3.7546499999999998</c:v>
                      </c:pt>
                      <c:pt idx="1680">
                        <c:v>3.7545799999999998</c:v>
                      </c:pt>
                      <c:pt idx="1681">
                        <c:v>3.7544599999999999</c:v>
                      </c:pt>
                      <c:pt idx="1682">
                        <c:v>3.7543600000000001</c:v>
                      </c:pt>
                      <c:pt idx="1683">
                        <c:v>3.7542399999999998</c:v>
                      </c:pt>
                      <c:pt idx="1684">
                        <c:v>3.7541600000000002</c:v>
                      </c:pt>
                      <c:pt idx="1685">
                        <c:v>3.7540200000000001</c:v>
                      </c:pt>
                      <c:pt idx="1686">
                        <c:v>3.7539400000000001</c:v>
                      </c:pt>
                      <c:pt idx="1687">
                        <c:v>3.7538200000000002</c:v>
                      </c:pt>
                      <c:pt idx="1688">
                        <c:v>3.7537199999999999</c:v>
                      </c:pt>
                      <c:pt idx="1689">
                        <c:v>3.7536100000000001</c:v>
                      </c:pt>
                      <c:pt idx="1690">
                        <c:v>3.75353</c:v>
                      </c:pt>
                      <c:pt idx="1691">
                        <c:v>3.7534399999999999</c:v>
                      </c:pt>
                      <c:pt idx="1692">
                        <c:v>3.7533500000000002</c:v>
                      </c:pt>
                      <c:pt idx="1693">
                        <c:v>3.7532299999999998</c:v>
                      </c:pt>
                      <c:pt idx="1694">
                        <c:v>3.7530999999999999</c:v>
                      </c:pt>
                      <c:pt idx="1695">
                        <c:v>3.7530100000000002</c:v>
                      </c:pt>
                      <c:pt idx="1696">
                        <c:v>3.75291</c:v>
                      </c:pt>
                      <c:pt idx="1697">
                        <c:v>3.7528199999999998</c:v>
                      </c:pt>
                      <c:pt idx="1698">
                        <c:v>3.7527300000000001</c:v>
                      </c:pt>
                      <c:pt idx="1699">
                        <c:v>3.75264</c:v>
                      </c:pt>
                      <c:pt idx="1700">
                        <c:v>3.7525300000000001</c:v>
                      </c:pt>
                      <c:pt idx="1701">
                        <c:v>3.7524299999999999</c:v>
                      </c:pt>
                      <c:pt idx="1702">
                        <c:v>3.75237</c:v>
                      </c:pt>
                      <c:pt idx="1703">
                        <c:v>3.75223</c:v>
                      </c:pt>
                      <c:pt idx="1704">
                        <c:v>3.7521</c:v>
                      </c:pt>
                      <c:pt idx="1705">
                        <c:v>3.75204</c:v>
                      </c:pt>
                      <c:pt idx="1706">
                        <c:v>3.7519499999999999</c:v>
                      </c:pt>
                      <c:pt idx="1707">
                        <c:v>3.7518600000000002</c:v>
                      </c:pt>
                      <c:pt idx="1708">
                        <c:v>3.7517800000000001</c:v>
                      </c:pt>
                      <c:pt idx="1709">
                        <c:v>3.7516699999999998</c:v>
                      </c:pt>
                      <c:pt idx="1710">
                        <c:v>3.7515700000000001</c:v>
                      </c:pt>
                      <c:pt idx="1711">
                        <c:v>3.7514699999999999</c:v>
                      </c:pt>
                      <c:pt idx="1712">
                        <c:v>3.75136</c:v>
                      </c:pt>
                      <c:pt idx="1713">
                        <c:v>3.7512699999999999</c:v>
                      </c:pt>
                      <c:pt idx="1714">
                        <c:v>3.7511899999999998</c:v>
                      </c:pt>
                      <c:pt idx="1715">
                        <c:v>3.7511100000000002</c:v>
                      </c:pt>
                      <c:pt idx="1716">
                        <c:v>3.7509899999999998</c:v>
                      </c:pt>
                      <c:pt idx="1717">
                        <c:v>3.7509000000000001</c:v>
                      </c:pt>
                      <c:pt idx="1718">
                        <c:v>3.75082</c:v>
                      </c:pt>
                      <c:pt idx="1719">
                        <c:v>3.7506900000000001</c:v>
                      </c:pt>
                      <c:pt idx="1720">
                        <c:v>3.75061</c:v>
                      </c:pt>
                      <c:pt idx="1721">
                        <c:v>3.7505099999999998</c:v>
                      </c:pt>
                      <c:pt idx="1722">
                        <c:v>3.7504200000000001</c:v>
                      </c:pt>
                      <c:pt idx="1723">
                        <c:v>3.7503000000000002</c:v>
                      </c:pt>
                      <c:pt idx="1724">
                        <c:v>3.7502499999999999</c:v>
                      </c:pt>
                      <c:pt idx="1725">
                        <c:v>3.75013</c:v>
                      </c:pt>
                      <c:pt idx="1726">
                        <c:v>3.7501000000000002</c:v>
                      </c:pt>
                      <c:pt idx="1727">
                        <c:v>3.7499699999999998</c:v>
                      </c:pt>
                      <c:pt idx="1728">
                        <c:v>3.7498499999999999</c:v>
                      </c:pt>
                      <c:pt idx="1729">
                        <c:v>3.7497799999999999</c:v>
                      </c:pt>
                      <c:pt idx="1730">
                        <c:v>3.74966</c:v>
                      </c:pt>
                      <c:pt idx="1731">
                        <c:v>3.7496100000000001</c:v>
                      </c:pt>
                      <c:pt idx="1732">
                        <c:v>3.7495099999999999</c:v>
                      </c:pt>
                      <c:pt idx="1733">
                        <c:v>3.7494200000000002</c:v>
                      </c:pt>
                      <c:pt idx="1734">
                        <c:v>3.7493699999999999</c:v>
                      </c:pt>
                      <c:pt idx="1735">
                        <c:v>3.74926</c:v>
                      </c:pt>
                      <c:pt idx="1736">
                        <c:v>3.7491699999999999</c:v>
                      </c:pt>
                      <c:pt idx="1737">
                        <c:v>3.7490800000000002</c:v>
                      </c:pt>
                      <c:pt idx="1738">
                        <c:v>3.74899</c:v>
                      </c:pt>
                      <c:pt idx="1739">
                        <c:v>3.7488800000000002</c:v>
                      </c:pt>
                      <c:pt idx="1740">
                        <c:v>3.7488100000000002</c:v>
                      </c:pt>
                      <c:pt idx="1741">
                        <c:v>3.7486999999999999</c:v>
                      </c:pt>
                      <c:pt idx="1742">
                        <c:v>3.7486299999999999</c:v>
                      </c:pt>
                      <c:pt idx="1743">
                        <c:v>3.74857</c:v>
                      </c:pt>
                      <c:pt idx="1744">
                        <c:v>3.7484600000000001</c:v>
                      </c:pt>
                      <c:pt idx="1745">
                        <c:v>3.7483900000000001</c:v>
                      </c:pt>
                      <c:pt idx="1746">
                        <c:v>3.7482600000000001</c:v>
                      </c:pt>
                      <c:pt idx="1747">
                        <c:v>3.7481800000000001</c:v>
                      </c:pt>
                      <c:pt idx="1748">
                        <c:v>3.7481499999999999</c:v>
                      </c:pt>
                      <c:pt idx="1749">
                        <c:v>3.7480099999999998</c:v>
                      </c:pt>
                      <c:pt idx="1750">
                        <c:v>3.74797</c:v>
                      </c:pt>
                      <c:pt idx="1751">
                        <c:v>3.74783</c:v>
                      </c:pt>
                      <c:pt idx="1752">
                        <c:v>3.7477499999999999</c:v>
                      </c:pt>
                      <c:pt idx="1753">
                        <c:v>3.7476699999999998</c:v>
                      </c:pt>
                      <c:pt idx="1754">
                        <c:v>3.7475999999999998</c:v>
                      </c:pt>
                      <c:pt idx="1755">
                        <c:v>3.7475200000000002</c:v>
                      </c:pt>
                      <c:pt idx="1756">
                        <c:v>3.7474500000000002</c:v>
                      </c:pt>
                      <c:pt idx="1757">
                        <c:v>3.7473200000000002</c:v>
                      </c:pt>
                      <c:pt idx="1758">
                        <c:v>3.7472799999999999</c:v>
                      </c:pt>
                      <c:pt idx="1759">
                        <c:v>3.74715</c:v>
                      </c:pt>
                      <c:pt idx="1760">
                        <c:v>3.74709</c:v>
                      </c:pt>
                      <c:pt idx="1761">
                        <c:v>3.74701</c:v>
                      </c:pt>
                      <c:pt idx="1762">
                        <c:v>3.7468900000000001</c:v>
                      </c:pt>
                      <c:pt idx="1763">
                        <c:v>3.7468599999999999</c:v>
                      </c:pt>
                      <c:pt idx="1764">
                        <c:v>3.7467299999999999</c:v>
                      </c:pt>
                      <c:pt idx="1765">
                        <c:v>3.7466699999999999</c:v>
                      </c:pt>
                      <c:pt idx="1766">
                        <c:v>3.7465600000000001</c:v>
                      </c:pt>
                      <c:pt idx="1767">
                        <c:v>3.7465000000000002</c:v>
                      </c:pt>
                      <c:pt idx="1768">
                        <c:v>3.74641</c:v>
                      </c:pt>
                      <c:pt idx="1769">
                        <c:v>3.74634</c:v>
                      </c:pt>
                      <c:pt idx="1770">
                        <c:v>3.7462399999999998</c:v>
                      </c:pt>
                      <c:pt idx="1771">
                        <c:v>3.7461600000000002</c:v>
                      </c:pt>
                      <c:pt idx="1772">
                        <c:v>3.7461099999999998</c:v>
                      </c:pt>
                      <c:pt idx="1773">
                        <c:v>3.7460200000000001</c:v>
                      </c:pt>
                      <c:pt idx="1774">
                        <c:v>3.74593</c:v>
                      </c:pt>
                      <c:pt idx="1775">
                        <c:v>3.7458300000000002</c:v>
                      </c:pt>
                      <c:pt idx="1776">
                        <c:v>3.7457600000000002</c:v>
                      </c:pt>
                      <c:pt idx="1777">
                        <c:v>3.7456700000000001</c:v>
                      </c:pt>
                      <c:pt idx="1778">
                        <c:v>3.74559</c:v>
                      </c:pt>
                      <c:pt idx="1779">
                        <c:v>3.7455400000000001</c:v>
                      </c:pt>
                      <c:pt idx="1780">
                        <c:v>3.7454299999999998</c:v>
                      </c:pt>
                      <c:pt idx="1781">
                        <c:v>3.7453500000000002</c:v>
                      </c:pt>
                      <c:pt idx="1782">
                        <c:v>3.74526</c:v>
                      </c:pt>
                      <c:pt idx="1783">
                        <c:v>3.7452000000000001</c:v>
                      </c:pt>
                      <c:pt idx="1784">
                        <c:v>3.7451300000000001</c:v>
                      </c:pt>
                      <c:pt idx="1785">
                        <c:v>3.7450299999999999</c:v>
                      </c:pt>
                      <c:pt idx="1786">
                        <c:v>3.74498</c:v>
                      </c:pt>
                      <c:pt idx="1787">
                        <c:v>3.7448800000000002</c:v>
                      </c:pt>
                      <c:pt idx="1788">
                        <c:v>3.74478</c:v>
                      </c:pt>
                      <c:pt idx="1789">
                        <c:v>3.74471</c:v>
                      </c:pt>
                      <c:pt idx="1790">
                        <c:v>3.74465</c:v>
                      </c:pt>
                      <c:pt idx="1791">
                        <c:v>3.7445599999999999</c:v>
                      </c:pt>
                      <c:pt idx="1792">
                        <c:v>3.7444799999999998</c:v>
                      </c:pt>
                      <c:pt idx="1793">
                        <c:v>3.7444199999999999</c:v>
                      </c:pt>
                      <c:pt idx="1794">
                        <c:v>3.7443300000000002</c:v>
                      </c:pt>
                      <c:pt idx="1795">
                        <c:v>3.7442500000000001</c:v>
                      </c:pt>
                      <c:pt idx="1796">
                        <c:v>3.74417</c:v>
                      </c:pt>
                      <c:pt idx="1797">
                        <c:v>3.7440699999999998</c:v>
                      </c:pt>
                      <c:pt idx="1798">
                        <c:v>3.7440099999999998</c:v>
                      </c:pt>
                      <c:pt idx="1799">
                        <c:v>3.7439399999999998</c:v>
                      </c:pt>
                      <c:pt idx="1800">
                        <c:v>3.7438600000000002</c:v>
                      </c:pt>
                      <c:pt idx="1801">
                        <c:v>3.74377</c:v>
                      </c:pt>
                      <c:pt idx="1802">
                        <c:v>3.7437100000000001</c:v>
                      </c:pt>
                      <c:pt idx="1803">
                        <c:v>3.7436400000000001</c:v>
                      </c:pt>
                      <c:pt idx="1804">
                        <c:v>3.7435299999999998</c:v>
                      </c:pt>
                      <c:pt idx="1805">
                        <c:v>3.7434799999999999</c:v>
                      </c:pt>
                      <c:pt idx="1806">
                        <c:v>3.7433800000000002</c:v>
                      </c:pt>
                      <c:pt idx="1807">
                        <c:v>3.7433200000000002</c:v>
                      </c:pt>
                      <c:pt idx="1808">
                        <c:v>3.7432500000000002</c:v>
                      </c:pt>
                      <c:pt idx="1809">
                        <c:v>3.7431800000000002</c:v>
                      </c:pt>
                      <c:pt idx="1810">
                        <c:v>3.74309</c:v>
                      </c:pt>
                      <c:pt idx="1811">
                        <c:v>3.7429999999999999</c:v>
                      </c:pt>
                      <c:pt idx="1812">
                        <c:v>3.7429299999999999</c:v>
                      </c:pt>
                      <c:pt idx="1813">
                        <c:v>3.7429000000000001</c:v>
                      </c:pt>
                      <c:pt idx="1814">
                        <c:v>3.7427800000000002</c:v>
                      </c:pt>
                      <c:pt idx="1815">
                        <c:v>3.7427000000000001</c:v>
                      </c:pt>
                      <c:pt idx="1816">
                        <c:v>3.7426599999999999</c:v>
                      </c:pt>
                      <c:pt idx="1817">
                        <c:v>3.74255</c:v>
                      </c:pt>
                      <c:pt idx="1818">
                        <c:v>3.74248</c:v>
                      </c:pt>
                      <c:pt idx="1819">
                        <c:v>3.7424200000000001</c:v>
                      </c:pt>
                      <c:pt idx="1820">
                        <c:v>3.7423199999999999</c:v>
                      </c:pt>
                      <c:pt idx="1821">
                        <c:v>3.7422800000000001</c:v>
                      </c:pt>
                      <c:pt idx="1822">
                        <c:v>3.7421700000000002</c:v>
                      </c:pt>
                      <c:pt idx="1823">
                        <c:v>3.7421199999999999</c:v>
                      </c:pt>
                      <c:pt idx="1824">
                        <c:v>3.7420399999999998</c:v>
                      </c:pt>
                      <c:pt idx="1825">
                        <c:v>3.7419500000000001</c:v>
                      </c:pt>
                      <c:pt idx="1826">
                        <c:v>3.7418900000000002</c:v>
                      </c:pt>
                      <c:pt idx="1827">
                        <c:v>3.7418100000000001</c:v>
                      </c:pt>
                      <c:pt idx="1828">
                        <c:v>3.7417099999999999</c:v>
                      </c:pt>
                      <c:pt idx="1829">
                        <c:v>3.7416499999999999</c:v>
                      </c:pt>
                      <c:pt idx="1830">
                        <c:v>3.74159</c:v>
                      </c:pt>
                      <c:pt idx="1831">
                        <c:v>3.74152</c:v>
                      </c:pt>
                      <c:pt idx="1832">
                        <c:v>3.7414299999999998</c:v>
                      </c:pt>
                      <c:pt idx="1833">
                        <c:v>3.7413400000000001</c:v>
                      </c:pt>
                      <c:pt idx="1834">
                        <c:v>3.7412999999999998</c:v>
                      </c:pt>
                      <c:pt idx="1835">
                        <c:v>3.7412299999999998</c:v>
                      </c:pt>
                      <c:pt idx="1836">
                        <c:v>3.7411599999999998</c:v>
                      </c:pt>
                      <c:pt idx="1837">
                        <c:v>3.7410999999999999</c:v>
                      </c:pt>
                      <c:pt idx="1838">
                        <c:v>3.7410000000000001</c:v>
                      </c:pt>
                      <c:pt idx="1839">
                        <c:v>3.7409500000000002</c:v>
                      </c:pt>
                      <c:pt idx="1840">
                        <c:v>3.7408800000000002</c:v>
                      </c:pt>
                      <c:pt idx="1841">
                        <c:v>3.7408100000000002</c:v>
                      </c:pt>
                      <c:pt idx="1842">
                        <c:v>3.7407300000000001</c:v>
                      </c:pt>
                      <c:pt idx="1843">
                        <c:v>3.7406199999999998</c:v>
                      </c:pt>
                      <c:pt idx="1844">
                        <c:v>3.74057</c:v>
                      </c:pt>
                      <c:pt idx="1845">
                        <c:v>3.7404899999999999</c:v>
                      </c:pt>
                      <c:pt idx="1846">
                        <c:v>3.7404099999999998</c:v>
                      </c:pt>
                      <c:pt idx="1847">
                        <c:v>3.7403499999999998</c:v>
                      </c:pt>
                      <c:pt idx="1848">
                        <c:v>3.7402899999999999</c:v>
                      </c:pt>
                      <c:pt idx="1849">
                        <c:v>3.7402099999999998</c:v>
                      </c:pt>
                      <c:pt idx="1850">
                        <c:v>3.7401599999999999</c:v>
                      </c:pt>
                      <c:pt idx="1851">
                        <c:v>3.7400699999999998</c:v>
                      </c:pt>
                      <c:pt idx="1852">
                        <c:v>3.74</c:v>
                      </c:pt>
                      <c:pt idx="1853">
                        <c:v>3.7399300000000002</c:v>
                      </c:pt>
                      <c:pt idx="1854">
                        <c:v>3.7398600000000002</c:v>
                      </c:pt>
                      <c:pt idx="1855">
                        <c:v>3.7397999999999998</c:v>
                      </c:pt>
                      <c:pt idx="1856">
                        <c:v>3.7397</c:v>
                      </c:pt>
                      <c:pt idx="1857">
                        <c:v>3.7395999999999998</c:v>
                      </c:pt>
                      <c:pt idx="1858">
                        <c:v>3.7395700000000001</c:v>
                      </c:pt>
                      <c:pt idx="1859">
                        <c:v>3.73949</c:v>
                      </c:pt>
                      <c:pt idx="1860">
                        <c:v>3.73943</c:v>
                      </c:pt>
                      <c:pt idx="1861">
                        <c:v>3.73935</c:v>
                      </c:pt>
                      <c:pt idx="1862">
                        <c:v>3.7392799999999999</c:v>
                      </c:pt>
                      <c:pt idx="1863">
                        <c:v>3.7391999999999999</c:v>
                      </c:pt>
                      <c:pt idx="1864">
                        <c:v>3.73916</c:v>
                      </c:pt>
                      <c:pt idx="1865">
                        <c:v>3.73909</c:v>
                      </c:pt>
                      <c:pt idx="1866">
                        <c:v>3.7389899999999998</c:v>
                      </c:pt>
                      <c:pt idx="1867">
                        <c:v>3.7389100000000002</c:v>
                      </c:pt>
                      <c:pt idx="1868">
                        <c:v>3.73888</c:v>
                      </c:pt>
                      <c:pt idx="1869">
                        <c:v>3.7387899999999998</c:v>
                      </c:pt>
                      <c:pt idx="1870">
                        <c:v>3.7387199999999998</c:v>
                      </c:pt>
                      <c:pt idx="1871">
                        <c:v>3.73868</c:v>
                      </c:pt>
                      <c:pt idx="1872">
                        <c:v>3.7385799999999998</c:v>
                      </c:pt>
                      <c:pt idx="1873">
                        <c:v>3.7385000000000002</c:v>
                      </c:pt>
                      <c:pt idx="1874">
                        <c:v>3.7384400000000002</c:v>
                      </c:pt>
                      <c:pt idx="1875">
                        <c:v>3.7383500000000001</c:v>
                      </c:pt>
                      <c:pt idx="1876">
                        <c:v>3.7383099999999998</c:v>
                      </c:pt>
                      <c:pt idx="1877">
                        <c:v>3.7382399999999998</c:v>
                      </c:pt>
                      <c:pt idx="1878">
                        <c:v>3.7381500000000001</c:v>
                      </c:pt>
                      <c:pt idx="1879">
                        <c:v>3.7381000000000002</c:v>
                      </c:pt>
                      <c:pt idx="1880">
                        <c:v>3.738</c:v>
                      </c:pt>
                      <c:pt idx="1881">
                        <c:v>3.7379500000000001</c:v>
                      </c:pt>
                      <c:pt idx="1882">
                        <c:v>3.7378900000000002</c:v>
                      </c:pt>
                      <c:pt idx="1883">
                        <c:v>3.7378200000000001</c:v>
                      </c:pt>
                      <c:pt idx="1884">
                        <c:v>3.7377400000000001</c:v>
                      </c:pt>
                      <c:pt idx="1885">
                        <c:v>3.7376999999999998</c:v>
                      </c:pt>
                      <c:pt idx="1886">
                        <c:v>3.73759</c:v>
                      </c:pt>
                      <c:pt idx="1887">
                        <c:v>3.7375699999999998</c:v>
                      </c:pt>
                      <c:pt idx="1888">
                        <c:v>3.7374800000000001</c:v>
                      </c:pt>
                      <c:pt idx="1889">
                        <c:v>3.7374200000000002</c:v>
                      </c:pt>
                      <c:pt idx="1890">
                        <c:v>3.73733</c:v>
                      </c:pt>
                      <c:pt idx="1891">
                        <c:v>3.7372700000000001</c:v>
                      </c:pt>
                      <c:pt idx="1892">
                        <c:v>3.7372100000000001</c:v>
                      </c:pt>
                      <c:pt idx="1893">
                        <c:v>3.73712</c:v>
                      </c:pt>
                      <c:pt idx="1894">
                        <c:v>3.73706</c:v>
                      </c:pt>
                      <c:pt idx="1895">
                        <c:v>3.73698</c:v>
                      </c:pt>
                      <c:pt idx="1896">
                        <c:v>3.73692</c:v>
                      </c:pt>
                      <c:pt idx="1897">
                        <c:v>3.7368600000000001</c:v>
                      </c:pt>
                      <c:pt idx="1898">
                        <c:v>3.7368000000000001</c:v>
                      </c:pt>
                      <c:pt idx="1899">
                        <c:v>3.7367300000000001</c:v>
                      </c:pt>
                      <c:pt idx="1900">
                        <c:v>3.73665</c:v>
                      </c:pt>
                      <c:pt idx="1901">
                        <c:v>3.7365900000000001</c:v>
                      </c:pt>
                      <c:pt idx="1902">
                        <c:v>3.7364999999999999</c:v>
                      </c:pt>
                      <c:pt idx="1903">
                        <c:v>3.73645</c:v>
                      </c:pt>
                      <c:pt idx="1904">
                        <c:v>3.7363599999999999</c:v>
                      </c:pt>
                      <c:pt idx="1905">
                        <c:v>3.7363</c:v>
                      </c:pt>
                      <c:pt idx="1906">
                        <c:v>3.7362500000000001</c:v>
                      </c:pt>
                      <c:pt idx="1907">
                        <c:v>3.7361900000000001</c:v>
                      </c:pt>
                      <c:pt idx="1908">
                        <c:v>3.7361</c:v>
                      </c:pt>
                      <c:pt idx="1909">
                        <c:v>3.73603</c:v>
                      </c:pt>
                      <c:pt idx="1910">
                        <c:v>3.7360000000000002</c:v>
                      </c:pt>
                      <c:pt idx="1911">
                        <c:v>3.7358899999999999</c:v>
                      </c:pt>
                      <c:pt idx="1912">
                        <c:v>3.7358699999999998</c:v>
                      </c:pt>
                      <c:pt idx="1913">
                        <c:v>3.73576</c:v>
                      </c:pt>
                      <c:pt idx="1914">
                        <c:v>3.7357100000000001</c:v>
                      </c:pt>
                      <c:pt idx="1915">
                        <c:v>3.7356600000000002</c:v>
                      </c:pt>
                      <c:pt idx="1916">
                        <c:v>3.7355800000000001</c:v>
                      </c:pt>
                      <c:pt idx="1917">
                        <c:v>3.7355100000000001</c:v>
                      </c:pt>
                      <c:pt idx="1918">
                        <c:v>3.73543</c:v>
                      </c:pt>
                      <c:pt idx="1919">
                        <c:v>3.7353800000000001</c:v>
                      </c:pt>
                      <c:pt idx="1920">
                        <c:v>3.7353100000000001</c:v>
                      </c:pt>
                      <c:pt idx="1921">
                        <c:v>3.7352500000000002</c:v>
                      </c:pt>
                      <c:pt idx="1922">
                        <c:v>3.7351800000000002</c:v>
                      </c:pt>
                      <c:pt idx="1923">
                        <c:v>3.7350699999999999</c:v>
                      </c:pt>
                      <c:pt idx="1924">
                        <c:v>3.73502</c:v>
                      </c:pt>
                      <c:pt idx="1925">
                        <c:v>3.7349800000000002</c:v>
                      </c:pt>
                      <c:pt idx="1926">
                        <c:v>3.7349199999999998</c:v>
                      </c:pt>
                      <c:pt idx="1927">
                        <c:v>3.7348400000000002</c:v>
                      </c:pt>
                      <c:pt idx="1928">
                        <c:v>3.7347600000000001</c:v>
                      </c:pt>
                      <c:pt idx="1929">
                        <c:v>3.7347100000000002</c:v>
                      </c:pt>
                      <c:pt idx="1930">
                        <c:v>3.7346599999999999</c:v>
                      </c:pt>
                      <c:pt idx="1931">
                        <c:v>3.7345799999999998</c:v>
                      </c:pt>
                      <c:pt idx="1932">
                        <c:v>3.7345299999999999</c:v>
                      </c:pt>
                      <c:pt idx="1933">
                        <c:v>3.7344200000000001</c:v>
                      </c:pt>
                      <c:pt idx="1934">
                        <c:v>3.7343700000000002</c:v>
                      </c:pt>
                      <c:pt idx="1935">
                        <c:v>3.7343199999999999</c:v>
                      </c:pt>
                      <c:pt idx="1936">
                        <c:v>3.7342200000000001</c:v>
                      </c:pt>
                      <c:pt idx="1937">
                        <c:v>3.7341799999999998</c:v>
                      </c:pt>
                      <c:pt idx="1938">
                        <c:v>3.7341199999999999</c:v>
                      </c:pt>
                      <c:pt idx="1939">
                        <c:v>3.7340599999999999</c:v>
                      </c:pt>
                      <c:pt idx="1940">
                        <c:v>3.7339699999999998</c:v>
                      </c:pt>
                      <c:pt idx="1941">
                        <c:v>3.7339099999999998</c:v>
                      </c:pt>
                      <c:pt idx="1942">
                        <c:v>3.73386</c:v>
                      </c:pt>
                      <c:pt idx="1943">
                        <c:v>3.7337799999999999</c:v>
                      </c:pt>
                      <c:pt idx="1944">
                        <c:v>3.7337099999999999</c:v>
                      </c:pt>
                      <c:pt idx="1945">
                        <c:v>3.7336399999999998</c:v>
                      </c:pt>
                      <c:pt idx="1946">
                        <c:v>3.7336</c:v>
                      </c:pt>
                      <c:pt idx="1947">
                        <c:v>3.73353</c:v>
                      </c:pt>
                      <c:pt idx="1948">
                        <c:v>3.7334399999999999</c:v>
                      </c:pt>
                      <c:pt idx="1949">
                        <c:v>3.7334000000000001</c:v>
                      </c:pt>
                      <c:pt idx="1950">
                        <c:v>3.73332</c:v>
                      </c:pt>
                      <c:pt idx="1951">
                        <c:v>3.73326</c:v>
                      </c:pt>
                      <c:pt idx="1952">
                        <c:v>3.7332000000000001</c:v>
                      </c:pt>
                      <c:pt idx="1953">
                        <c:v>3.7331400000000001</c:v>
                      </c:pt>
                      <c:pt idx="1954">
                        <c:v>3.7330700000000001</c:v>
                      </c:pt>
                      <c:pt idx="1955">
                        <c:v>3.7330000000000001</c:v>
                      </c:pt>
                      <c:pt idx="1956">
                        <c:v>3.7329400000000001</c:v>
                      </c:pt>
                      <c:pt idx="1957">
                        <c:v>3.7328800000000002</c:v>
                      </c:pt>
                      <c:pt idx="1958">
                        <c:v>3.7328199999999998</c:v>
                      </c:pt>
                      <c:pt idx="1959">
                        <c:v>3.7327300000000001</c:v>
                      </c:pt>
                      <c:pt idx="1960">
                        <c:v>3.7326700000000002</c:v>
                      </c:pt>
                      <c:pt idx="1961">
                        <c:v>3.7326000000000001</c:v>
                      </c:pt>
                      <c:pt idx="1962">
                        <c:v>3.7325599999999999</c:v>
                      </c:pt>
                      <c:pt idx="1963">
                        <c:v>3.7324999999999999</c:v>
                      </c:pt>
                      <c:pt idx="1964">
                        <c:v>3.7324299999999999</c:v>
                      </c:pt>
                      <c:pt idx="1965">
                        <c:v>3.73237</c:v>
                      </c:pt>
                      <c:pt idx="1966">
                        <c:v>3.7322899999999999</c:v>
                      </c:pt>
                      <c:pt idx="1967">
                        <c:v>3.7322299999999999</c:v>
                      </c:pt>
                      <c:pt idx="1968">
                        <c:v>3.7321499999999999</c:v>
                      </c:pt>
                      <c:pt idx="1969">
                        <c:v>3.73211</c:v>
                      </c:pt>
                      <c:pt idx="1970">
                        <c:v>3.73204</c:v>
                      </c:pt>
                      <c:pt idx="1971">
                        <c:v>3.73197</c:v>
                      </c:pt>
                      <c:pt idx="1972">
                        <c:v>3.7319100000000001</c:v>
                      </c:pt>
                      <c:pt idx="1973">
                        <c:v>3.73183</c:v>
                      </c:pt>
                      <c:pt idx="1974">
                        <c:v>3.7317900000000002</c:v>
                      </c:pt>
                      <c:pt idx="1975">
                        <c:v>3.7317300000000002</c:v>
                      </c:pt>
                      <c:pt idx="1976">
                        <c:v>3.7316500000000001</c:v>
                      </c:pt>
                      <c:pt idx="1977">
                        <c:v>3.7315800000000001</c:v>
                      </c:pt>
                      <c:pt idx="1978">
                        <c:v>3.7315299999999998</c:v>
                      </c:pt>
                      <c:pt idx="1979">
                        <c:v>3.7314500000000002</c:v>
                      </c:pt>
                      <c:pt idx="1980">
                        <c:v>3.7313900000000002</c:v>
                      </c:pt>
                      <c:pt idx="1981">
                        <c:v>3.7313299999999998</c:v>
                      </c:pt>
                      <c:pt idx="1982">
                        <c:v>3.7312799999999999</c:v>
                      </c:pt>
                      <c:pt idx="1983">
                        <c:v>3.7311999999999999</c:v>
                      </c:pt>
                      <c:pt idx="1984">
                        <c:v>3.7311299999999998</c:v>
                      </c:pt>
                      <c:pt idx="1985">
                        <c:v>3.73108</c:v>
                      </c:pt>
                      <c:pt idx="1986">
                        <c:v>3.73102</c:v>
                      </c:pt>
                      <c:pt idx="1987">
                        <c:v>3.7309399999999999</c:v>
                      </c:pt>
                      <c:pt idx="1988">
                        <c:v>3.73088</c:v>
                      </c:pt>
                      <c:pt idx="1989">
                        <c:v>3.73081</c:v>
                      </c:pt>
                      <c:pt idx="1990">
                        <c:v>3.7307800000000002</c:v>
                      </c:pt>
                      <c:pt idx="1991">
                        <c:v>3.7307100000000002</c:v>
                      </c:pt>
                      <c:pt idx="1992">
                        <c:v>3.7306400000000002</c:v>
                      </c:pt>
                      <c:pt idx="1993">
                        <c:v>3.7305700000000002</c:v>
                      </c:pt>
                      <c:pt idx="1994">
                        <c:v>3.7305100000000002</c:v>
                      </c:pt>
                      <c:pt idx="1995">
                        <c:v>3.7304400000000002</c:v>
                      </c:pt>
                      <c:pt idx="1996">
                        <c:v>3.7303799999999998</c:v>
                      </c:pt>
                      <c:pt idx="1997">
                        <c:v>3.7303099999999998</c:v>
                      </c:pt>
                      <c:pt idx="1998">
                        <c:v>3.73027</c:v>
                      </c:pt>
                      <c:pt idx="1999">
                        <c:v>3.7301899999999999</c:v>
                      </c:pt>
                      <c:pt idx="2000">
                        <c:v>3.73014</c:v>
                      </c:pt>
                      <c:pt idx="2001">
                        <c:v>3.73007</c:v>
                      </c:pt>
                      <c:pt idx="2002">
                        <c:v>3.7300200000000001</c:v>
                      </c:pt>
                      <c:pt idx="2003">
                        <c:v>3.72994</c:v>
                      </c:pt>
                      <c:pt idx="2004">
                        <c:v>3.7298900000000001</c:v>
                      </c:pt>
                      <c:pt idx="2005">
                        <c:v>3.7298200000000001</c:v>
                      </c:pt>
                      <c:pt idx="2006">
                        <c:v>3.7297699999999998</c:v>
                      </c:pt>
                      <c:pt idx="2007">
                        <c:v>3.7296999999999998</c:v>
                      </c:pt>
                      <c:pt idx="2008">
                        <c:v>3.7296399999999998</c:v>
                      </c:pt>
                      <c:pt idx="2009">
                        <c:v>3.7295699999999998</c:v>
                      </c:pt>
                      <c:pt idx="2010">
                        <c:v>3.7295199999999999</c:v>
                      </c:pt>
                      <c:pt idx="2011">
                        <c:v>3.7294399999999999</c:v>
                      </c:pt>
                      <c:pt idx="2012">
                        <c:v>3.72939</c:v>
                      </c:pt>
                      <c:pt idx="2013">
                        <c:v>3.72933</c:v>
                      </c:pt>
                      <c:pt idx="2014">
                        <c:v>3.72925</c:v>
                      </c:pt>
                      <c:pt idx="2015">
                        <c:v>3.7292100000000001</c:v>
                      </c:pt>
                      <c:pt idx="2016">
                        <c:v>3.7291500000000002</c:v>
                      </c:pt>
                      <c:pt idx="2017">
                        <c:v>3.7290700000000001</c:v>
                      </c:pt>
                      <c:pt idx="2018">
                        <c:v>3.7290199999999998</c:v>
                      </c:pt>
                      <c:pt idx="2019">
                        <c:v>3.7289599999999998</c:v>
                      </c:pt>
                      <c:pt idx="2020">
                        <c:v>3.7288899999999998</c:v>
                      </c:pt>
                      <c:pt idx="2021">
                        <c:v>3.7288299999999999</c:v>
                      </c:pt>
                      <c:pt idx="2022">
                        <c:v>3.7287699999999999</c:v>
                      </c:pt>
                      <c:pt idx="2023">
                        <c:v>3.72872</c:v>
                      </c:pt>
                      <c:pt idx="2024">
                        <c:v>3.72865</c:v>
                      </c:pt>
                      <c:pt idx="2025">
                        <c:v>3.7285900000000001</c:v>
                      </c:pt>
                      <c:pt idx="2026">
                        <c:v>3.7285200000000001</c:v>
                      </c:pt>
                      <c:pt idx="2027">
                        <c:v>3.7284700000000002</c:v>
                      </c:pt>
                      <c:pt idx="2028">
                        <c:v>3.7284099999999998</c:v>
                      </c:pt>
                      <c:pt idx="2029">
                        <c:v>3.7283400000000002</c:v>
                      </c:pt>
                      <c:pt idx="2030">
                        <c:v>3.7282899999999999</c:v>
                      </c:pt>
                      <c:pt idx="2031">
                        <c:v>3.7282199999999999</c:v>
                      </c:pt>
                      <c:pt idx="2032">
                        <c:v>3.7281599999999999</c:v>
                      </c:pt>
                      <c:pt idx="2033">
                        <c:v>3.7280899999999999</c:v>
                      </c:pt>
                      <c:pt idx="2034">
                        <c:v>3.72803</c:v>
                      </c:pt>
                      <c:pt idx="2035">
                        <c:v>3.72797</c:v>
                      </c:pt>
                      <c:pt idx="2036">
                        <c:v>3.7279200000000001</c:v>
                      </c:pt>
                      <c:pt idx="2037">
                        <c:v>3.7278600000000002</c:v>
                      </c:pt>
                      <c:pt idx="2038">
                        <c:v>3.7277900000000002</c:v>
                      </c:pt>
                      <c:pt idx="2039">
                        <c:v>3.7277200000000001</c:v>
                      </c:pt>
                      <c:pt idx="2040">
                        <c:v>3.7276699999999998</c:v>
                      </c:pt>
                      <c:pt idx="2041">
                        <c:v>3.7275999999999998</c:v>
                      </c:pt>
                      <c:pt idx="2042">
                        <c:v>3.7275399999999999</c:v>
                      </c:pt>
                      <c:pt idx="2043">
                        <c:v>3.7274799999999999</c:v>
                      </c:pt>
                      <c:pt idx="2044">
                        <c:v>3.72743</c:v>
                      </c:pt>
                      <c:pt idx="2045">
                        <c:v>3.72736</c:v>
                      </c:pt>
                      <c:pt idx="2046">
                        <c:v>3.7273200000000002</c:v>
                      </c:pt>
                      <c:pt idx="2047">
                        <c:v>3.7272400000000001</c:v>
                      </c:pt>
                      <c:pt idx="2048">
                        <c:v>3.7271800000000002</c:v>
                      </c:pt>
                      <c:pt idx="2049">
                        <c:v>3.7271299999999998</c:v>
                      </c:pt>
                      <c:pt idx="2050">
                        <c:v>3.7270699999999999</c:v>
                      </c:pt>
                      <c:pt idx="2051">
                        <c:v>3.7270099999999999</c:v>
                      </c:pt>
                      <c:pt idx="2052">
                        <c:v>3.7269399999999999</c:v>
                      </c:pt>
                      <c:pt idx="2053">
                        <c:v>3.7269000000000001</c:v>
                      </c:pt>
                      <c:pt idx="2054">
                        <c:v>3.72682</c:v>
                      </c:pt>
                      <c:pt idx="2055">
                        <c:v>3.7267700000000001</c:v>
                      </c:pt>
                      <c:pt idx="2056">
                        <c:v>3.7267100000000002</c:v>
                      </c:pt>
                      <c:pt idx="2057">
                        <c:v>3.7266499999999998</c:v>
                      </c:pt>
                      <c:pt idx="2058">
                        <c:v>3.7265899999999998</c:v>
                      </c:pt>
                      <c:pt idx="2059">
                        <c:v>3.7265199999999998</c:v>
                      </c:pt>
                      <c:pt idx="2060">
                        <c:v>3.7264699999999999</c:v>
                      </c:pt>
                      <c:pt idx="2061">
                        <c:v>3.72641</c:v>
                      </c:pt>
                      <c:pt idx="2062">
                        <c:v>3.7263500000000001</c:v>
                      </c:pt>
                      <c:pt idx="2063">
                        <c:v>3.72628</c:v>
                      </c:pt>
                      <c:pt idx="2064">
                        <c:v>3.7262200000000001</c:v>
                      </c:pt>
                      <c:pt idx="2065">
                        <c:v>3.7261799999999998</c:v>
                      </c:pt>
                      <c:pt idx="2066">
                        <c:v>3.7261199999999999</c:v>
                      </c:pt>
                      <c:pt idx="2067">
                        <c:v>3.7260399999999998</c:v>
                      </c:pt>
                      <c:pt idx="2068">
                        <c:v>3.7259899999999999</c:v>
                      </c:pt>
                      <c:pt idx="2069">
                        <c:v>3.7259500000000001</c:v>
                      </c:pt>
                      <c:pt idx="2070">
                        <c:v>3.72587</c:v>
                      </c:pt>
                      <c:pt idx="2071">
                        <c:v>3.7258200000000001</c:v>
                      </c:pt>
                      <c:pt idx="2072">
                        <c:v>3.7257400000000001</c:v>
                      </c:pt>
                      <c:pt idx="2073">
                        <c:v>3.7257099999999999</c:v>
                      </c:pt>
                      <c:pt idx="2074">
                        <c:v>3.7256399999999998</c:v>
                      </c:pt>
                      <c:pt idx="2075">
                        <c:v>3.7255799999999999</c:v>
                      </c:pt>
                      <c:pt idx="2076">
                        <c:v>3.7255199999999999</c:v>
                      </c:pt>
                      <c:pt idx="2077">
                        <c:v>3.72546</c:v>
                      </c:pt>
                      <c:pt idx="2078">
                        <c:v>3.7254100000000001</c:v>
                      </c:pt>
                      <c:pt idx="2079">
                        <c:v>3.7253500000000002</c:v>
                      </c:pt>
                      <c:pt idx="2080">
                        <c:v>3.7252900000000002</c:v>
                      </c:pt>
                      <c:pt idx="2081">
                        <c:v>3.7252200000000002</c:v>
                      </c:pt>
                      <c:pt idx="2082">
                        <c:v>3.7251699999999999</c:v>
                      </c:pt>
                      <c:pt idx="2083">
                        <c:v>3.72512</c:v>
                      </c:pt>
                      <c:pt idx="2084">
                        <c:v>3.72506</c:v>
                      </c:pt>
                      <c:pt idx="2085">
                        <c:v>3.7250000000000001</c:v>
                      </c:pt>
                      <c:pt idx="2086">
                        <c:v>3.7249400000000001</c:v>
                      </c:pt>
                      <c:pt idx="2087">
                        <c:v>3.7248700000000001</c:v>
                      </c:pt>
                      <c:pt idx="2088">
                        <c:v>3.7248199999999998</c:v>
                      </c:pt>
                      <c:pt idx="2089">
                        <c:v>3.7247599999999998</c:v>
                      </c:pt>
                      <c:pt idx="2090">
                        <c:v>3.72471</c:v>
                      </c:pt>
                      <c:pt idx="2091">
                        <c:v>3.72464</c:v>
                      </c:pt>
                      <c:pt idx="2092">
                        <c:v>3.7246000000000001</c:v>
                      </c:pt>
                      <c:pt idx="2093">
                        <c:v>3.7245400000000002</c:v>
                      </c:pt>
                      <c:pt idx="2094">
                        <c:v>3.7244700000000002</c:v>
                      </c:pt>
                      <c:pt idx="2095">
                        <c:v>3.7244199999999998</c:v>
                      </c:pt>
                      <c:pt idx="2096">
                        <c:v>3.7243599999999999</c:v>
                      </c:pt>
                      <c:pt idx="2097">
                        <c:v>3.7242999999999999</c:v>
                      </c:pt>
                      <c:pt idx="2098">
                        <c:v>3.72424</c:v>
                      </c:pt>
                      <c:pt idx="2099">
                        <c:v>3.72418</c:v>
                      </c:pt>
                      <c:pt idx="2100">
                        <c:v>3.7241399999999998</c:v>
                      </c:pt>
                      <c:pt idx="2101">
                        <c:v>3.7240700000000002</c:v>
                      </c:pt>
                      <c:pt idx="2102">
                        <c:v>3.7240099999999998</c:v>
                      </c:pt>
                      <c:pt idx="2103">
                        <c:v>3.7239599999999999</c:v>
                      </c:pt>
                      <c:pt idx="2104">
                        <c:v>3.7239</c:v>
                      </c:pt>
                      <c:pt idx="2105">
                        <c:v>3.72383</c:v>
                      </c:pt>
                      <c:pt idx="2106">
                        <c:v>3.7237900000000002</c:v>
                      </c:pt>
                      <c:pt idx="2107">
                        <c:v>3.7237200000000001</c:v>
                      </c:pt>
                      <c:pt idx="2108">
                        <c:v>3.7236699999999998</c:v>
                      </c:pt>
                      <c:pt idx="2109">
                        <c:v>3.7236099999999999</c:v>
                      </c:pt>
                      <c:pt idx="2110">
                        <c:v>3.7235399999999998</c:v>
                      </c:pt>
                      <c:pt idx="2111">
                        <c:v>3.7234799999999999</c:v>
                      </c:pt>
                      <c:pt idx="2112">
                        <c:v>3.72343</c:v>
                      </c:pt>
                      <c:pt idx="2113">
                        <c:v>3.7233800000000001</c:v>
                      </c:pt>
                      <c:pt idx="2114">
                        <c:v>3.7233200000000002</c:v>
                      </c:pt>
                      <c:pt idx="2115">
                        <c:v>3.7232799999999999</c:v>
                      </c:pt>
                      <c:pt idx="2116">
                        <c:v>3.7231999999999998</c:v>
                      </c:pt>
                      <c:pt idx="2117">
                        <c:v>3.72315</c:v>
                      </c:pt>
                      <c:pt idx="2118">
                        <c:v>3.7231000000000001</c:v>
                      </c:pt>
                      <c:pt idx="2119">
                        <c:v>3.7230400000000001</c:v>
                      </c:pt>
                      <c:pt idx="2120">
                        <c:v>3.7229899999999998</c:v>
                      </c:pt>
                      <c:pt idx="2121">
                        <c:v>3.7229199999999998</c:v>
                      </c:pt>
                      <c:pt idx="2122">
                        <c:v>3.7228699999999999</c:v>
                      </c:pt>
                      <c:pt idx="2123">
                        <c:v>3.72281</c:v>
                      </c:pt>
                      <c:pt idx="2124">
                        <c:v>3.7227600000000001</c:v>
                      </c:pt>
                      <c:pt idx="2125">
                        <c:v>3.7226900000000001</c:v>
                      </c:pt>
                      <c:pt idx="2126">
                        <c:v>3.7226499999999998</c:v>
                      </c:pt>
                      <c:pt idx="2127">
                        <c:v>3.7225899999999998</c:v>
                      </c:pt>
                      <c:pt idx="2128">
                        <c:v>3.7225299999999999</c:v>
                      </c:pt>
                      <c:pt idx="2129">
                        <c:v>3.72248</c:v>
                      </c:pt>
                      <c:pt idx="2130">
                        <c:v>3.7224200000000001</c:v>
                      </c:pt>
                      <c:pt idx="2131">
                        <c:v>3.7223600000000001</c:v>
                      </c:pt>
                      <c:pt idx="2132">
                        <c:v>3.7223099999999998</c:v>
                      </c:pt>
                      <c:pt idx="2133">
                        <c:v>3.7222599999999999</c:v>
                      </c:pt>
                      <c:pt idx="2134">
                        <c:v>3.7221899999999999</c:v>
                      </c:pt>
                      <c:pt idx="2135">
                        <c:v>3.72214</c:v>
                      </c:pt>
                      <c:pt idx="2136">
                        <c:v>3.7220800000000001</c:v>
                      </c:pt>
                      <c:pt idx="2137">
                        <c:v>3.7220300000000002</c:v>
                      </c:pt>
                      <c:pt idx="2138">
                        <c:v>3.7219699999999998</c:v>
                      </c:pt>
                      <c:pt idx="2139">
                        <c:v>3.7219199999999999</c:v>
                      </c:pt>
                      <c:pt idx="2140">
                        <c:v>3.7218499999999999</c:v>
                      </c:pt>
                      <c:pt idx="2141">
                        <c:v>3.7218100000000001</c:v>
                      </c:pt>
                      <c:pt idx="2142">
                        <c:v>3.7217500000000001</c:v>
                      </c:pt>
                      <c:pt idx="2143">
                        <c:v>3.7216900000000002</c:v>
                      </c:pt>
                      <c:pt idx="2144">
                        <c:v>3.7216399999999998</c:v>
                      </c:pt>
                      <c:pt idx="2145">
                        <c:v>3.7215799999999999</c:v>
                      </c:pt>
                      <c:pt idx="2146">
                        <c:v>3.7215199999999999</c:v>
                      </c:pt>
                      <c:pt idx="2147">
                        <c:v>3.7214700000000001</c:v>
                      </c:pt>
                      <c:pt idx="2148">
                        <c:v>3.7214200000000002</c:v>
                      </c:pt>
                      <c:pt idx="2149">
                        <c:v>3.7213599999999998</c:v>
                      </c:pt>
                      <c:pt idx="2150">
                        <c:v>3.7212999999999998</c:v>
                      </c:pt>
                      <c:pt idx="2151">
                        <c:v>3.7212499999999999</c:v>
                      </c:pt>
                      <c:pt idx="2152">
                        <c:v>3.7212000000000001</c:v>
                      </c:pt>
                      <c:pt idx="2153">
                        <c:v>3.7211400000000001</c:v>
                      </c:pt>
                      <c:pt idx="2154">
                        <c:v>3.7210899999999998</c:v>
                      </c:pt>
                      <c:pt idx="2155">
                        <c:v>3.7210299999999998</c:v>
                      </c:pt>
                      <c:pt idx="2156">
                        <c:v>3.72098</c:v>
                      </c:pt>
                      <c:pt idx="2157">
                        <c:v>3.72092</c:v>
                      </c:pt>
                      <c:pt idx="2158">
                        <c:v>3.7208700000000001</c:v>
                      </c:pt>
                      <c:pt idx="2159">
                        <c:v>3.7208100000000002</c:v>
                      </c:pt>
                      <c:pt idx="2160">
                        <c:v>3.7207499999999998</c:v>
                      </c:pt>
                      <c:pt idx="2161">
                        <c:v>3.7206999999999999</c:v>
                      </c:pt>
                      <c:pt idx="2162">
                        <c:v>3.72065</c:v>
                      </c:pt>
                      <c:pt idx="2163">
                        <c:v>3.7205900000000001</c:v>
                      </c:pt>
                      <c:pt idx="2164">
                        <c:v>3.7205300000000001</c:v>
                      </c:pt>
                      <c:pt idx="2165">
                        <c:v>3.7204899999999999</c:v>
                      </c:pt>
                      <c:pt idx="2166">
                        <c:v>3.7204299999999999</c:v>
                      </c:pt>
                      <c:pt idx="2167">
                        <c:v>3.72037</c:v>
                      </c:pt>
                      <c:pt idx="2168">
                        <c:v>3.7203200000000001</c:v>
                      </c:pt>
                      <c:pt idx="2169">
                        <c:v>3.7202700000000002</c:v>
                      </c:pt>
                      <c:pt idx="2170">
                        <c:v>3.7202099999999998</c:v>
                      </c:pt>
                      <c:pt idx="2171">
                        <c:v>3.7201599999999999</c:v>
                      </c:pt>
                      <c:pt idx="2172">
                        <c:v>3.7201</c:v>
                      </c:pt>
                      <c:pt idx="2173">
                        <c:v>3.72004</c:v>
                      </c:pt>
                      <c:pt idx="2174">
                        <c:v>3.7199900000000001</c:v>
                      </c:pt>
                      <c:pt idx="2175">
                        <c:v>3.7199499999999999</c:v>
                      </c:pt>
                      <c:pt idx="2176">
                        <c:v>3.7198899999999999</c:v>
                      </c:pt>
                      <c:pt idx="2177">
                        <c:v>3.71983</c:v>
                      </c:pt>
                      <c:pt idx="2178">
                        <c:v>3.7197800000000001</c:v>
                      </c:pt>
                      <c:pt idx="2179">
                        <c:v>3.7197200000000001</c:v>
                      </c:pt>
                      <c:pt idx="2180">
                        <c:v>3.7196699999999998</c:v>
                      </c:pt>
                      <c:pt idx="2181">
                        <c:v>3.7196199999999999</c:v>
                      </c:pt>
                      <c:pt idx="2182">
                        <c:v>3.71956</c:v>
                      </c:pt>
                      <c:pt idx="2183">
                        <c:v>3.7195100000000001</c:v>
                      </c:pt>
                      <c:pt idx="2184">
                        <c:v>3.7194600000000002</c:v>
                      </c:pt>
                      <c:pt idx="2185">
                        <c:v>3.7193999999999998</c:v>
                      </c:pt>
                      <c:pt idx="2186">
                        <c:v>3.7193499999999999</c:v>
                      </c:pt>
                      <c:pt idx="2187">
                        <c:v>3.7193000000000001</c:v>
                      </c:pt>
                      <c:pt idx="2188">
                        <c:v>3.7192500000000002</c:v>
                      </c:pt>
                      <c:pt idx="2189">
                        <c:v>3.7191900000000002</c:v>
                      </c:pt>
                      <c:pt idx="2190">
                        <c:v>3.7191399999999999</c:v>
                      </c:pt>
                      <c:pt idx="2191">
                        <c:v>3.7190799999999999</c:v>
                      </c:pt>
                      <c:pt idx="2192">
                        <c:v>3.7190300000000001</c:v>
                      </c:pt>
                      <c:pt idx="2193">
                        <c:v>3.7189700000000001</c:v>
                      </c:pt>
                      <c:pt idx="2194">
                        <c:v>3.7189199999999998</c:v>
                      </c:pt>
                      <c:pt idx="2195">
                        <c:v>3.7188699999999999</c:v>
                      </c:pt>
                      <c:pt idx="2196">
                        <c:v>3.71882</c:v>
                      </c:pt>
                      <c:pt idx="2197">
                        <c:v>3.7187600000000001</c:v>
                      </c:pt>
                      <c:pt idx="2198">
                        <c:v>3.7187100000000002</c:v>
                      </c:pt>
                      <c:pt idx="2199">
                        <c:v>3.7186599999999999</c:v>
                      </c:pt>
                      <c:pt idx="2200">
                        <c:v>3.71861</c:v>
                      </c:pt>
                      <c:pt idx="2201">
                        <c:v>3.71855</c:v>
                      </c:pt>
                      <c:pt idx="2202">
                        <c:v>3.7185000000000001</c:v>
                      </c:pt>
                      <c:pt idx="2203">
                        <c:v>3.7184499999999998</c:v>
                      </c:pt>
                      <c:pt idx="2204">
                        <c:v>3.7183999999999999</c:v>
                      </c:pt>
                      <c:pt idx="2205">
                        <c:v>3.71834</c:v>
                      </c:pt>
                      <c:pt idx="2206">
                        <c:v>3.7182900000000001</c:v>
                      </c:pt>
                      <c:pt idx="2207">
                        <c:v>3.7182400000000002</c:v>
                      </c:pt>
                      <c:pt idx="2208">
                        <c:v>3.7181799999999998</c:v>
                      </c:pt>
                      <c:pt idx="2209">
                        <c:v>3.7181299999999999</c:v>
                      </c:pt>
                      <c:pt idx="2210">
                        <c:v>3.7180800000000001</c:v>
                      </c:pt>
                      <c:pt idx="2211">
                        <c:v>3.7180300000000002</c:v>
                      </c:pt>
                      <c:pt idx="2212">
                        <c:v>3.7179799999999998</c:v>
                      </c:pt>
                      <c:pt idx="2213">
                        <c:v>3.7179099999999998</c:v>
                      </c:pt>
                      <c:pt idx="2214">
                        <c:v>3.71787</c:v>
                      </c:pt>
                      <c:pt idx="2215">
                        <c:v>3.7178100000000001</c:v>
                      </c:pt>
                      <c:pt idx="2216">
                        <c:v>3.7177699999999998</c:v>
                      </c:pt>
                      <c:pt idx="2217">
                        <c:v>3.7177199999999999</c:v>
                      </c:pt>
                      <c:pt idx="2218">
                        <c:v>3.71766</c:v>
                      </c:pt>
                      <c:pt idx="2219">
                        <c:v>3.7176100000000001</c:v>
                      </c:pt>
                      <c:pt idx="2220">
                        <c:v>3.7175600000000002</c:v>
                      </c:pt>
                      <c:pt idx="2221">
                        <c:v>3.7174999999999998</c:v>
                      </c:pt>
                      <c:pt idx="2222">
                        <c:v>3.7174499999999999</c:v>
                      </c:pt>
                      <c:pt idx="2223">
                        <c:v>3.7174</c:v>
                      </c:pt>
                      <c:pt idx="2224">
                        <c:v>3.7173500000000002</c:v>
                      </c:pt>
                      <c:pt idx="2225">
                        <c:v>3.7172900000000002</c:v>
                      </c:pt>
                      <c:pt idx="2226">
                        <c:v>3.7172499999999999</c:v>
                      </c:pt>
                      <c:pt idx="2227">
                        <c:v>3.71719</c:v>
                      </c:pt>
                      <c:pt idx="2228">
                        <c:v>3.7171400000000001</c:v>
                      </c:pt>
                      <c:pt idx="2229">
                        <c:v>3.7170899999999998</c:v>
                      </c:pt>
                      <c:pt idx="2230">
                        <c:v>3.7170399999999999</c:v>
                      </c:pt>
                      <c:pt idx="2231">
                        <c:v>3.71698</c:v>
                      </c:pt>
                      <c:pt idx="2232">
                        <c:v>3.7169300000000001</c:v>
                      </c:pt>
                      <c:pt idx="2233">
                        <c:v>3.7168800000000002</c:v>
                      </c:pt>
                      <c:pt idx="2234">
                        <c:v>3.7168299999999999</c:v>
                      </c:pt>
                      <c:pt idx="2235">
                        <c:v>3.71678</c:v>
                      </c:pt>
                      <c:pt idx="2236">
                        <c:v>3.71672</c:v>
                      </c:pt>
                      <c:pt idx="2237">
                        <c:v>3.7166800000000002</c:v>
                      </c:pt>
                      <c:pt idx="2238">
                        <c:v>3.7166199999999998</c:v>
                      </c:pt>
                      <c:pt idx="2239">
                        <c:v>3.7165699999999999</c:v>
                      </c:pt>
                      <c:pt idx="2240">
                        <c:v>3.71652</c:v>
                      </c:pt>
                      <c:pt idx="2241">
                        <c:v>3.7164700000000002</c:v>
                      </c:pt>
                      <c:pt idx="2242">
                        <c:v>3.7164199999999998</c:v>
                      </c:pt>
                      <c:pt idx="2243">
                        <c:v>3.7163599999999999</c:v>
                      </c:pt>
                      <c:pt idx="2244">
                        <c:v>3.7163200000000001</c:v>
                      </c:pt>
                      <c:pt idx="2245">
                        <c:v>3.7162700000000002</c:v>
                      </c:pt>
                      <c:pt idx="2246">
                        <c:v>3.7162099999999998</c:v>
                      </c:pt>
                      <c:pt idx="2247">
                        <c:v>3.71617</c:v>
                      </c:pt>
                      <c:pt idx="2248">
                        <c:v>3.7161200000000001</c:v>
                      </c:pt>
                      <c:pt idx="2249">
                        <c:v>3.7160700000000002</c:v>
                      </c:pt>
                      <c:pt idx="2250">
                        <c:v>3.7160099999999998</c:v>
                      </c:pt>
                      <c:pt idx="2251">
                        <c:v>3.7159599999999999</c:v>
                      </c:pt>
                      <c:pt idx="2252">
                        <c:v>3.71591</c:v>
                      </c:pt>
                      <c:pt idx="2253">
                        <c:v>3.7158600000000002</c:v>
                      </c:pt>
                      <c:pt idx="2254">
                        <c:v>3.7158099999999998</c:v>
                      </c:pt>
                      <c:pt idx="2255">
                        <c:v>3.71576</c:v>
                      </c:pt>
                      <c:pt idx="2256">
                        <c:v>3.7157</c:v>
                      </c:pt>
                      <c:pt idx="2257">
                        <c:v>3.7156600000000002</c:v>
                      </c:pt>
                      <c:pt idx="2258">
                        <c:v>3.7155999999999998</c:v>
                      </c:pt>
                      <c:pt idx="2259">
                        <c:v>3.7155499999999999</c:v>
                      </c:pt>
                      <c:pt idx="2260">
                        <c:v>3.7155</c:v>
                      </c:pt>
                      <c:pt idx="2261">
                        <c:v>3.7154500000000001</c:v>
                      </c:pt>
                      <c:pt idx="2262">
                        <c:v>3.7153999999999998</c:v>
                      </c:pt>
                      <c:pt idx="2263">
                        <c:v>3.7153499999999999</c:v>
                      </c:pt>
                      <c:pt idx="2264">
                        <c:v>3.7153100000000001</c:v>
                      </c:pt>
                      <c:pt idx="2265">
                        <c:v>3.7152599999999998</c:v>
                      </c:pt>
                      <c:pt idx="2266">
                        <c:v>3.7151999999999998</c:v>
                      </c:pt>
                      <c:pt idx="2267">
                        <c:v>3.71516</c:v>
                      </c:pt>
                      <c:pt idx="2268">
                        <c:v>3.7151000000000001</c:v>
                      </c:pt>
                      <c:pt idx="2269">
                        <c:v>3.7150500000000002</c:v>
                      </c:pt>
                      <c:pt idx="2270">
                        <c:v>3.7149999999999999</c:v>
                      </c:pt>
                      <c:pt idx="2271">
                        <c:v>3.71495</c:v>
                      </c:pt>
                      <c:pt idx="2272">
                        <c:v>3.7149000000000001</c:v>
                      </c:pt>
                      <c:pt idx="2273">
                        <c:v>3.7148500000000002</c:v>
                      </c:pt>
                      <c:pt idx="2274">
                        <c:v>3.7148099999999999</c:v>
                      </c:pt>
                      <c:pt idx="2275">
                        <c:v>3.71475</c:v>
                      </c:pt>
                      <c:pt idx="2276">
                        <c:v>3.7147000000000001</c:v>
                      </c:pt>
                      <c:pt idx="2277">
                        <c:v>3.7146499999999998</c:v>
                      </c:pt>
                      <c:pt idx="2278">
                        <c:v>3.7145999999999999</c:v>
                      </c:pt>
                      <c:pt idx="2279">
                        <c:v>3.71455</c:v>
                      </c:pt>
                      <c:pt idx="2280">
                        <c:v>3.7145000000000001</c:v>
                      </c:pt>
                      <c:pt idx="2281">
                        <c:v>3.7144499999999998</c:v>
                      </c:pt>
                      <c:pt idx="2282">
                        <c:v>3.7143999999999999</c:v>
                      </c:pt>
                      <c:pt idx="2283">
                        <c:v>3.71435</c:v>
                      </c:pt>
                      <c:pt idx="2284">
                        <c:v>3.7143000000000002</c:v>
                      </c:pt>
                      <c:pt idx="2285">
                        <c:v>3.7142499999999998</c:v>
                      </c:pt>
                      <c:pt idx="2286">
                        <c:v>3.7141999999999999</c:v>
                      </c:pt>
                      <c:pt idx="2287">
                        <c:v>3.7141600000000001</c:v>
                      </c:pt>
                      <c:pt idx="2288">
                        <c:v>3.7141000000000002</c:v>
                      </c:pt>
                      <c:pt idx="2289">
                        <c:v>3.7140599999999999</c:v>
                      </c:pt>
                      <c:pt idx="2290">
                        <c:v>3.714</c:v>
                      </c:pt>
                      <c:pt idx="2291">
                        <c:v>3.7139600000000002</c:v>
                      </c:pt>
                      <c:pt idx="2292">
                        <c:v>3.7139099999999998</c:v>
                      </c:pt>
                      <c:pt idx="2293">
                        <c:v>3.7138599999999999</c:v>
                      </c:pt>
                      <c:pt idx="2294">
                        <c:v>3.7138100000000001</c:v>
                      </c:pt>
                      <c:pt idx="2295">
                        <c:v>3.7137600000000002</c:v>
                      </c:pt>
                      <c:pt idx="2296">
                        <c:v>3.7137099999999998</c:v>
                      </c:pt>
                      <c:pt idx="2297">
                        <c:v>3.71366</c:v>
                      </c:pt>
                      <c:pt idx="2298">
                        <c:v>3.7136100000000001</c:v>
                      </c:pt>
                      <c:pt idx="2299">
                        <c:v>3.7135699999999998</c:v>
                      </c:pt>
                      <c:pt idx="2300">
                        <c:v>3.7135099999999999</c:v>
                      </c:pt>
                      <c:pt idx="2301">
                        <c:v>3.71346</c:v>
                      </c:pt>
                      <c:pt idx="2302">
                        <c:v>3.7134200000000002</c:v>
                      </c:pt>
                      <c:pt idx="2303">
                        <c:v>3.7133699999999998</c:v>
                      </c:pt>
                      <c:pt idx="2304">
                        <c:v>3.71332</c:v>
                      </c:pt>
                      <c:pt idx="2305">
                        <c:v>3.7132700000000001</c:v>
                      </c:pt>
                      <c:pt idx="2306">
                        <c:v>3.7132200000000002</c:v>
                      </c:pt>
                      <c:pt idx="2307">
                        <c:v>3.7131699999999999</c:v>
                      </c:pt>
                      <c:pt idx="2308">
                        <c:v>3.71312</c:v>
                      </c:pt>
                      <c:pt idx="2309">
                        <c:v>3.7130700000000001</c:v>
                      </c:pt>
                      <c:pt idx="2310">
                        <c:v>3.7130200000000002</c:v>
                      </c:pt>
                      <c:pt idx="2311">
                        <c:v>3.7129699999999999</c:v>
                      </c:pt>
                      <c:pt idx="2312">
                        <c:v>3.71292</c:v>
                      </c:pt>
                      <c:pt idx="2313">
                        <c:v>3.7128700000000001</c:v>
                      </c:pt>
                      <c:pt idx="2314">
                        <c:v>3.7128199999999998</c:v>
                      </c:pt>
                      <c:pt idx="2315">
                        <c:v>3.7127699999999999</c:v>
                      </c:pt>
                      <c:pt idx="2316">
                        <c:v>3.7127300000000001</c:v>
                      </c:pt>
                      <c:pt idx="2317">
                        <c:v>3.7126800000000002</c:v>
                      </c:pt>
                      <c:pt idx="2318">
                        <c:v>3.7126299999999999</c:v>
                      </c:pt>
                      <c:pt idx="2319">
                        <c:v>3.71258</c:v>
                      </c:pt>
                      <c:pt idx="2320">
                        <c:v>3.7125300000000001</c:v>
                      </c:pt>
                      <c:pt idx="2321">
                        <c:v>3.7124799999999998</c:v>
                      </c:pt>
                      <c:pt idx="2322">
                        <c:v>3.7124299999999999</c:v>
                      </c:pt>
                      <c:pt idx="2323">
                        <c:v>3.7123900000000001</c:v>
                      </c:pt>
                      <c:pt idx="2324">
                        <c:v>3.7123400000000002</c:v>
                      </c:pt>
                      <c:pt idx="2325">
                        <c:v>3.7122899999999999</c:v>
                      </c:pt>
                      <c:pt idx="2326">
                        <c:v>3.71224</c:v>
                      </c:pt>
                      <c:pt idx="2327">
                        <c:v>3.7121900000000001</c:v>
                      </c:pt>
                      <c:pt idx="2328">
                        <c:v>3.7121400000000002</c:v>
                      </c:pt>
                      <c:pt idx="2329">
                        <c:v>3.7120899999999999</c:v>
                      </c:pt>
                      <c:pt idx="2330">
                        <c:v>3.7120500000000001</c:v>
                      </c:pt>
                      <c:pt idx="2331">
                        <c:v>3.7120000000000002</c:v>
                      </c:pt>
                      <c:pt idx="2332">
                        <c:v>3.7119499999999999</c:v>
                      </c:pt>
                      <c:pt idx="2333">
                        <c:v>3.7119</c:v>
                      </c:pt>
                      <c:pt idx="2334">
                        <c:v>3.7118500000000001</c:v>
                      </c:pt>
                      <c:pt idx="2335">
                        <c:v>3.7118099999999998</c:v>
                      </c:pt>
                      <c:pt idx="2336">
                        <c:v>3.7117599999999999</c:v>
                      </c:pt>
                      <c:pt idx="2337">
                        <c:v>3.7117100000000001</c:v>
                      </c:pt>
                      <c:pt idx="2338">
                        <c:v>3.7116600000000002</c:v>
                      </c:pt>
                      <c:pt idx="2339">
                        <c:v>3.7116099999999999</c:v>
                      </c:pt>
                      <c:pt idx="2340">
                        <c:v>3.71157</c:v>
                      </c:pt>
                      <c:pt idx="2341">
                        <c:v>3.7115200000000002</c:v>
                      </c:pt>
                      <c:pt idx="2342">
                        <c:v>3.7114699999999998</c:v>
                      </c:pt>
                      <c:pt idx="2343">
                        <c:v>3.7114199999999999</c:v>
                      </c:pt>
                      <c:pt idx="2344">
                        <c:v>3.7113800000000001</c:v>
                      </c:pt>
                      <c:pt idx="2345">
                        <c:v>3.7113299999999998</c:v>
                      </c:pt>
                      <c:pt idx="2346">
                        <c:v>3.7112799999999999</c:v>
                      </c:pt>
                      <c:pt idx="2347">
                        <c:v>3.71123</c:v>
                      </c:pt>
                      <c:pt idx="2348">
                        <c:v>3.7111800000000001</c:v>
                      </c:pt>
                      <c:pt idx="2349">
                        <c:v>3.7111299999999998</c:v>
                      </c:pt>
                      <c:pt idx="2350">
                        <c:v>3.71109</c:v>
                      </c:pt>
                      <c:pt idx="2351">
                        <c:v>3.7110400000000001</c:v>
                      </c:pt>
                      <c:pt idx="2352">
                        <c:v>3.7109899999999998</c:v>
                      </c:pt>
                      <c:pt idx="2353">
                        <c:v>3.7109399999999999</c:v>
                      </c:pt>
                      <c:pt idx="2354">
                        <c:v>3.71089</c:v>
                      </c:pt>
                      <c:pt idx="2355">
                        <c:v>3.7108500000000002</c:v>
                      </c:pt>
                      <c:pt idx="2356">
                        <c:v>3.7107999999999999</c:v>
                      </c:pt>
                      <c:pt idx="2357">
                        <c:v>3.71075</c:v>
                      </c:pt>
                      <c:pt idx="2358">
                        <c:v>3.7107000000000001</c:v>
                      </c:pt>
                      <c:pt idx="2359">
                        <c:v>3.7106599999999998</c:v>
                      </c:pt>
                      <c:pt idx="2360">
                        <c:v>3.71061</c:v>
                      </c:pt>
                      <c:pt idx="2361">
                        <c:v>3.7105600000000001</c:v>
                      </c:pt>
                      <c:pt idx="2362">
                        <c:v>3.7105100000000002</c:v>
                      </c:pt>
                      <c:pt idx="2363">
                        <c:v>3.7104699999999999</c:v>
                      </c:pt>
                      <c:pt idx="2364">
                        <c:v>3.7104200000000001</c:v>
                      </c:pt>
                      <c:pt idx="2365">
                        <c:v>3.7103700000000002</c:v>
                      </c:pt>
                      <c:pt idx="2366">
                        <c:v>3.7103199999999998</c:v>
                      </c:pt>
                      <c:pt idx="2367">
                        <c:v>3.71027</c:v>
                      </c:pt>
                      <c:pt idx="2368">
                        <c:v>3.7102300000000001</c:v>
                      </c:pt>
                      <c:pt idx="2369">
                        <c:v>3.7101799999999998</c:v>
                      </c:pt>
                      <c:pt idx="2370">
                        <c:v>3.7101299999999999</c:v>
                      </c:pt>
                      <c:pt idx="2371">
                        <c:v>3.7100900000000001</c:v>
                      </c:pt>
                      <c:pt idx="2372">
                        <c:v>3.7100399999999998</c:v>
                      </c:pt>
                      <c:pt idx="2373">
                        <c:v>3.7099899999999999</c:v>
                      </c:pt>
                      <c:pt idx="2374">
                        <c:v>3.70994</c:v>
                      </c:pt>
                      <c:pt idx="2375">
                        <c:v>3.7098900000000001</c:v>
                      </c:pt>
                      <c:pt idx="2376">
                        <c:v>3.7098499999999999</c:v>
                      </c:pt>
                      <c:pt idx="2377">
                        <c:v>3.7098</c:v>
                      </c:pt>
                      <c:pt idx="2378">
                        <c:v>3.7097500000000001</c:v>
                      </c:pt>
                      <c:pt idx="2379">
                        <c:v>3.7097000000000002</c:v>
                      </c:pt>
                      <c:pt idx="2380">
                        <c:v>3.70966</c:v>
                      </c:pt>
                      <c:pt idx="2381">
                        <c:v>3.7096100000000001</c:v>
                      </c:pt>
                      <c:pt idx="2382">
                        <c:v>3.7095600000000002</c:v>
                      </c:pt>
                      <c:pt idx="2383">
                        <c:v>3.7095199999999999</c:v>
                      </c:pt>
                      <c:pt idx="2384">
                        <c:v>3.70947</c:v>
                      </c:pt>
                      <c:pt idx="2385">
                        <c:v>3.7094200000000002</c:v>
                      </c:pt>
                      <c:pt idx="2386">
                        <c:v>3.7093699999999998</c:v>
                      </c:pt>
                      <c:pt idx="2387">
                        <c:v>3.70932</c:v>
                      </c:pt>
                      <c:pt idx="2388">
                        <c:v>3.7092800000000001</c:v>
                      </c:pt>
                      <c:pt idx="2389">
                        <c:v>3.7092299999999998</c:v>
                      </c:pt>
                      <c:pt idx="2390">
                        <c:v>3.70919</c:v>
                      </c:pt>
                      <c:pt idx="2391">
                        <c:v>3.7091400000000001</c:v>
                      </c:pt>
                      <c:pt idx="2392">
                        <c:v>3.7090900000000002</c:v>
                      </c:pt>
                      <c:pt idx="2393">
                        <c:v>3.7090399999999999</c:v>
                      </c:pt>
                      <c:pt idx="2394">
                        <c:v>3.7090000000000001</c:v>
                      </c:pt>
                      <c:pt idx="2395">
                        <c:v>3.7089500000000002</c:v>
                      </c:pt>
                      <c:pt idx="2396">
                        <c:v>3.7088999999999999</c:v>
                      </c:pt>
                      <c:pt idx="2397">
                        <c:v>3.70885</c:v>
                      </c:pt>
                      <c:pt idx="2398">
                        <c:v>3.7088100000000002</c:v>
                      </c:pt>
                      <c:pt idx="2399">
                        <c:v>3.7087599999999998</c:v>
                      </c:pt>
                      <c:pt idx="2400">
                        <c:v>3.70871</c:v>
                      </c:pt>
                      <c:pt idx="2401">
                        <c:v>3.7086700000000001</c:v>
                      </c:pt>
                      <c:pt idx="2402">
                        <c:v>3.7086100000000002</c:v>
                      </c:pt>
                      <c:pt idx="2403">
                        <c:v>3.7085699999999999</c:v>
                      </c:pt>
                      <c:pt idx="2404">
                        <c:v>3.70852</c:v>
                      </c:pt>
                      <c:pt idx="2405">
                        <c:v>3.7084800000000002</c:v>
                      </c:pt>
                      <c:pt idx="2406">
                        <c:v>3.7084299999999999</c:v>
                      </c:pt>
                      <c:pt idx="2407">
                        <c:v>3.70838</c:v>
                      </c:pt>
                      <c:pt idx="2408">
                        <c:v>3.7083300000000001</c:v>
                      </c:pt>
                      <c:pt idx="2409">
                        <c:v>3.7082899999999999</c:v>
                      </c:pt>
                      <c:pt idx="2410">
                        <c:v>3.70824</c:v>
                      </c:pt>
                      <c:pt idx="2411">
                        <c:v>3.7081900000000001</c:v>
                      </c:pt>
                      <c:pt idx="2412">
                        <c:v>3.7081499999999998</c:v>
                      </c:pt>
                      <c:pt idx="2413">
                        <c:v>3.7081</c:v>
                      </c:pt>
                      <c:pt idx="2414">
                        <c:v>3.7080500000000001</c:v>
                      </c:pt>
                      <c:pt idx="2415">
                        <c:v>3.7080099999999998</c:v>
                      </c:pt>
                      <c:pt idx="2416">
                        <c:v>3.7079599999999999</c:v>
                      </c:pt>
                      <c:pt idx="2417">
                        <c:v>3.70791</c:v>
                      </c:pt>
                      <c:pt idx="2418">
                        <c:v>3.7078700000000002</c:v>
                      </c:pt>
                      <c:pt idx="2419">
                        <c:v>3.7078199999999999</c:v>
                      </c:pt>
                      <c:pt idx="2420">
                        <c:v>3.70777</c:v>
                      </c:pt>
                      <c:pt idx="2421">
                        <c:v>3.7077200000000001</c:v>
                      </c:pt>
                      <c:pt idx="2422">
                        <c:v>3.7076699999999998</c:v>
                      </c:pt>
                      <c:pt idx="2423">
                        <c:v>3.70763</c:v>
                      </c:pt>
                      <c:pt idx="2424">
                        <c:v>3.7075800000000001</c:v>
                      </c:pt>
                      <c:pt idx="2425">
                        <c:v>3.7075399999999998</c:v>
                      </c:pt>
                      <c:pt idx="2426">
                        <c:v>3.70749</c:v>
                      </c:pt>
                      <c:pt idx="2427">
                        <c:v>3.7074400000000001</c:v>
                      </c:pt>
                      <c:pt idx="2428">
                        <c:v>3.7073900000000002</c:v>
                      </c:pt>
                      <c:pt idx="2429">
                        <c:v>3.7073499999999999</c:v>
                      </c:pt>
                      <c:pt idx="2430">
                        <c:v>3.7073</c:v>
                      </c:pt>
                      <c:pt idx="2431">
                        <c:v>3.7072500000000002</c:v>
                      </c:pt>
                      <c:pt idx="2432">
                        <c:v>3.7072099999999999</c:v>
                      </c:pt>
                      <c:pt idx="2433">
                        <c:v>3.70716</c:v>
                      </c:pt>
                      <c:pt idx="2434">
                        <c:v>3.7071100000000001</c:v>
                      </c:pt>
                      <c:pt idx="2435">
                        <c:v>3.7070699999999999</c:v>
                      </c:pt>
                      <c:pt idx="2436">
                        <c:v>3.70702</c:v>
                      </c:pt>
                      <c:pt idx="2437">
                        <c:v>3.7069700000000001</c:v>
                      </c:pt>
                      <c:pt idx="2438">
                        <c:v>3.7069200000000002</c:v>
                      </c:pt>
                      <c:pt idx="2439">
                        <c:v>3.70688</c:v>
                      </c:pt>
                      <c:pt idx="2440">
                        <c:v>3.7068300000000001</c:v>
                      </c:pt>
                      <c:pt idx="2441">
                        <c:v>3.7067800000000002</c:v>
                      </c:pt>
                      <c:pt idx="2442">
                        <c:v>3.7067399999999999</c:v>
                      </c:pt>
                      <c:pt idx="2443">
                        <c:v>3.70669</c:v>
                      </c:pt>
                      <c:pt idx="2444">
                        <c:v>3.7066400000000002</c:v>
                      </c:pt>
                      <c:pt idx="2445">
                        <c:v>3.7065999999999999</c:v>
                      </c:pt>
                      <c:pt idx="2446">
                        <c:v>3.70655</c:v>
                      </c:pt>
                      <c:pt idx="2447">
                        <c:v>3.7065000000000001</c:v>
                      </c:pt>
                      <c:pt idx="2448">
                        <c:v>3.7064599999999999</c:v>
                      </c:pt>
                      <c:pt idx="2449">
                        <c:v>3.70641</c:v>
                      </c:pt>
                      <c:pt idx="2450">
                        <c:v>3.7063600000000001</c:v>
                      </c:pt>
                      <c:pt idx="2451">
                        <c:v>3.7063199999999998</c:v>
                      </c:pt>
                      <c:pt idx="2452">
                        <c:v>3.70627</c:v>
                      </c:pt>
                      <c:pt idx="2453">
                        <c:v>3.7062200000000001</c:v>
                      </c:pt>
                      <c:pt idx="2454">
                        <c:v>3.7061700000000002</c:v>
                      </c:pt>
                      <c:pt idx="2455">
                        <c:v>3.7061299999999999</c:v>
                      </c:pt>
                      <c:pt idx="2456">
                        <c:v>3.70608</c:v>
                      </c:pt>
                      <c:pt idx="2457">
                        <c:v>3.7060300000000002</c:v>
                      </c:pt>
                      <c:pt idx="2458">
                        <c:v>3.7059899999999999</c:v>
                      </c:pt>
                      <c:pt idx="2459">
                        <c:v>3.70594</c:v>
                      </c:pt>
                      <c:pt idx="2460">
                        <c:v>3.7058900000000001</c:v>
                      </c:pt>
                      <c:pt idx="2461">
                        <c:v>3.7058399999999998</c:v>
                      </c:pt>
                      <c:pt idx="2462">
                        <c:v>3.7058</c:v>
                      </c:pt>
                      <c:pt idx="2463">
                        <c:v>3.7057500000000001</c:v>
                      </c:pt>
                      <c:pt idx="2464">
                        <c:v>3.7057099999999998</c:v>
                      </c:pt>
                      <c:pt idx="2465">
                        <c:v>3.70566</c:v>
                      </c:pt>
                      <c:pt idx="2466">
                        <c:v>3.7056100000000001</c:v>
                      </c:pt>
                      <c:pt idx="2467">
                        <c:v>3.7055600000000002</c:v>
                      </c:pt>
                      <c:pt idx="2468">
                        <c:v>3.7055199999999999</c:v>
                      </c:pt>
                      <c:pt idx="2469">
                        <c:v>3.70547</c:v>
                      </c:pt>
                      <c:pt idx="2470">
                        <c:v>3.7054200000000002</c:v>
                      </c:pt>
                      <c:pt idx="2471">
                        <c:v>3.7053799999999999</c:v>
                      </c:pt>
                      <c:pt idx="2472">
                        <c:v>3.70533</c:v>
                      </c:pt>
                      <c:pt idx="2473">
                        <c:v>3.7052800000000001</c:v>
                      </c:pt>
                      <c:pt idx="2474">
                        <c:v>3.7052399999999999</c:v>
                      </c:pt>
                      <c:pt idx="2475">
                        <c:v>3.70519</c:v>
                      </c:pt>
                      <c:pt idx="2476">
                        <c:v>3.7051400000000001</c:v>
                      </c:pt>
                      <c:pt idx="2477">
                        <c:v>3.7050900000000002</c:v>
                      </c:pt>
                      <c:pt idx="2478">
                        <c:v>3.7050399999999999</c:v>
                      </c:pt>
                      <c:pt idx="2479">
                        <c:v>3.7050000000000001</c:v>
                      </c:pt>
                      <c:pt idx="2480">
                        <c:v>3.7049500000000002</c:v>
                      </c:pt>
                      <c:pt idx="2481">
                        <c:v>3.7048999999999999</c:v>
                      </c:pt>
                      <c:pt idx="2482">
                        <c:v>3.70486</c:v>
                      </c:pt>
                      <c:pt idx="2483">
                        <c:v>3.7048100000000002</c:v>
                      </c:pt>
                      <c:pt idx="2484">
                        <c:v>3.7047599999999998</c:v>
                      </c:pt>
                      <c:pt idx="2485">
                        <c:v>3.7047099999999999</c:v>
                      </c:pt>
                      <c:pt idx="2486">
                        <c:v>3.7046700000000001</c:v>
                      </c:pt>
                      <c:pt idx="2487">
                        <c:v>3.7046199999999998</c:v>
                      </c:pt>
                      <c:pt idx="2488">
                        <c:v>3.7045699999999999</c:v>
                      </c:pt>
                      <c:pt idx="2489">
                        <c:v>3.7045300000000001</c:v>
                      </c:pt>
                      <c:pt idx="2490">
                        <c:v>3.7044800000000002</c:v>
                      </c:pt>
                      <c:pt idx="2491">
                        <c:v>3.7044299999999999</c:v>
                      </c:pt>
                      <c:pt idx="2492">
                        <c:v>3.70438</c:v>
                      </c:pt>
                      <c:pt idx="2493">
                        <c:v>3.7043400000000002</c:v>
                      </c:pt>
                      <c:pt idx="2494">
                        <c:v>3.7042899999999999</c:v>
                      </c:pt>
                      <c:pt idx="2495">
                        <c:v>3.70424</c:v>
                      </c:pt>
                      <c:pt idx="2496">
                        <c:v>3.7041900000000001</c:v>
                      </c:pt>
                      <c:pt idx="2497">
                        <c:v>3.7041400000000002</c:v>
                      </c:pt>
                      <c:pt idx="2498">
                        <c:v>3.7040999999999999</c:v>
                      </c:pt>
                      <c:pt idx="2499">
                        <c:v>3.7040500000000001</c:v>
                      </c:pt>
                      <c:pt idx="2500">
                        <c:v>3.7040000000000002</c:v>
                      </c:pt>
                      <c:pt idx="2501">
                        <c:v>3.7039499999999999</c:v>
                      </c:pt>
                      <c:pt idx="2502">
                        <c:v>3.70391</c:v>
                      </c:pt>
                      <c:pt idx="2503">
                        <c:v>3.7038600000000002</c:v>
                      </c:pt>
                      <c:pt idx="2504">
                        <c:v>3.7038099999999998</c:v>
                      </c:pt>
                      <c:pt idx="2505">
                        <c:v>3.7037599999999999</c:v>
                      </c:pt>
                      <c:pt idx="2506">
                        <c:v>3.7037200000000001</c:v>
                      </c:pt>
                      <c:pt idx="2507">
                        <c:v>3.7036699999999998</c:v>
                      </c:pt>
                      <c:pt idx="2508">
                        <c:v>3.7036199999999999</c:v>
                      </c:pt>
                      <c:pt idx="2509">
                        <c:v>3.70357</c:v>
                      </c:pt>
                      <c:pt idx="2510">
                        <c:v>3.7035300000000002</c:v>
                      </c:pt>
                      <c:pt idx="2511">
                        <c:v>3.7034799999999999</c:v>
                      </c:pt>
                      <c:pt idx="2512">
                        <c:v>3.70343</c:v>
                      </c:pt>
                      <c:pt idx="2513">
                        <c:v>3.7033800000000001</c:v>
                      </c:pt>
                      <c:pt idx="2514">
                        <c:v>3.7033399999999999</c:v>
                      </c:pt>
                      <c:pt idx="2515">
                        <c:v>3.70329</c:v>
                      </c:pt>
                      <c:pt idx="2516">
                        <c:v>3.7032400000000001</c:v>
                      </c:pt>
                      <c:pt idx="2517">
                        <c:v>3.7031900000000002</c:v>
                      </c:pt>
                      <c:pt idx="2518">
                        <c:v>3.7031499999999999</c:v>
                      </c:pt>
                      <c:pt idx="2519">
                        <c:v>3.7031000000000001</c:v>
                      </c:pt>
                      <c:pt idx="2520">
                        <c:v>3.7030500000000002</c:v>
                      </c:pt>
                      <c:pt idx="2521">
                        <c:v>3.7029999999999998</c:v>
                      </c:pt>
                      <c:pt idx="2522">
                        <c:v>3.70295</c:v>
                      </c:pt>
                      <c:pt idx="2523">
                        <c:v>3.7029100000000001</c:v>
                      </c:pt>
                      <c:pt idx="2524">
                        <c:v>3.7028500000000002</c:v>
                      </c:pt>
                      <c:pt idx="2525">
                        <c:v>3.7028099999999999</c:v>
                      </c:pt>
                      <c:pt idx="2526">
                        <c:v>3.7027600000000001</c:v>
                      </c:pt>
                      <c:pt idx="2527">
                        <c:v>3.7027100000000002</c:v>
                      </c:pt>
                      <c:pt idx="2528">
                        <c:v>3.7026699999999999</c:v>
                      </c:pt>
                      <c:pt idx="2529">
                        <c:v>3.70262</c:v>
                      </c:pt>
                      <c:pt idx="2530">
                        <c:v>3.7025700000000001</c:v>
                      </c:pt>
                      <c:pt idx="2531">
                        <c:v>3.7025199999999998</c:v>
                      </c:pt>
                      <c:pt idx="2532">
                        <c:v>3.7024699999999999</c:v>
                      </c:pt>
                      <c:pt idx="2533">
                        <c:v>3.70242</c:v>
                      </c:pt>
                      <c:pt idx="2534">
                        <c:v>3.7023799999999998</c:v>
                      </c:pt>
                      <c:pt idx="2535">
                        <c:v>3.7023299999999999</c:v>
                      </c:pt>
                      <c:pt idx="2536">
                        <c:v>3.70228</c:v>
                      </c:pt>
                      <c:pt idx="2537">
                        <c:v>3.7022300000000001</c:v>
                      </c:pt>
                      <c:pt idx="2538">
                        <c:v>3.7021799999999998</c:v>
                      </c:pt>
                      <c:pt idx="2539">
                        <c:v>3.7021299999999999</c:v>
                      </c:pt>
                      <c:pt idx="2540">
                        <c:v>3.70208</c:v>
                      </c:pt>
                      <c:pt idx="2541">
                        <c:v>3.7020300000000002</c:v>
                      </c:pt>
                      <c:pt idx="2542">
                        <c:v>3.7019899999999999</c:v>
                      </c:pt>
                      <c:pt idx="2543">
                        <c:v>3.70194</c:v>
                      </c:pt>
                      <c:pt idx="2544">
                        <c:v>3.7018900000000001</c:v>
                      </c:pt>
                      <c:pt idx="2545">
                        <c:v>3.7018399999999998</c:v>
                      </c:pt>
                      <c:pt idx="2546">
                        <c:v>3.7017899999999999</c:v>
                      </c:pt>
                      <c:pt idx="2547">
                        <c:v>3.70174</c:v>
                      </c:pt>
                      <c:pt idx="2548">
                        <c:v>3.7016900000000001</c:v>
                      </c:pt>
                      <c:pt idx="2549">
                        <c:v>3.7016399999999998</c:v>
                      </c:pt>
                      <c:pt idx="2550">
                        <c:v>3.7015899999999999</c:v>
                      </c:pt>
                      <c:pt idx="2551">
                        <c:v>3.7015400000000001</c:v>
                      </c:pt>
                      <c:pt idx="2552">
                        <c:v>3.7014999999999998</c:v>
                      </c:pt>
                      <c:pt idx="2553">
                        <c:v>3.7014499999999999</c:v>
                      </c:pt>
                      <c:pt idx="2554">
                        <c:v>3.7014</c:v>
                      </c:pt>
                      <c:pt idx="2555">
                        <c:v>3.7013500000000001</c:v>
                      </c:pt>
                      <c:pt idx="2556">
                        <c:v>3.7012999999999998</c:v>
                      </c:pt>
                      <c:pt idx="2557">
                        <c:v>3.7012499999999999</c:v>
                      </c:pt>
                      <c:pt idx="2558">
                        <c:v>3.7012</c:v>
                      </c:pt>
                      <c:pt idx="2559">
                        <c:v>3.7011500000000002</c:v>
                      </c:pt>
                      <c:pt idx="2560">
                        <c:v>3.7010999999999998</c:v>
                      </c:pt>
                      <c:pt idx="2561">
                        <c:v>3.70105</c:v>
                      </c:pt>
                      <c:pt idx="2562">
                        <c:v>3.7010000000000001</c:v>
                      </c:pt>
                      <c:pt idx="2563">
                        <c:v>3.7009500000000002</c:v>
                      </c:pt>
                      <c:pt idx="2564">
                        <c:v>3.7008999999999999</c:v>
                      </c:pt>
                      <c:pt idx="2565">
                        <c:v>3.70085</c:v>
                      </c:pt>
                      <c:pt idx="2566">
                        <c:v>3.7008000000000001</c:v>
                      </c:pt>
                      <c:pt idx="2567">
                        <c:v>3.7007500000000002</c:v>
                      </c:pt>
                      <c:pt idx="2568">
                        <c:v>3.7006999999999999</c:v>
                      </c:pt>
                      <c:pt idx="2569">
                        <c:v>3.70065</c:v>
                      </c:pt>
                      <c:pt idx="2570">
                        <c:v>3.7006000000000001</c:v>
                      </c:pt>
                      <c:pt idx="2571">
                        <c:v>3.7005499999999998</c:v>
                      </c:pt>
                      <c:pt idx="2572">
                        <c:v>3.7004999999999999</c:v>
                      </c:pt>
                      <c:pt idx="2573">
                        <c:v>3.70045</c:v>
                      </c:pt>
                      <c:pt idx="2574">
                        <c:v>3.7004000000000001</c:v>
                      </c:pt>
                      <c:pt idx="2575">
                        <c:v>3.7003499999999998</c:v>
                      </c:pt>
                      <c:pt idx="2576">
                        <c:v>3.7002999999999999</c:v>
                      </c:pt>
                      <c:pt idx="2577">
                        <c:v>3.70025</c:v>
                      </c:pt>
                      <c:pt idx="2578">
                        <c:v>3.7002000000000002</c:v>
                      </c:pt>
                      <c:pt idx="2579">
                        <c:v>3.7001499999999998</c:v>
                      </c:pt>
                      <c:pt idx="2580">
                        <c:v>3.7000999999999999</c:v>
                      </c:pt>
                      <c:pt idx="2581">
                        <c:v>3.7000500000000001</c:v>
                      </c:pt>
                      <c:pt idx="2582">
                        <c:v>3.7</c:v>
                      </c:pt>
                      <c:pt idx="2583">
                        <c:v>3.6999499999999999</c:v>
                      </c:pt>
                      <c:pt idx="2584">
                        <c:v>3.6999</c:v>
                      </c:pt>
                      <c:pt idx="2585">
                        <c:v>3.6998500000000001</c:v>
                      </c:pt>
                      <c:pt idx="2586">
                        <c:v>3.6998000000000002</c:v>
                      </c:pt>
                      <c:pt idx="2587">
                        <c:v>3.6997399999999998</c:v>
                      </c:pt>
                      <c:pt idx="2588">
                        <c:v>3.6996899999999999</c:v>
                      </c:pt>
                      <c:pt idx="2589">
                        <c:v>3.69964</c:v>
                      </c:pt>
                      <c:pt idx="2590">
                        <c:v>3.6995900000000002</c:v>
                      </c:pt>
                      <c:pt idx="2591">
                        <c:v>3.6995399999999998</c:v>
                      </c:pt>
                      <c:pt idx="2592">
                        <c:v>3.6994899999999999</c:v>
                      </c:pt>
                      <c:pt idx="2593">
                        <c:v>3.6994400000000001</c:v>
                      </c:pt>
                      <c:pt idx="2594">
                        <c:v>3.6993800000000001</c:v>
                      </c:pt>
                      <c:pt idx="2595">
                        <c:v>3.6993299999999998</c:v>
                      </c:pt>
                      <c:pt idx="2596">
                        <c:v>3.6992799999999999</c:v>
                      </c:pt>
                      <c:pt idx="2597">
                        <c:v>3.69923</c:v>
                      </c:pt>
                      <c:pt idx="2598">
                        <c:v>3.6991800000000001</c:v>
                      </c:pt>
                      <c:pt idx="2599">
                        <c:v>3.6991299999999998</c:v>
                      </c:pt>
                      <c:pt idx="2600">
                        <c:v>3.6990699999999999</c:v>
                      </c:pt>
                      <c:pt idx="2601">
                        <c:v>3.69902</c:v>
                      </c:pt>
                      <c:pt idx="2602">
                        <c:v>3.6989700000000001</c:v>
                      </c:pt>
                      <c:pt idx="2603">
                        <c:v>3.6989200000000002</c:v>
                      </c:pt>
                      <c:pt idx="2604">
                        <c:v>3.6988699999999999</c:v>
                      </c:pt>
                      <c:pt idx="2605">
                        <c:v>3.6988099999999999</c:v>
                      </c:pt>
                      <c:pt idx="2606">
                        <c:v>3.69876</c:v>
                      </c:pt>
                      <c:pt idx="2607">
                        <c:v>3.6987100000000002</c:v>
                      </c:pt>
                      <c:pt idx="2608">
                        <c:v>3.6986599999999998</c:v>
                      </c:pt>
                      <c:pt idx="2609">
                        <c:v>3.6985999999999999</c:v>
                      </c:pt>
                      <c:pt idx="2610">
                        <c:v>3.69855</c:v>
                      </c:pt>
                      <c:pt idx="2611">
                        <c:v>3.6985000000000001</c:v>
                      </c:pt>
                      <c:pt idx="2612">
                        <c:v>3.6984499999999998</c:v>
                      </c:pt>
                      <c:pt idx="2613">
                        <c:v>3.6983899999999998</c:v>
                      </c:pt>
                      <c:pt idx="2614">
                        <c:v>3.69834</c:v>
                      </c:pt>
                      <c:pt idx="2615">
                        <c:v>3.6982900000000001</c:v>
                      </c:pt>
                      <c:pt idx="2616">
                        <c:v>3.6982300000000001</c:v>
                      </c:pt>
                      <c:pt idx="2617">
                        <c:v>3.6981799999999998</c:v>
                      </c:pt>
                      <c:pt idx="2618">
                        <c:v>3.6981299999999999</c:v>
                      </c:pt>
                      <c:pt idx="2619">
                        <c:v>3.69807</c:v>
                      </c:pt>
                      <c:pt idx="2620">
                        <c:v>3.6980200000000001</c:v>
                      </c:pt>
                      <c:pt idx="2621">
                        <c:v>3.6979700000000002</c:v>
                      </c:pt>
                      <c:pt idx="2622">
                        <c:v>3.6979099999999998</c:v>
                      </c:pt>
                      <c:pt idx="2623">
                        <c:v>3.6978599999999999</c:v>
                      </c:pt>
                      <c:pt idx="2624">
                        <c:v>3.6978</c:v>
                      </c:pt>
                      <c:pt idx="2625">
                        <c:v>3.6977500000000001</c:v>
                      </c:pt>
                      <c:pt idx="2626">
                        <c:v>3.6977000000000002</c:v>
                      </c:pt>
                      <c:pt idx="2627">
                        <c:v>3.6976399999999998</c:v>
                      </c:pt>
                      <c:pt idx="2628">
                        <c:v>3.6975899999999999</c:v>
                      </c:pt>
                      <c:pt idx="2629">
                        <c:v>3.69753</c:v>
                      </c:pt>
                      <c:pt idx="2630">
                        <c:v>3.6974800000000001</c:v>
                      </c:pt>
                      <c:pt idx="2631">
                        <c:v>3.6974300000000002</c:v>
                      </c:pt>
                      <c:pt idx="2632">
                        <c:v>3.6973699999999998</c:v>
                      </c:pt>
                      <c:pt idx="2633">
                        <c:v>3.6973199999999999</c:v>
                      </c:pt>
                      <c:pt idx="2634">
                        <c:v>3.69726</c:v>
                      </c:pt>
                      <c:pt idx="2635">
                        <c:v>3.6972</c:v>
                      </c:pt>
                      <c:pt idx="2636">
                        <c:v>3.6971500000000002</c:v>
                      </c:pt>
                      <c:pt idx="2637">
                        <c:v>3.6970999999999998</c:v>
                      </c:pt>
                      <c:pt idx="2638">
                        <c:v>3.6970399999999999</c:v>
                      </c:pt>
                      <c:pt idx="2639">
                        <c:v>3.69699</c:v>
                      </c:pt>
                      <c:pt idx="2640">
                        <c:v>3.69693</c:v>
                      </c:pt>
                      <c:pt idx="2641">
                        <c:v>3.6968700000000001</c:v>
                      </c:pt>
                      <c:pt idx="2642">
                        <c:v>3.6968200000000002</c:v>
                      </c:pt>
                      <c:pt idx="2643">
                        <c:v>3.6967599999999998</c:v>
                      </c:pt>
                      <c:pt idx="2644">
                        <c:v>3.6967099999999999</c:v>
                      </c:pt>
                      <c:pt idx="2645">
                        <c:v>3.69665</c:v>
                      </c:pt>
                      <c:pt idx="2646">
                        <c:v>3.69659</c:v>
                      </c:pt>
                      <c:pt idx="2647">
                        <c:v>3.6965400000000002</c:v>
                      </c:pt>
                      <c:pt idx="2648">
                        <c:v>3.6964800000000002</c:v>
                      </c:pt>
                      <c:pt idx="2649">
                        <c:v>3.6964299999999999</c:v>
                      </c:pt>
                      <c:pt idx="2650">
                        <c:v>3.6963699999999999</c:v>
                      </c:pt>
                      <c:pt idx="2651">
                        <c:v>3.69631</c:v>
                      </c:pt>
                      <c:pt idx="2652">
                        <c:v>3.69625</c:v>
                      </c:pt>
                      <c:pt idx="2653">
                        <c:v>3.6962000000000002</c:v>
                      </c:pt>
                      <c:pt idx="2654">
                        <c:v>3.6961400000000002</c:v>
                      </c:pt>
                      <c:pt idx="2655">
                        <c:v>3.6960799999999998</c:v>
                      </c:pt>
                      <c:pt idx="2656">
                        <c:v>3.6960299999999999</c:v>
                      </c:pt>
                      <c:pt idx="2657">
                        <c:v>3.69597</c:v>
                      </c:pt>
                      <c:pt idx="2658">
                        <c:v>3.69591</c:v>
                      </c:pt>
                      <c:pt idx="2659">
                        <c:v>3.6958500000000001</c:v>
                      </c:pt>
                      <c:pt idx="2660">
                        <c:v>3.6958000000000002</c:v>
                      </c:pt>
                      <c:pt idx="2661">
                        <c:v>3.6957399999999998</c:v>
                      </c:pt>
                      <c:pt idx="2662">
                        <c:v>3.6956799999999999</c:v>
                      </c:pt>
                      <c:pt idx="2663">
                        <c:v>3.6956199999999999</c:v>
                      </c:pt>
                      <c:pt idx="2664">
                        <c:v>3.69556</c:v>
                      </c:pt>
                      <c:pt idx="2665">
                        <c:v>3.6955100000000001</c:v>
                      </c:pt>
                      <c:pt idx="2666">
                        <c:v>3.6954500000000001</c:v>
                      </c:pt>
                      <c:pt idx="2667">
                        <c:v>3.6953900000000002</c:v>
                      </c:pt>
                      <c:pt idx="2668">
                        <c:v>3.6953299999999998</c:v>
                      </c:pt>
                      <c:pt idx="2669">
                        <c:v>3.6952699999999998</c:v>
                      </c:pt>
                      <c:pt idx="2670">
                        <c:v>3.6952099999999999</c:v>
                      </c:pt>
                      <c:pt idx="2671">
                        <c:v>3.6951499999999999</c:v>
                      </c:pt>
                      <c:pt idx="2672">
                        <c:v>3.69509</c:v>
                      </c:pt>
                      <c:pt idx="2673">
                        <c:v>3.69503</c:v>
                      </c:pt>
                      <c:pt idx="2674">
                        <c:v>3.6949800000000002</c:v>
                      </c:pt>
                      <c:pt idx="2675">
                        <c:v>3.6949200000000002</c:v>
                      </c:pt>
                      <c:pt idx="2676">
                        <c:v>3.6948599999999998</c:v>
                      </c:pt>
                      <c:pt idx="2677">
                        <c:v>3.6947999999999999</c:v>
                      </c:pt>
                      <c:pt idx="2678">
                        <c:v>3.6947399999999999</c:v>
                      </c:pt>
                      <c:pt idx="2679">
                        <c:v>3.6946699999999999</c:v>
                      </c:pt>
                      <c:pt idx="2680">
                        <c:v>3.6946099999999999</c:v>
                      </c:pt>
                      <c:pt idx="2681">
                        <c:v>3.6945600000000001</c:v>
                      </c:pt>
                      <c:pt idx="2682">
                        <c:v>3.6944900000000001</c:v>
                      </c:pt>
                      <c:pt idx="2683">
                        <c:v>3.6944300000000001</c:v>
                      </c:pt>
                      <c:pt idx="2684">
                        <c:v>3.6943700000000002</c:v>
                      </c:pt>
                      <c:pt idx="2685">
                        <c:v>3.6943100000000002</c:v>
                      </c:pt>
                      <c:pt idx="2686">
                        <c:v>3.6942499999999998</c:v>
                      </c:pt>
                      <c:pt idx="2687">
                        <c:v>3.6941899999999999</c:v>
                      </c:pt>
                      <c:pt idx="2688">
                        <c:v>3.6941299999999999</c:v>
                      </c:pt>
                      <c:pt idx="2689">
                        <c:v>3.69407</c:v>
                      </c:pt>
                      <c:pt idx="2690">
                        <c:v>3.694</c:v>
                      </c:pt>
                      <c:pt idx="2691">
                        <c:v>3.69394</c:v>
                      </c:pt>
                      <c:pt idx="2692">
                        <c:v>3.6938800000000001</c:v>
                      </c:pt>
                      <c:pt idx="2693">
                        <c:v>3.6938200000000001</c:v>
                      </c:pt>
                      <c:pt idx="2694">
                        <c:v>3.6937500000000001</c:v>
                      </c:pt>
                      <c:pt idx="2695">
                        <c:v>3.6936900000000001</c:v>
                      </c:pt>
                      <c:pt idx="2696">
                        <c:v>3.6936300000000002</c:v>
                      </c:pt>
                      <c:pt idx="2697">
                        <c:v>3.6935699999999998</c:v>
                      </c:pt>
                      <c:pt idx="2698">
                        <c:v>3.6934999999999998</c:v>
                      </c:pt>
                      <c:pt idx="2699">
                        <c:v>3.6934399999999998</c:v>
                      </c:pt>
                      <c:pt idx="2700">
                        <c:v>3.6933799999999999</c:v>
                      </c:pt>
                      <c:pt idx="2701">
                        <c:v>3.6933099999999999</c:v>
                      </c:pt>
                      <c:pt idx="2702">
                        <c:v>3.6932499999999999</c:v>
                      </c:pt>
                      <c:pt idx="2703">
                        <c:v>3.69319</c:v>
                      </c:pt>
                      <c:pt idx="2704">
                        <c:v>3.69312</c:v>
                      </c:pt>
                      <c:pt idx="2705">
                        <c:v>3.69306</c:v>
                      </c:pt>
                      <c:pt idx="2706">
                        <c:v>3.6930000000000001</c:v>
                      </c:pt>
                      <c:pt idx="2707">
                        <c:v>3.69293</c:v>
                      </c:pt>
                      <c:pt idx="2708">
                        <c:v>3.6928700000000001</c:v>
                      </c:pt>
                      <c:pt idx="2709">
                        <c:v>3.6928000000000001</c:v>
                      </c:pt>
                      <c:pt idx="2710">
                        <c:v>3.6927400000000001</c:v>
                      </c:pt>
                      <c:pt idx="2711">
                        <c:v>3.6926700000000001</c:v>
                      </c:pt>
                      <c:pt idx="2712">
                        <c:v>3.6926100000000002</c:v>
                      </c:pt>
                      <c:pt idx="2713">
                        <c:v>3.6925400000000002</c:v>
                      </c:pt>
                      <c:pt idx="2714">
                        <c:v>3.6924800000000002</c:v>
                      </c:pt>
                      <c:pt idx="2715">
                        <c:v>3.6924100000000002</c:v>
                      </c:pt>
                      <c:pt idx="2716">
                        <c:v>3.6923400000000002</c:v>
                      </c:pt>
                      <c:pt idx="2717">
                        <c:v>3.6922799999999998</c:v>
                      </c:pt>
                      <c:pt idx="2718">
                        <c:v>3.6922100000000002</c:v>
                      </c:pt>
                      <c:pt idx="2719">
                        <c:v>3.6921499999999998</c:v>
                      </c:pt>
                      <c:pt idx="2720">
                        <c:v>3.6920799999999998</c:v>
                      </c:pt>
                      <c:pt idx="2721">
                        <c:v>3.6920099999999998</c:v>
                      </c:pt>
                      <c:pt idx="2722">
                        <c:v>3.6919499999999998</c:v>
                      </c:pt>
                      <c:pt idx="2723">
                        <c:v>3.6918799999999998</c:v>
                      </c:pt>
                      <c:pt idx="2724">
                        <c:v>3.6918099999999998</c:v>
                      </c:pt>
                      <c:pt idx="2725">
                        <c:v>3.6917399999999998</c:v>
                      </c:pt>
                      <c:pt idx="2726">
                        <c:v>3.6916799999999999</c:v>
                      </c:pt>
                      <c:pt idx="2727">
                        <c:v>3.6916099999999998</c:v>
                      </c:pt>
                      <c:pt idx="2728">
                        <c:v>3.6915399999999998</c:v>
                      </c:pt>
                      <c:pt idx="2729">
                        <c:v>3.6914699999999998</c:v>
                      </c:pt>
                      <c:pt idx="2730">
                        <c:v>3.6913999999999998</c:v>
                      </c:pt>
                      <c:pt idx="2731">
                        <c:v>3.6913399999999998</c:v>
                      </c:pt>
                      <c:pt idx="2732">
                        <c:v>3.6912699999999998</c:v>
                      </c:pt>
                      <c:pt idx="2733">
                        <c:v>3.6911999999999998</c:v>
                      </c:pt>
                      <c:pt idx="2734">
                        <c:v>3.6911299999999998</c:v>
                      </c:pt>
                      <c:pt idx="2735">
                        <c:v>3.6910599999999998</c:v>
                      </c:pt>
                      <c:pt idx="2736">
                        <c:v>3.6909900000000002</c:v>
                      </c:pt>
                      <c:pt idx="2737">
                        <c:v>3.6909200000000002</c:v>
                      </c:pt>
                      <c:pt idx="2738">
                        <c:v>3.6908500000000002</c:v>
                      </c:pt>
                      <c:pt idx="2739">
                        <c:v>3.6907800000000002</c:v>
                      </c:pt>
                      <c:pt idx="2740">
                        <c:v>3.6907100000000002</c:v>
                      </c:pt>
                      <c:pt idx="2741">
                        <c:v>3.6906400000000001</c:v>
                      </c:pt>
                      <c:pt idx="2742">
                        <c:v>3.6905700000000001</c:v>
                      </c:pt>
                      <c:pt idx="2743">
                        <c:v>3.6905000000000001</c:v>
                      </c:pt>
                      <c:pt idx="2744">
                        <c:v>3.6904300000000001</c:v>
                      </c:pt>
                      <c:pt idx="2745">
                        <c:v>3.6903600000000001</c:v>
                      </c:pt>
                      <c:pt idx="2746">
                        <c:v>3.6902900000000001</c:v>
                      </c:pt>
                      <c:pt idx="2747">
                        <c:v>3.69021</c:v>
                      </c:pt>
                      <c:pt idx="2748">
                        <c:v>3.69014</c:v>
                      </c:pt>
                      <c:pt idx="2749">
                        <c:v>3.69007</c:v>
                      </c:pt>
                      <c:pt idx="2750">
                        <c:v>3.69</c:v>
                      </c:pt>
                      <c:pt idx="2751">
                        <c:v>3.6899199999999999</c:v>
                      </c:pt>
                      <c:pt idx="2752">
                        <c:v>3.6898499999999999</c:v>
                      </c:pt>
                      <c:pt idx="2753">
                        <c:v>3.6897799999999998</c:v>
                      </c:pt>
                      <c:pt idx="2754">
                        <c:v>3.6897099999999998</c:v>
                      </c:pt>
                      <c:pt idx="2755">
                        <c:v>3.6896300000000002</c:v>
                      </c:pt>
                      <c:pt idx="2756">
                        <c:v>3.6895600000000002</c:v>
                      </c:pt>
                      <c:pt idx="2757">
                        <c:v>3.6894900000000002</c:v>
                      </c:pt>
                      <c:pt idx="2758">
                        <c:v>3.6894100000000001</c:v>
                      </c:pt>
                      <c:pt idx="2759">
                        <c:v>3.6893400000000001</c:v>
                      </c:pt>
                      <c:pt idx="2760">
                        <c:v>3.68926</c:v>
                      </c:pt>
                      <c:pt idx="2761">
                        <c:v>3.68919</c:v>
                      </c:pt>
                      <c:pt idx="2762">
                        <c:v>3.68912</c:v>
                      </c:pt>
                      <c:pt idx="2763">
                        <c:v>3.6890399999999999</c:v>
                      </c:pt>
                      <c:pt idx="2764">
                        <c:v>3.6889699999999999</c:v>
                      </c:pt>
                      <c:pt idx="2765">
                        <c:v>3.6888899999999998</c:v>
                      </c:pt>
                      <c:pt idx="2766">
                        <c:v>3.6888200000000002</c:v>
                      </c:pt>
                      <c:pt idx="2767">
                        <c:v>3.6887400000000001</c:v>
                      </c:pt>
                      <c:pt idx="2768">
                        <c:v>3.68866</c:v>
                      </c:pt>
                      <c:pt idx="2769">
                        <c:v>3.68859</c:v>
                      </c:pt>
                      <c:pt idx="2770">
                        <c:v>3.68851</c:v>
                      </c:pt>
                      <c:pt idx="2771">
                        <c:v>3.6884399999999999</c:v>
                      </c:pt>
                      <c:pt idx="2772">
                        <c:v>3.6883599999999999</c:v>
                      </c:pt>
                      <c:pt idx="2773">
                        <c:v>3.6882799999999998</c:v>
                      </c:pt>
                      <c:pt idx="2774">
                        <c:v>3.6882100000000002</c:v>
                      </c:pt>
                      <c:pt idx="2775">
                        <c:v>3.6881300000000001</c:v>
                      </c:pt>
                      <c:pt idx="2776">
                        <c:v>3.6880500000000001</c:v>
                      </c:pt>
                      <c:pt idx="2777">
                        <c:v>3.68797</c:v>
                      </c:pt>
                      <c:pt idx="2778">
                        <c:v>3.6878899999999999</c:v>
                      </c:pt>
                      <c:pt idx="2779">
                        <c:v>3.6878199999999999</c:v>
                      </c:pt>
                      <c:pt idx="2780">
                        <c:v>3.6877399999999998</c:v>
                      </c:pt>
                      <c:pt idx="2781">
                        <c:v>3.6876600000000002</c:v>
                      </c:pt>
                      <c:pt idx="2782">
                        <c:v>3.6875800000000001</c:v>
                      </c:pt>
                      <c:pt idx="2783">
                        <c:v>3.6875</c:v>
                      </c:pt>
                      <c:pt idx="2784">
                        <c:v>3.6874199999999999</c:v>
                      </c:pt>
                      <c:pt idx="2785">
                        <c:v>3.6873399999999998</c:v>
                      </c:pt>
                      <c:pt idx="2786">
                        <c:v>3.6872600000000002</c:v>
                      </c:pt>
                      <c:pt idx="2787">
                        <c:v>3.6871800000000001</c:v>
                      </c:pt>
                      <c:pt idx="2788">
                        <c:v>3.6871</c:v>
                      </c:pt>
                      <c:pt idx="2789">
                        <c:v>3.68702</c:v>
                      </c:pt>
                      <c:pt idx="2790">
                        <c:v>3.6869399999999999</c:v>
                      </c:pt>
                      <c:pt idx="2791">
                        <c:v>3.6868599999999998</c:v>
                      </c:pt>
                      <c:pt idx="2792">
                        <c:v>3.6867800000000002</c:v>
                      </c:pt>
                      <c:pt idx="2793">
                        <c:v>3.6867000000000001</c:v>
                      </c:pt>
                      <c:pt idx="2794">
                        <c:v>3.68662</c:v>
                      </c:pt>
                      <c:pt idx="2795">
                        <c:v>3.6865399999999999</c:v>
                      </c:pt>
                      <c:pt idx="2796">
                        <c:v>3.6864499999999998</c:v>
                      </c:pt>
                      <c:pt idx="2797">
                        <c:v>3.6863700000000001</c:v>
                      </c:pt>
                      <c:pt idx="2798">
                        <c:v>3.6862900000000001</c:v>
                      </c:pt>
                      <c:pt idx="2799">
                        <c:v>3.6861999999999999</c:v>
                      </c:pt>
                      <c:pt idx="2800">
                        <c:v>3.6861199999999998</c:v>
                      </c:pt>
                      <c:pt idx="2801">
                        <c:v>3.6860400000000002</c:v>
                      </c:pt>
                      <c:pt idx="2802">
                        <c:v>3.6859600000000001</c:v>
                      </c:pt>
                      <c:pt idx="2803">
                        <c:v>3.68587</c:v>
                      </c:pt>
                      <c:pt idx="2804">
                        <c:v>3.6857899999999999</c:v>
                      </c:pt>
                      <c:pt idx="2805">
                        <c:v>3.6857099999999998</c:v>
                      </c:pt>
                      <c:pt idx="2806">
                        <c:v>3.6856200000000001</c:v>
                      </c:pt>
                      <c:pt idx="2807">
                        <c:v>3.68554</c:v>
                      </c:pt>
                      <c:pt idx="2808">
                        <c:v>3.6854499999999999</c:v>
                      </c:pt>
                      <c:pt idx="2809">
                        <c:v>3.6853699999999998</c:v>
                      </c:pt>
                      <c:pt idx="2810">
                        <c:v>3.6852800000000001</c:v>
                      </c:pt>
                      <c:pt idx="2811">
                        <c:v>3.6852</c:v>
                      </c:pt>
                      <c:pt idx="2812">
                        <c:v>3.6851099999999999</c:v>
                      </c:pt>
                      <c:pt idx="2813">
                        <c:v>3.6850200000000002</c:v>
                      </c:pt>
                      <c:pt idx="2814">
                        <c:v>3.6849400000000001</c:v>
                      </c:pt>
                      <c:pt idx="2815">
                        <c:v>3.68485</c:v>
                      </c:pt>
                      <c:pt idx="2816">
                        <c:v>3.6847599999999998</c:v>
                      </c:pt>
                      <c:pt idx="2817">
                        <c:v>3.6846800000000002</c:v>
                      </c:pt>
                      <c:pt idx="2818">
                        <c:v>3.68459</c:v>
                      </c:pt>
                      <c:pt idx="2819">
                        <c:v>3.6844999999999999</c:v>
                      </c:pt>
                      <c:pt idx="2820">
                        <c:v>3.6844199999999998</c:v>
                      </c:pt>
                      <c:pt idx="2821">
                        <c:v>3.6843300000000001</c:v>
                      </c:pt>
                      <c:pt idx="2822">
                        <c:v>3.68424</c:v>
                      </c:pt>
                      <c:pt idx="2823">
                        <c:v>3.6841499999999998</c:v>
                      </c:pt>
                      <c:pt idx="2824">
                        <c:v>3.6840600000000001</c:v>
                      </c:pt>
                      <c:pt idx="2825">
                        <c:v>3.68397</c:v>
                      </c:pt>
                      <c:pt idx="2826">
                        <c:v>3.6838799999999998</c:v>
                      </c:pt>
                      <c:pt idx="2827">
                        <c:v>3.6838000000000002</c:v>
                      </c:pt>
                      <c:pt idx="2828">
                        <c:v>3.68371</c:v>
                      </c:pt>
                      <c:pt idx="2829">
                        <c:v>3.6836199999999999</c:v>
                      </c:pt>
                      <c:pt idx="2830">
                        <c:v>3.6835300000000002</c:v>
                      </c:pt>
                      <c:pt idx="2831">
                        <c:v>3.68344</c:v>
                      </c:pt>
                      <c:pt idx="2832">
                        <c:v>3.6833499999999999</c:v>
                      </c:pt>
                      <c:pt idx="2833">
                        <c:v>3.6832500000000001</c:v>
                      </c:pt>
                      <c:pt idx="2834">
                        <c:v>3.68316</c:v>
                      </c:pt>
                      <c:pt idx="2835">
                        <c:v>3.6830699999999998</c:v>
                      </c:pt>
                      <c:pt idx="2836">
                        <c:v>3.6829800000000001</c:v>
                      </c:pt>
                      <c:pt idx="2837">
                        <c:v>3.68289</c:v>
                      </c:pt>
                      <c:pt idx="2838">
                        <c:v>3.6827999999999999</c:v>
                      </c:pt>
                      <c:pt idx="2839">
                        <c:v>3.6827100000000002</c:v>
                      </c:pt>
                      <c:pt idx="2840">
                        <c:v>3.6826099999999999</c:v>
                      </c:pt>
                      <c:pt idx="2841">
                        <c:v>3.6825199999999998</c:v>
                      </c:pt>
                      <c:pt idx="2842">
                        <c:v>3.6824300000000001</c:v>
                      </c:pt>
                      <c:pt idx="2843">
                        <c:v>3.6823299999999999</c:v>
                      </c:pt>
                      <c:pt idx="2844">
                        <c:v>3.6822400000000002</c:v>
                      </c:pt>
                      <c:pt idx="2845">
                        <c:v>3.68215</c:v>
                      </c:pt>
                      <c:pt idx="2846">
                        <c:v>3.6820499999999998</c:v>
                      </c:pt>
                      <c:pt idx="2847">
                        <c:v>3.6819600000000001</c:v>
                      </c:pt>
                      <c:pt idx="2848">
                        <c:v>3.6818599999999999</c:v>
                      </c:pt>
                      <c:pt idx="2849">
                        <c:v>3.6817700000000002</c:v>
                      </c:pt>
                      <c:pt idx="2850">
                        <c:v>3.6816800000000001</c:v>
                      </c:pt>
                      <c:pt idx="2851">
                        <c:v>3.6815799999999999</c:v>
                      </c:pt>
                      <c:pt idx="2852">
                        <c:v>3.6814800000000001</c:v>
                      </c:pt>
                      <c:pt idx="2853">
                        <c:v>3.6813899999999999</c:v>
                      </c:pt>
                      <c:pt idx="2854">
                        <c:v>3.6812900000000002</c:v>
                      </c:pt>
                      <c:pt idx="2855">
                        <c:v>3.6812</c:v>
                      </c:pt>
                      <c:pt idx="2856">
                        <c:v>3.6810999999999998</c:v>
                      </c:pt>
                      <c:pt idx="2857">
                        <c:v>3.681</c:v>
                      </c:pt>
                      <c:pt idx="2858">
                        <c:v>3.6809099999999999</c:v>
                      </c:pt>
                      <c:pt idx="2859">
                        <c:v>3.6808100000000001</c:v>
                      </c:pt>
                      <c:pt idx="2860">
                        <c:v>3.6807099999999999</c:v>
                      </c:pt>
                      <c:pt idx="2861">
                        <c:v>3.6806100000000002</c:v>
                      </c:pt>
                      <c:pt idx="2862">
                        <c:v>3.68052</c:v>
                      </c:pt>
                      <c:pt idx="2863">
                        <c:v>3.6804199999999998</c:v>
                      </c:pt>
                      <c:pt idx="2864">
                        <c:v>3.68032</c:v>
                      </c:pt>
                      <c:pt idx="2865">
                        <c:v>3.6802199999999998</c:v>
                      </c:pt>
                      <c:pt idx="2866">
                        <c:v>3.6801200000000001</c:v>
                      </c:pt>
                      <c:pt idx="2867">
                        <c:v>3.6800199999999998</c:v>
                      </c:pt>
                      <c:pt idx="2868">
                        <c:v>3.6799300000000001</c:v>
                      </c:pt>
                      <c:pt idx="2869">
                        <c:v>3.6798299999999999</c:v>
                      </c:pt>
                      <c:pt idx="2870">
                        <c:v>3.6797300000000002</c:v>
                      </c:pt>
                      <c:pt idx="2871">
                        <c:v>3.6796199999999999</c:v>
                      </c:pt>
                      <c:pt idx="2872">
                        <c:v>3.6795300000000002</c:v>
                      </c:pt>
                      <c:pt idx="2873">
                        <c:v>3.6794199999999999</c:v>
                      </c:pt>
                      <c:pt idx="2874">
                        <c:v>3.6793200000000001</c:v>
                      </c:pt>
                      <c:pt idx="2875">
                        <c:v>3.6792199999999999</c:v>
                      </c:pt>
                      <c:pt idx="2876">
                        <c:v>3.6791200000000002</c:v>
                      </c:pt>
                      <c:pt idx="2877">
                        <c:v>3.67902</c:v>
                      </c:pt>
                      <c:pt idx="2878">
                        <c:v>3.6789200000000002</c:v>
                      </c:pt>
                      <c:pt idx="2879">
                        <c:v>3.6788099999999999</c:v>
                      </c:pt>
                      <c:pt idx="2880">
                        <c:v>3.6787100000000001</c:v>
                      </c:pt>
                      <c:pt idx="2881">
                        <c:v>3.6786099999999999</c:v>
                      </c:pt>
                      <c:pt idx="2882">
                        <c:v>3.6785100000000002</c:v>
                      </c:pt>
                      <c:pt idx="2883">
                        <c:v>3.6783999999999999</c:v>
                      </c:pt>
                      <c:pt idx="2884">
                        <c:v>3.6783000000000001</c:v>
                      </c:pt>
                      <c:pt idx="2885">
                        <c:v>3.6781999999999999</c:v>
                      </c:pt>
                      <c:pt idx="2886">
                        <c:v>3.6780900000000001</c:v>
                      </c:pt>
                      <c:pt idx="2887">
                        <c:v>3.6779899999999999</c:v>
                      </c:pt>
                      <c:pt idx="2888">
                        <c:v>3.67788</c:v>
                      </c:pt>
                      <c:pt idx="2889">
                        <c:v>3.6777799999999998</c:v>
                      </c:pt>
                      <c:pt idx="2890">
                        <c:v>3.67767</c:v>
                      </c:pt>
                      <c:pt idx="2891">
                        <c:v>3.6775699999999998</c:v>
                      </c:pt>
                      <c:pt idx="2892">
                        <c:v>3.67746</c:v>
                      </c:pt>
                      <c:pt idx="2893">
                        <c:v>3.6773600000000002</c:v>
                      </c:pt>
                      <c:pt idx="2894">
                        <c:v>3.6772499999999999</c:v>
                      </c:pt>
                      <c:pt idx="2895">
                        <c:v>3.6771500000000001</c:v>
                      </c:pt>
                      <c:pt idx="2896">
                        <c:v>3.6770399999999999</c:v>
                      </c:pt>
                      <c:pt idx="2897">
                        <c:v>3.67693</c:v>
                      </c:pt>
                      <c:pt idx="2898">
                        <c:v>3.6768299999999998</c:v>
                      </c:pt>
                      <c:pt idx="2899">
                        <c:v>3.67672</c:v>
                      </c:pt>
                      <c:pt idx="2900">
                        <c:v>3.6766100000000002</c:v>
                      </c:pt>
                      <c:pt idx="2901">
                        <c:v>3.6764999999999999</c:v>
                      </c:pt>
                      <c:pt idx="2902">
                        <c:v>3.6764000000000001</c:v>
                      </c:pt>
                      <c:pt idx="2903">
                        <c:v>3.6762899999999998</c:v>
                      </c:pt>
                      <c:pt idx="2904">
                        <c:v>3.67618</c:v>
                      </c:pt>
                      <c:pt idx="2905">
                        <c:v>3.6760700000000002</c:v>
                      </c:pt>
                      <c:pt idx="2906">
                        <c:v>3.6759599999999999</c:v>
                      </c:pt>
                      <c:pt idx="2907">
                        <c:v>3.6758500000000001</c:v>
                      </c:pt>
                      <c:pt idx="2908">
                        <c:v>3.6757399999999998</c:v>
                      </c:pt>
                      <c:pt idx="2909">
                        <c:v>3.67563</c:v>
                      </c:pt>
                      <c:pt idx="2910">
                        <c:v>3.6755200000000001</c:v>
                      </c:pt>
                      <c:pt idx="2911">
                        <c:v>3.6754099999999998</c:v>
                      </c:pt>
                      <c:pt idx="2912">
                        <c:v>3.6753</c:v>
                      </c:pt>
                      <c:pt idx="2913">
                        <c:v>3.6751900000000002</c:v>
                      </c:pt>
                      <c:pt idx="2914">
                        <c:v>3.6750799999999999</c:v>
                      </c:pt>
                      <c:pt idx="2915">
                        <c:v>3.6749700000000001</c:v>
                      </c:pt>
                      <c:pt idx="2916">
                        <c:v>3.6748599999999998</c:v>
                      </c:pt>
                      <c:pt idx="2917">
                        <c:v>3.67475</c:v>
                      </c:pt>
                      <c:pt idx="2918">
                        <c:v>3.6746300000000001</c:v>
                      </c:pt>
                      <c:pt idx="2919">
                        <c:v>3.6745199999999998</c:v>
                      </c:pt>
                      <c:pt idx="2920">
                        <c:v>3.67441</c:v>
                      </c:pt>
                      <c:pt idx="2921">
                        <c:v>3.6743000000000001</c:v>
                      </c:pt>
                      <c:pt idx="2922">
                        <c:v>3.6741799999999998</c:v>
                      </c:pt>
                      <c:pt idx="2923">
                        <c:v>3.6740699999999999</c:v>
                      </c:pt>
                      <c:pt idx="2924">
                        <c:v>3.6739600000000001</c:v>
                      </c:pt>
                      <c:pt idx="2925">
                        <c:v>3.6738400000000002</c:v>
                      </c:pt>
                      <c:pt idx="2926">
                        <c:v>3.6737299999999999</c:v>
                      </c:pt>
                      <c:pt idx="2927">
                        <c:v>3.67361</c:v>
                      </c:pt>
                      <c:pt idx="2928">
                        <c:v>3.6735000000000002</c:v>
                      </c:pt>
                      <c:pt idx="2929">
                        <c:v>3.6733799999999999</c:v>
                      </c:pt>
                      <c:pt idx="2930">
                        <c:v>3.67327</c:v>
                      </c:pt>
                      <c:pt idx="2931">
                        <c:v>3.6731500000000001</c:v>
                      </c:pt>
                      <c:pt idx="2932">
                        <c:v>3.6730399999999999</c:v>
                      </c:pt>
                      <c:pt idx="2933">
                        <c:v>3.67292</c:v>
                      </c:pt>
                      <c:pt idx="2934">
                        <c:v>3.6728100000000001</c:v>
                      </c:pt>
                      <c:pt idx="2935">
                        <c:v>3.6726899999999998</c:v>
                      </c:pt>
                      <c:pt idx="2936">
                        <c:v>3.6725699999999999</c:v>
                      </c:pt>
                      <c:pt idx="2937">
                        <c:v>3.6724600000000001</c:v>
                      </c:pt>
                      <c:pt idx="2938">
                        <c:v>3.6723400000000002</c:v>
                      </c:pt>
                      <c:pt idx="2939">
                        <c:v>3.6722199999999998</c:v>
                      </c:pt>
                      <c:pt idx="2940">
                        <c:v>3.6720999999999999</c:v>
                      </c:pt>
                      <c:pt idx="2941">
                        <c:v>3.67198</c:v>
                      </c:pt>
                      <c:pt idx="2942">
                        <c:v>3.6718700000000002</c:v>
                      </c:pt>
                      <c:pt idx="2943">
                        <c:v>3.6717499999999998</c:v>
                      </c:pt>
                      <c:pt idx="2944">
                        <c:v>3.6716299999999999</c:v>
                      </c:pt>
                      <c:pt idx="2945">
                        <c:v>3.6715100000000001</c:v>
                      </c:pt>
                      <c:pt idx="2946">
                        <c:v>3.6713900000000002</c:v>
                      </c:pt>
                      <c:pt idx="2947">
                        <c:v>3.6712699999999998</c:v>
                      </c:pt>
                      <c:pt idx="2948">
                        <c:v>3.6711499999999999</c:v>
                      </c:pt>
                      <c:pt idx="2949">
                        <c:v>3.67103</c:v>
                      </c:pt>
                      <c:pt idx="2950">
                        <c:v>3.6709100000000001</c:v>
                      </c:pt>
                      <c:pt idx="2951">
                        <c:v>3.6707900000000002</c:v>
                      </c:pt>
                      <c:pt idx="2952">
                        <c:v>3.6706699999999999</c:v>
                      </c:pt>
                      <c:pt idx="2953">
                        <c:v>3.67055</c:v>
                      </c:pt>
                      <c:pt idx="2954">
                        <c:v>3.6704300000000001</c:v>
                      </c:pt>
                      <c:pt idx="2955">
                        <c:v>3.6703000000000001</c:v>
                      </c:pt>
                      <c:pt idx="2956">
                        <c:v>3.6701800000000002</c:v>
                      </c:pt>
                      <c:pt idx="2957">
                        <c:v>3.6700599999999999</c:v>
                      </c:pt>
                      <c:pt idx="2958">
                        <c:v>3.66994</c:v>
                      </c:pt>
                      <c:pt idx="2959">
                        <c:v>3.66981</c:v>
                      </c:pt>
                      <c:pt idx="2960">
                        <c:v>3.6696900000000001</c:v>
                      </c:pt>
                      <c:pt idx="2961">
                        <c:v>3.6695700000000002</c:v>
                      </c:pt>
                      <c:pt idx="2962">
                        <c:v>3.6694399999999998</c:v>
                      </c:pt>
                      <c:pt idx="2963">
                        <c:v>3.6693199999999999</c:v>
                      </c:pt>
                      <c:pt idx="2964">
                        <c:v>3.66919</c:v>
                      </c:pt>
                      <c:pt idx="2965">
                        <c:v>3.6690700000000001</c:v>
                      </c:pt>
                      <c:pt idx="2966">
                        <c:v>3.6689500000000002</c:v>
                      </c:pt>
                      <c:pt idx="2967">
                        <c:v>3.6688200000000002</c:v>
                      </c:pt>
                      <c:pt idx="2968">
                        <c:v>3.6686999999999999</c:v>
                      </c:pt>
                      <c:pt idx="2969">
                        <c:v>3.6685699999999999</c:v>
                      </c:pt>
                      <c:pt idx="2970">
                        <c:v>3.6684399999999999</c:v>
                      </c:pt>
                      <c:pt idx="2971">
                        <c:v>3.66832</c:v>
                      </c:pt>
                      <c:pt idx="2972">
                        <c:v>3.6681900000000001</c:v>
                      </c:pt>
                      <c:pt idx="2973">
                        <c:v>3.6680600000000001</c:v>
                      </c:pt>
                      <c:pt idx="2974">
                        <c:v>3.6679400000000002</c:v>
                      </c:pt>
                      <c:pt idx="2975">
                        <c:v>3.6678099999999998</c:v>
                      </c:pt>
                      <c:pt idx="2976">
                        <c:v>3.6676799999999998</c:v>
                      </c:pt>
                      <c:pt idx="2977">
                        <c:v>3.6675499999999999</c:v>
                      </c:pt>
                      <c:pt idx="2978">
                        <c:v>3.66743</c:v>
                      </c:pt>
                      <c:pt idx="2979">
                        <c:v>3.6673</c:v>
                      </c:pt>
                      <c:pt idx="2980">
                        <c:v>3.66717</c:v>
                      </c:pt>
                      <c:pt idx="2981">
                        <c:v>3.6670400000000001</c:v>
                      </c:pt>
                      <c:pt idx="2982">
                        <c:v>3.6669100000000001</c:v>
                      </c:pt>
                      <c:pt idx="2983">
                        <c:v>3.6667800000000002</c:v>
                      </c:pt>
                      <c:pt idx="2984">
                        <c:v>3.6666500000000002</c:v>
                      </c:pt>
                      <c:pt idx="2985">
                        <c:v>3.6665199999999998</c:v>
                      </c:pt>
                      <c:pt idx="2986">
                        <c:v>3.6663899999999998</c:v>
                      </c:pt>
                      <c:pt idx="2987">
                        <c:v>3.6662599999999999</c:v>
                      </c:pt>
                      <c:pt idx="2988">
                        <c:v>3.6661299999999999</c:v>
                      </c:pt>
                      <c:pt idx="2989">
                        <c:v>3.6659999999999999</c:v>
                      </c:pt>
                      <c:pt idx="2990">
                        <c:v>3.66587</c:v>
                      </c:pt>
                      <c:pt idx="2991">
                        <c:v>3.66574</c:v>
                      </c:pt>
                      <c:pt idx="2992">
                        <c:v>3.6656</c:v>
                      </c:pt>
                      <c:pt idx="2993">
                        <c:v>3.66547</c:v>
                      </c:pt>
                      <c:pt idx="2994">
                        <c:v>3.66534</c:v>
                      </c:pt>
                      <c:pt idx="2995">
                        <c:v>3.6652100000000001</c:v>
                      </c:pt>
                      <c:pt idx="2996">
                        <c:v>3.6650700000000001</c:v>
                      </c:pt>
                      <c:pt idx="2997">
                        <c:v>3.6649400000000001</c:v>
                      </c:pt>
                      <c:pt idx="2998">
                        <c:v>3.6648100000000001</c:v>
                      </c:pt>
                      <c:pt idx="2999">
                        <c:v>3.6646700000000001</c:v>
                      </c:pt>
                      <c:pt idx="3000">
                        <c:v>3.6645400000000001</c:v>
                      </c:pt>
                      <c:pt idx="3001">
                        <c:v>3.6644000000000001</c:v>
                      </c:pt>
                      <c:pt idx="3002">
                        <c:v>3.6642700000000001</c:v>
                      </c:pt>
                      <c:pt idx="3003">
                        <c:v>3.6641300000000001</c:v>
                      </c:pt>
                      <c:pt idx="3004">
                        <c:v>3.6640000000000001</c:v>
                      </c:pt>
                      <c:pt idx="3005">
                        <c:v>3.6638600000000001</c:v>
                      </c:pt>
                      <c:pt idx="3006">
                        <c:v>3.6637300000000002</c:v>
                      </c:pt>
                      <c:pt idx="3007">
                        <c:v>3.6635900000000001</c:v>
                      </c:pt>
                      <c:pt idx="3008">
                        <c:v>3.6634500000000001</c:v>
                      </c:pt>
                      <c:pt idx="3009">
                        <c:v>3.6633200000000001</c:v>
                      </c:pt>
                      <c:pt idx="3010">
                        <c:v>3.6631800000000001</c:v>
                      </c:pt>
                      <c:pt idx="3011">
                        <c:v>3.6630400000000001</c:v>
                      </c:pt>
                      <c:pt idx="3012">
                        <c:v>3.6629</c:v>
                      </c:pt>
                      <c:pt idx="3013">
                        <c:v>3.6627700000000001</c:v>
                      </c:pt>
                      <c:pt idx="3014">
                        <c:v>3.6626300000000001</c:v>
                      </c:pt>
                      <c:pt idx="3015">
                        <c:v>3.66249</c:v>
                      </c:pt>
                      <c:pt idx="3016">
                        <c:v>3.66235</c:v>
                      </c:pt>
                      <c:pt idx="3017">
                        <c:v>3.66221</c:v>
                      </c:pt>
                      <c:pt idx="3018">
                        <c:v>3.6620699999999999</c:v>
                      </c:pt>
                      <c:pt idx="3019">
                        <c:v>3.6619299999999999</c:v>
                      </c:pt>
                      <c:pt idx="3020">
                        <c:v>3.6617899999999999</c:v>
                      </c:pt>
                      <c:pt idx="3021">
                        <c:v>3.6616499999999998</c:v>
                      </c:pt>
                      <c:pt idx="3022">
                        <c:v>3.6615099999999998</c:v>
                      </c:pt>
                      <c:pt idx="3023">
                        <c:v>3.6613699999999998</c:v>
                      </c:pt>
                      <c:pt idx="3024">
                        <c:v>3.6612300000000002</c:v>
                      </c:pt>
                      <c:pt idx="3025">
                        <c:v>3.6610900000000002</c:v>
                      </c:pt>
                      <c:pt idx="3026">
                        <c:v>3.6609500000000001</c:v>
                      </c:pt>
                      <c:pt idx="3027">
                        <c:v>3.6608000000000001</c:v>
                      </c:pt>
                      <c:pt idx="3028">
                        <c:v>3.66066</c:v>
                      </c:pt>
                      <c:pt idx="3029">
                        <c:v>3.66052</c:v>
                      </c:pt>
                      <c:pt idx="3030">
                        <c:v>3.66038</c:v>
                      </c:pt>
                      <c:pt idx="3031">
                        <c:v>3.6602299999999999</c:v>
                      </c:pt>
                      <c:pt idx="3032">
                        <c:v>3.6600899999999998</c:v>
                      </c:pt>
                      <c:pt idx="3033">
                        <c:v>3.6599499999999998</c:v>
                      </c:pt>
                      <c:pt idx="3034">
                        <c:v>3.6598000000000002</c:v>
                      </c:pt>
                      <c:pt idx="3035">
                        <c:v>3.6596600000000001</c:v>
                      </c:pt>
                      <c:pt idx="3036">
                        <c:v>3.65951</c:v>
                      </c:pt>
                      <c:pt idx="3037">
                        <c:v>3.65937</c:v>
                      </c:pt>
                      <c:pt idx="3038">
                        <c:v>3.6592199999999999</c:v>
                      </c:pt>
                      <c:pt idx="3039">
                        <c:v>3.6590799999999999</c:v>
                      </c:pt>
                      <c:pt idx="3040">
                        <c:v>3.6589299999999998</c:v>
                      </c:pt>
                      <c:pt idx="3041">
                        <c:v>3.6587900000000002</c:v>
                      </c:pt>
                      <c:pt idx="3042">
                        <c:v>3.6586400000000001</c:v>
                      </c:pt>
                      <c:pt idx="3043">
                        <c:v>3.65849</c:v>
                      </c:pt>
                      <c:pt idx="3044">
                        <c:v>3.65835</c:v>
                      </c:pt>
                      <c:pt idx="3045">
                        <c:v>3.6581999999999999</c:v>
                      </c:pt>
                      <c:pt idx="3046">
                        <c:v>3.6580499999999998</c:v>
                      </c:pt>
                      <c:pt idx="3047">
                        <c:v>3.6579000000000002</c:v>
                      </c:pt>
                      <c:pt idx="3048">
                        <c:v>3.6577500000000001</c:v>
                      </c:pt>
                      <c:pt idx="3049">
                        <c:v>3.65761</c:v>
                      </c:pt>
                      <c:pt idx="3050">
                        <c:v>3.6574599999999999</c:v>
                      </c:pt>
                      <c:pt idx="3051">
                        <c:v>3.6573099999999998</c:v>
                      </c:pt>
                      <c:pt idx="3052">
                        <c:v>3.6571600000000002</c:v>
                      </c:pt>
                      <c:pt idx="3053">
                        <c:v>3.6570100000000001</c:v>
                      </c:pt>
                      <c:pt idx="3054">
                        <c:v>3.65686</c:v>
                      </c:pt>
                      <c:pt idx="3055">
                        <c:v>3.6567099999999999</c:v>
                      </c:pt>
                      <c:pt idx="3056">
                        <c:v>3.6565599999999998</c:v>
                      </c:pt>
                      <c:pt idx="3057">
                        <c:v>3.6564100000000002</c:v>
                      </c:pt>
                      <c:pt idx="3058">
                        <c:v>3.6562600000000001</c:v>
                      </c:pt>
                      <c:pt idx="3059">
                        <c:v>3.65611</c:v>
                      </c:pt>
                      <c:pt idx="3060">
                        <c:v>3.6559599999999999</c:v>
                      </c:pt>
                      <c:pt idx="3061">
                        <c:v>3.6558000000000002</c:v>
                      </c:pt>
                      <c:pt idx="3062">
                        <c:v>3.6556500000000001</c:v>
                      </c:pt>
                      <c:pt idx="3063">
                        <c:v>3.6555</c:v>
                      </c:pt>
                      <c:pt idx="3064">
                        <c:v>3.6553499999999999</c:v>
                      </c:pt>
                      <c:pt idx="3065">
                        <c:v>3.6551999999999998</c:v>
                      </c:pt>
                      <c:pt idx="3066">
                        <c:v>3.6550400000000001</c:v>
                      </c:pt>
                      <c:pt idx="3067">
                        <c:v>3.65489</c:v>
                      </c:pt>
                      <c:pt idx="3068">
                        <c:v>3.6547399999999999</c:v>
                      </c:pt>
                      <c:pt idx="3069">
                        <c:v>3.6545800000000002</c:v>
                      </c:pt>
                      <c:pt idx="3070">
                        <c:v>3.6544300000000001</c:v>
                      </c:pt>
                      <c:pt idx="3071">
                        <c:v>3.6542699999999999</c:v>
                      </c:pt>
                      <c:pt idx="3072">
                        <c:v>3.6541199999999998</c:v>
                      </c:pt>
                      <c:pt idx="3073">
                        <c:v>3.6539600000000001</c:v>
                      </c:pt>
                      <c:pt idx="3074">
                        <c:v>3.65381</c:v>
                      </c:pt>
                      <c:pt idx="3075">
                        <c:v>3.6536499999999998</c:v>
                      </c:pt>
                      <c:pt idx="3076">
                        <c:v>3.6535000000000002</c:v>
                      </c:pt>
                      <c:pt idx="3077">
                        <c:v>3.65334</c:v>
                      </c:pt>
                      <c:pt idx="3078">
                        <c:v>3.6531799999999999</c:v>
                      </c:pt>
                      <c:pt idx="3079">
                        <c:v>3.6530300000000002</c:v>
                      </c:pt>
                      <c:pt idx="3080">
                        <c:v>3.6528700000000001</c:v>
                      </c:pt>
                      <c:pt idx="3081">
                        <c:v>3.6527099999999999</c:v>
                      </c:pt>
                      <c:pt idx="3082">
                        <c:v>3.6525599999999998</c:v>
                      </c:pt>
                      <c:pt idx="3083">
                        <c:v>3.6524000000000001</c:v>
                      </c:pt>
                      <c:pt idx="3084">
                        <c:v>3.6522399999999999</c:v>
                      </c:pt>
                      <c:pt idx="3085">
                        <c:v>3.6520800000000002</c:v>
                      </c:pt>
                      <c:pt idx="3086">
                        <c:v>3.6519200000000001</c:v>
                      </c:pt>
                      <c:pt idx="3087">
                        <c:v>3.65177</c:v>
                      </c:pt>
                      <c:pt idx="3088">
                        <c:v>3.6516099999999998</c:v>
                      </c:pt>
                      <c:pt idx="3089">
                        <c:v>3.6514500000000001</c:v>
                      </c:pt>
                      <c:pt idx="3090">
                        <c:v>3.6512899999999999</c:v>
                      </c:pt>
                      <c:pt idx="3091">
                        <c:v>3.6511300000000002</c:v>
                      </c:pt>
                      <c:pt idx="3092">
                        <c:v>3.65097</c:v>
                      </c:pt>
                      <c:pt idx="3093">
                        <c:v>3.6508099999999999</c:v>
                      </c:pt>
                      <c:pt idx="3094">
                        <c:v>3.6506500000000002</c:v>
                      </c:pt>
                      <c:pt idx="3095">
                        <c:v>3.65049</c:v>
                      </c:pt>
                      <c:pt idx="3096">
                        <c:v>3.6503299999999999</c:v>
                      </c:pt>
                      <c:pt idx="3097">
                        <c:v>3.6501700000000001</c:v>
                      </c:pt>
                      <c:pt idx="3098">
                        <c:v>3.65001</c:v>
                      </c:pt>
                      <c:pt idx="3099">
                        <c:v>3.6498499999999998</c:v>
                      </c:pt>
                      <c:pt idx="3100">
                        <c:v>3.64968</c:v>
                      </c:pt>
                      <c:pt idx="3101">
                        <c:v>3.6495199999999999</c:v>
                      </c:pt>
                      <c:pt idx="3102">
                        <c:v>3.6493600000000002</c:v>
                      </c:pt>
                      <c:pt idx="3103">
                        <c:v>3.6492</c:v>
                      </c:pt>
                      <c:pt idx="3104">
                        <c:v>3.6490399999999998</c:v>
                      </c:pt>
                      <c:pt idx="3105">
                        <c:v>3.6488700000000001</c:v>
                      </c:pt>
                      <c:pt idx="3106">
                        <c:v>3.6487099999999999</c:v>
                      </c:pt>
                      <c:pt idx="3107">
                        <c:v>3.6485500000000002</c:v>
                      </c:pt>
                      <c:pt idx="3108">
                        <c:v>3.64838</c:v>
                      </c:pt>
                      <c:pt idx="3109">
                        <c:v>3.6482199999999998</c:v>
                      </c:pt>
                      <c:pt idx="3110">
                        <c:v>3.6480600000000001</c:v>
                      </c:pt>
                      <c:pt idx="3111">
                        <c:v>3.6478899999999999</c:v>
                      </c:pt>
                      <c:pt idx="3112">
                        <c:v>3.6477300000000001</c:v>
                      </c:pt>
                      <c:pt idx="3113">
                        <c:v>3.6475599999999999</c:v>
                      </c:pt>
                      <c:pt idx="3114">
                        <c:v>3.6474000000000002</c:v>
                      </c:pt>
                      <c:pt idx="3115">
                        <c:v>3.64724</c:v>
                      </c:pt>
                      <c:pt idx="3116">
                        <c:v>3.6470699999999998</c:v>
                      </c:pt>
                      <c:pt idx="3117">
                        <c:v>3.6469</c:v>
                      </c:pt>
                      <c:pt idx="3118">
                        <c:v>3.6467399999999999</c:v>
                      </c:pt>
                      <c:pt idx="3119">
                        <c:v>3.6465700000000001</c:v>
                      </c:pt>
                      <c:pt idx="3120">
                        <c:v>3.6464099999999999</c:v>
                      </c:pt>
                      <c:pt idx="3121">
                        <c:v>3.6462400000000001</c:v>
                      </c:pt>
                      <c:pt idx="3122">
                        <c:v>3.64608</c:v>
                      </c:pt>
                      <c:pt idx="3123">
                        <c:v>3.6459100000000002</c:v>
                      </c:pt>
                      <c:pt idx="3124">
                        <c:v>3.64575</c:v>
                      </c:pt>
                      <c:pt idx="3125">
                        <c:v>3.6455799999999998</c:v>
                      </c:pt>
                      <c:pt idx="3126">
                        <c:v>3.64541</c:v>
                      </c:pt>
                      <c:pt idx="3127">
                        <c:v>3.6452399999999998</c:v>
                      </c:pt>
                      <c:pt idx="3128">
                        <c:v>3.6450800000000001</c:v>
                      </c:pt>
                      <c:pt idx="3129">
                        <c:v>3.6449099999999999</c:v>
                      </c:pt>
                      <c:pt idx="3130">
                        <c:v>3.6447400000000001</c:v>
                      </c:pt>
                      <c:pt idx="3131">
                        <c:v>3.6445799999999999</c:v>
                      </c:pt>
                      <c:pt idx="3132">
                        <c:v>3.6444100000000001</c:v>
                      </c:pt>
                      <c:pt idx="3133">
                        <c:v>3.6442399999999999</c:v>
                      </c:pt>
                      <c:pt idx="3134">
                        <c:v>3.6440700000000001</c:v>
                      </c:pt>
                      <c:pt idx="3135">
                        <c:v>3.64391</c:v>
                      </c:pt>
                      <c:pt idx="3136">
                        <c:v>3.6437400000000002</c:v>
                      </c:pt>
                      <c:pt idx="3137">
                        <c:v>3.64357</c:v>
                      </c:pt>
                      <c:pt idx="3138">
                        <c:v>3.6434000000000002</c:v>
                      </c:pt>
                      <c:pt idx="3139">
                        <c:v>3.64323</c:v>
                      </c:pt>
                      <c:pt idx="3140">
                        <c:v>3.6430600000000002</c:v>
                      </c:pt>
                      <c:pt idx="3141">
                        <c:v>3.6429</c:v>
                      </c:pt>
                      <c:pt idx="3142">
                        <c:v>3.6427299999999998</c:v>
                      </c:pt>
                      <c:pt idx="3143">
                        <c:v>3.64256</c:v>
                      </c:pt>
                      <c:pt idx="3144">
                        <c:v>3.6423899999999998</c:v>
                      </c:pt>
                      <c:pt idx="3145">
                        <c:v>3.64222</c:v>
                      </c:pt>
                      <c:pt idx="3146">
                        <c:v>3.6420499999999998</c:v>
                      </c:pt>
                      <c:pt idx="3147">
                        <c:v>3.64188</c:v>
                      </c:pt>
                      <c:pt idx="3148">
                        <c:v>3.6417099999999998</c:v>
                      </c:pt>
                      <c:pt idx="3149">
                        <c:v>3.64154</c:v>
                      </c:pt>
                      <c:pt idx="3150">
                        <c:v>3.6413700000000002</c:v>
                      </c:pt>
                      <c:pt idx="3151">
                        <c:v>3.6412</c:v>
                      </c:pt>
                      <c:pt idx="3152">
                        <c:v>3.6410300000000002</c:v>
                      </c:pt>
                      <c:pt idx="3153">
                        <c:v>3.64086</c:v>
                      </c:pt>
                      <c:pt idx="3154">
                        <c:v>3.6406900000000002</c:v>
                      </c:pt>
                      <c:pt idx="3155">
                        <c:v>3.64052</c:v>
                      </c:pt>
                      <c:pt idx="3156">
                        <c:v>3.6403500000000002</c:v>
                      </c:pt>
                      <c:pt idx="3157">
                        <c:v>3.64018</c:v>
                      </c:pt>
                      <c:pt idx="3158">
                        <c:v>3.6400100000000002</c:v>
                      </c:pt>
                      <c:pt idx="3159">
                        <c:v>3.63984</c:v>
                      </c:pt>
                      <c:pt idx="3160">
                        <c:v>3.6396700000000002</c:v>
                      </c:pt>
                      <c:pt idx="3161">
                        <c:v>3.6395</c:v>
                      </c:pt>
                      <c:pt idx="3162">
                        <c:v>3.6393300000000002</c:v>
                      </c:pt>
                      <c:pt idx="3163">
                        <c:v>3.63916</c:v>
                      </c:pt>
                      <c:pt idx="3164">
                        <c:v>3.6389900000000002</c:v>
                      </c:pt>
                      <c:pt idx="3165">
                        <c:v>3.6388199999999999</c:v>
                      </c:pt>
                      <c:pt idx="3166">
                        <c:v>3.6386500000000002</c:v>
                      </c:pt>
                      <c:pt idx="3167">
                        <c:v>3.6384799999999999</c:v>
                      </c:pt>
                      <c:pt idx="3168">
                        <c:v>3.6383100000000002</c:v>
                      </c:pt>
                      <c:pt idx="3169">
                        <c:v>3.6381399999999999</c:v>
                      </c:pt>
                      <c:pt idx="3170">
                        <c:v>3.6379700000000001</c:v>
                      </c:pt>
                      <c:pt idx="3171">
                        <c:v>3.6377999999999999</c:v>
                      </c:pt>
                      <c:pt idx="3172">
                        <c:v>3.6376300000000001</c:v>
                      </c:pt>
                      <c:pt idx="3173">
                        <c:v>3.6374599999999999</c:v>
                      </c:pt>
                      <c:pt idx="3174">
                        <c:v>3.6372900000000001</c:v>
                      </c:pt>
                      <c:pt idx="3175">
                        <c:v>3.6371199999999999</c:v>
                      </c:pt>
                      <c:pt idx="3176">
                        <c:v>3.6369500000000001</c:v>
                      </c:pt>
                      <c:pt idx="3177">
                        <c:v>3.6367699999999998</c:v>
                      </c:pt>
                      <c:pt idx="3178">
                        <c:v>3.6366000000000001</c:v>
                      </c:pt>
                      <c:pt idx="3179">
                        <c:v>3.6364299999999998</c:v>
                      </c:pt>
                      <c:pt idx="3180">
                        <c:v>3.63626</c:v>
                      </c:pt>
                      <c:pt idx="3181">
                        <c:v>3.6360899999999998</c:v>
                      </c:pt>
                      <c:pt idx="3182">
                        <c:v>3.63592</c:v>
                      </c:pt>
                      <c:pt idx="3183">
                        <c:v>3.6357499999999998</c:v>
                      </c:pt>
                      <c:pt idx="3184">
                        <c:v>3.63558</c:v>
                      </c:pt>
                      <c:pt idx="3185">
                        <c:v>3.6354099999999998</c:v>
                      </c:pt>
                      <c:pt idx="3186">
                        <c:v>3.63524</c:v>
                      </c:pt>
                      <c:pt idx="3187">
                        <c:v>3.6350699999999998</c:v>
                      </c:pt>
                      <c:pt idx="3188">
                        <c:v>3.6349</c:v>
                      </c:pt>
                      <c:pt idx="3189">
                        <c:v>3.6347299999999998</c:v>
                      </c:pt>
                      <c:pt idx="3190">
                        <c:v>3.63456</c:v>
                      </c:pt>
                      <c:pt idx="3191">
                        <c:v>3.6343899999999998</c:v>
                      </c:pt>
                      <c:pt idx="3192">
                        <c:v>3.63422</c:v>
                      </c:pt>
                      <c:pt idx="3193">
                        <c:v>3.6340499999999998</c:v>
                      </c:pt>
                      <c:pt idx="3194">
                        <c:v>3.63388</c:v>
                      </c:pt>
                      <c:pt idx="3195">
                        <c:v>3.6337100000000002</c:v>
                      </c:pt>
                      <c:pt idx="3196">
                        <c:v>3.63354</c:v>
                      </c:pt>
                      <c:pt idx="3197">
                        <c:v>3.6333700000000002</c:v>
                      </c:pt>
                      <c:pt idx="3198">
                        <c:v>3.6332</c:v>
                      </c:pt>
                      <c:pt idx="3199">
                        <c:v>3.6330300000000002</c:v>
                      </c:pt>
                      <c:pt idx="3200">
                        <c:v>3.63286</c:v>
                      </c:pt>
                      <c:pt idx="3201">
                        <c:v>3.6326900000000002</c:v>
                      </c:pt>
                      <c:pt idx="3202">
                        <c:v>3.63252</c:v>
                      </c:pt>
                      <c:pt idx="3203">
                        <c:v>3.6323500000000002</c:v>
                      </c:pt>
                      <c:pt idx="3204">
                        <c:v>3.63218</c:v>
                      </c:pt>
                      <c:pt idx="3205">
                        <c:v>3.6320100000000002</c:v>
                      </c:pt>
                      <c:pt idx="3206">
                        <c:v>3.63184</c:v>
                      </c:pt>
                      <c:pt idx="3207">
                        <c:v>3.6316700000000002</c:v>
                      </c:pt>
                      <c:pt idx="3208">
                        <c:v>3.63151</c:v>
                      </c:pt>
                      <c:pt idx="3209">
                        <c:v>3.6313399999999998</c:v>
                      </c:pt>
                      <c:pt idx="3210">
                        <c:v>3.63117</c:v>
                      </c:pt>
                      <c:pt idx="3211">
                        <c:v>3.6309999999999998</c:v>
                      </c:pt>
                      <c:pt idx="3212">
                        <c:v>3.63083</c:v>
                      </c:pt>
                      <c:pt idx="3213">
                        <c:v>3.6306600000000002</c:v>
                      </c:pt>
                      <c:pt idx="3214">
                        <c:v>3.63049</c:v>
                      </c:pt>
                      <c:pt idx="3215">
                        <c:v>3.6303299999999998</c:v>
                      </c:pt>
                      <c:pt idx="3216">
                        <c:v>3.6301600000000001</c:v>
                      </c:pt>
                      <c:pt idx="3217">
                        <c:v>3.6299899999999998</c:v>
                      </c:pt>
                      <c:pt idx="3218">
                        <c:v>3.62982</c:v>
                      </c:pt>
                      <c:pt idx="3219">
                        <c:v>3.6296499999999998</c:v>
                      </c:pt>
                      <c:pt idx="3220">
                        <c:v>3.6294900000000001</c:v>
                      </c:pt>
                      <c:pt idx="3221">
                        <c:v>3.6293199999999999</c:v>
                      </c:pt>
                      <c:pt idx="3222">
                        <c:v>3.6291500000000001</c:v>
                      </c:pt>
                      <c:pt idx="3223">
                        <c:v>3.6289899999999999</c:v>
                      </c:pt>
                      <c:pt idx="3224">
                        <c:v>3.6288200000000002</c:v>
                      </c:pt>
                      <c:pt idx="3225">
                        <c:v>3.6286499999999999</c:v>
                      </c:pt>
                      <c:pt idx="3226">
                        <c:v>3.6284900000000002</c:v>
                      </c:pt>
                      <c:pt idx="3227">
                        <c:v>3.62832</c:v>
                      </c:pt>
                      <c:pt idx="3228">
                        <c:v>3.6281500000000002</c:v>
                      </c:pt>
                      <c:pt idx="3229">
                        <c:v>3.62799</c:v>
                      </c:pt>
                      <c:pt idx="3230">
                        <c:v>3.6278199999999998</c:v>
                      </c:pt>
                      <c:pt idx="3231">
                        <c:v>3.6276600000000001</c:v>
                      </c:pt>
                      <c:pt idx="3232">
                        <c:v>3.6274899999999999</c:v>
                      </c:pt>
                      <c:pt idx="3233">
                        <c:v>3.6273200000000001</c:v>
                      </c:pt>
                      <c:pt idx="3234">
                        <c:v>3.6271599999999999</c:v>
                      </c:pt>
                      <c:pt idx="3235">
                        <c:v>3.6269900000000002</c:v>
                      </c:pt>
                      <c:pt idx="3236">
                        <c:v>3.62683</c:v>
                      </c:pt>
                      <c:pt idx="3237">
                        <c:v>3.6266600000000002</c:v>
                      </c:pt>
                      <c:pt idx="3238">
                        <c:v>3.6265000000000001</c:v>
                      </c:pt>
                      <c:pt idx="3239">
                        <c:v>3.6263299999999998</c:v>
                      </c:pt>
                      <c:pt idx="3240">
                        <c:v>3.6261700000000001</c:v>
                      </c:pt>
                      <c:pt idx="3241">
                        <c:v>3.62601</c:v>
                      </c:pt>
                      <c:pt idx="3242">
                        <c:v>3.6258400000000002</c:v>
                      </c:pt>
                      <c:pt idx="3243">
                        <c:v>3.62568</c:v>
                      </c:pt>
                      <c:pt idx="3244">
                        <c:v>3.6255099999999998</c:v>
                      </c:pt>
                      <c:pt idx="3245">
                        <c:v>3.6253500000000001</c:v>
                      </c:pt>
                      <c:pt idx="3246">
                        <c:v>3.6251899999999999</c:v>
                      </c:pt>
                      <c:pt idx="3247">
                        <c:v>3.6250200000000001</c:v>
                      </c:pt>
                      <c:pt idx="3248">
                        <c:v>3.62486</c:v>
                      </c:pt>
                      <c:pt idx="3249">
                        <c:v>3.6246999999999998</c:v>
                      </c:pt>
                      <c:pt idx="3250">
                        <c:v>3.6245400000000001</c:v>
                      </c:pt>
                      <c:pt idx="3251">
                        <c:v>3.6243699999999999</c:v>
                      </c:pt>
                      <c:pt idx="3252">
                        <c:v>3.6242100000000002</c:v>
                      </c:pt>
                      <c:pt idx="3253">
                        <c:v>3.62405</c:v>
                      </c:pt>
                      <c:pt idx="3254">
                        <c:v>3.6238899999999998</c:v>
                      </c:pt>
                      <c:pt idx="3255">
                        <c:v>3.6237200000000001</c:v>
                      </c:pt>
                      <c:pt idx="3256">
                        <c:v>3.6235599999999999</c:v>
                      </c:pt>
                      <c:pt idx="3257">
                        <c:v>3.6234000000000002</c:v>
                      </c:pt>
                      <c:pt idx="3258">
                        <c:v>3.62324</c:v>
                      </c:pt>
                      <c:pt idx="3259">
                        <c:v>3.6230799999999999</c:v>
                      </c:pt>
                      <c:pt idx="3260">
                        <c:v>3.6229200000000001</c:v>
                      </c:pt>
                      <c:pt idx="3261">
                        <c:v>3.62276</c:v>
                      </c:pt>
                      <c:pt idx="3262">
                        <c:v>3.6225999999999998</c:v>
                      </c:pt>
                      <c:pt idx="3263">
                        <c:v>3.6224400000000001</c:v>
                      </c:pt>
                      <c:pt idx="3264">
                        <c:v>3.6222799999999999</c:v>
                      </c:pt>
                      <c:pt idx="3265">
                        <c:v>3.6221199999999998</c:v>
                      </c:pt>
                      <c:pt idx="3266">
                        <c:v>3.6219600000000001</c:v>
                      </c:pt>
                      <c:pt idx="3267">
                        <c:v>3.6217999999999999</c:v>
                      </c:pt>
                      <c:pt idx="3268">
                        <c:v>3.6216400000000002</c:v>
                      </c:pt>
                      <c:pt idx="3269">
                        <c:v>3.62148</c:v>
                      </c:pt>
                      <c:pt idx="3270">
                        <c:v>3.6213199999999999</c:v>
                      </c:pt>
                      <c:pt idx="3271">
                        <c:v>3.6211600000000002</c:v>
                      </c:pt>
                      <c:pt idx="3272">
                        <c:v>3.6210100000000001</c:v>
                      </c:pt>
                      <c:pt idx="3273">
                        <c:v>3.6208499999999999</c:v>
                      </c:pt>
                      <c:pt idx="3274">
                        <c:v>3.6206900000000002</c:v>
                      </c:pt>
                      <c:pt idx="3275">
                        <c:v>3.62053</c:v>
                      </c:pt>
                      <c:pt idx="3276">
                        <c:v>3.6203699999999999</c:v>
                      </c:pt>
                      <c:pt idx="3277">
                        <c:v>3.6202200000000002</c:v>
                      </c:pt>
                      <c:pt idx="3278">
                        <c:v>3.6200600000000001</c:v>
                      </c:pt>
                      <c:pt idx="3279">
                        <c:v>3.6198999999999999</c:v>
                      </c:pt>
                      <c:pt idx="3280">
                        <c:v>3.6197499999999998</c:v>
                      </c:pt>
                      <c:pt idx="3281">
                        <c:v>3.6195900000000001</c:v>
                      </c:pt>
                      <c:pt idx="3282">
                        <c:v>3.6194299999999999</c:v>
                      </c:pt>
                      <c:pt idx="3283">
                        <c:v>3.6192799999999998</c:v>
                      </c:pt>
                      <c:pt idx="3284">
                        <c:v>3.6191200000000001</c:v>
                      </c:pt>
                      <c:pt idx="3285">
                        <c:v>3.61897</c:v>
                      </c:pt>
                      <c:pt idx="3286">
                        <c:v>3.6188099999999999</c:v>
                      </c:pt>
                      <c:pt idx="3287">
                        <c:v>3.6186500000000001</c:v>
                      </c:pt>
                      <c:pt idx="3288">
                        <c:v>3.6185</c:v>
                      </c:pt>
                      <c:pt idx="3289">
                        <c:v>3.6183399999999999</c:v>
                      </c:pt>
                      <c:pt idx="3290">
                        <c:v>3.6181899999999998</c:v>
                      </c:pt>
                      <c:pt idx="3291">
                        <c:v>3.6180300000000001</c:v>
                      </c:pt>
                      <c:pt idx="3292">
                        <c:v>3.61788</c:v>
                      </c:pt>
                      <c:pt idx="3293">
                        <c:v>3.6177199999999998</c:v>
                      </c:pt>
                      <c:pt idx="3294">
                        <c:v>3.6175700000000002</c:v>
                      </c:pt>
                      <c:pt idx="3295">
                        <c:v>3.6174200000000001</c:v>
                      </c:pt>
                      <c:pt idx="3296">
                        <c:v>3.6172599999999999</c:v>
                      </c:pt>
                      <c:pt idx="3297">
                        <c:v>3.6171099999999998</c:v>
                      </c:pt>
                      <c:pt idx="3298">
                        <c:v>3.6169600000000002</c:v>
                      </c:pt>
                      <c:pt idx="3299">
                        <c:v>3.6168</c:v>
                      </c:pt>
                      <c:pt idx="3300">
                        <c:v>3.6166499999999999</c:v>
                      </c:pt>
                      <c:pt idx="3301">
                        <c:v>3.6164999999999998</c:v>
                      </c:pt>
                      <c:pt idx="3302">
                        <c:v>3.6163400000000001</c:v>
                      </c:pt>
                      <c:pt idx="3303">
                        <c:v>3.61619</c:v>
                      </c:pt>
                      <c:pt idx="3304">
                        <c:v>3.6160399999999999</c:v>
                      </c:pt>
                      <c:pt idx="3305">
                        <c:v>3.6158899999999998</c:v>
                      </c:pt>
                      <c:pt idx="3306">
                        <c:v>3.6157400000000002</c:v>
                      </c:pt>
                      <c:pt idx="3307">
                        <c:v>3.61558</c:v>
                      </c:pt>
                      <c:pt idx="3308">
                        <c:v>3.6154299999999999</c:v>
                      </c:pt>
                      <c:pt idx="3309">
                        <c:v>3.6152799999999998</c:v>
                      </c:pt>
                      <c:pt idx="3310">
                        <c:v>3.6151300000000002</c:v>
                      </c:pt>
                      <c:pt idx="3311">
                        <c:v>3.6149800000000001</c:v>
                      </c:pt>
                      <c:pt idx="3312">
                        <c:v>3.61483</c:v>
                      </c:pt>
                      <c:pt idx="3313">
                        <c:v>3.6146799999999999</c:v>
                      </c:pt>
                      <c:pt idx="3314">
                        <c:v>3.6145299999999998</c:v>
                      </c:pt>
                      <c:pt idx="3315">
                        <c:v>3.6143800000000001</c:v>
                      </c:pt>
                      <c:pt idx="3316">
                        <c:v>3.6142300000000001</c:v>
                      </c:pt>
                      <c:pt idx="3317">
                        <c:v>3.61408</c:v>
                      </c:pt>
                      <c:pt idx="3318">
                        <c:v>3.6139299999999999</c:v>
                      </c:pt>
                      <c:pt idx="3319">
                        <c:v>3.6137800000000002</c:v>
                      </c:pt>
                      <c:pt idx="3320">
                        <c:v>3.6136300000000001</c:v>
                      </c:pt>
                      <c:pt idx="3321">
                        <c:v>3.61348</c:v>
                      </c:pt>
                      <c:pt idx="3322">
                        <c:v>3.6133299999999999</c:v>
                      </c:pt>
                      <c:pt idx="3323">
                        <c:v>3.6131799999999998</c:v>
                      </c:pt>
                      <c:pt idx="3324">
                        <c:v>3.6130300000000002</c:v>
                      </c:pt>
                      <c:pt idx="3325">
                        <c:v>3.6128800000000001</c:v>
                      </c:pt>
                      <c:pt idx="3326">
                        <c:v>3.61273</c:v>
                      </c:pt>
                      <c:pt idx="3327">
                        <c:v>3.6125799999999999</c:v>
                      </c:pt>
                      <c:pt idx="3328">
                        <c:v>3.6124399999999999</c:v>
                      </c:pt>
                      <c:pt idx="3329">
                        <c:v>3.6122899999999998</c:v>
                      </c:pt>
                      <c:pt idx="3330">
                        <c:v>3.6121400000000001</c:v>
                      </c:pt>
                      <c:pt idx="3331">
                        <c:v>3.61199</c:v>
                      </c:pt>
                      <c:pt idx="3332">
                        <c:v>3.6118399999999999</c:v>
                      </c:pt>
                      <c:pt idx="3333">
                        <c:v>3.6116999999999999</c:v>
                      </c:pt>
                      <c:pt idx="3334">
                        <c:v>3.6115499999999998</c:v>
                      </c:pt>
                      <c:pt idx="3335">
                        <c:v>3.6114000000000002</c:v>
                      </c:pt>
                      <c:pt idx="3336">
                        <c:v>3.6112500000000001</c:v>
                      </c:pt>
                      <c:pt idx="3337">
                        <c:v>3.61111</c:v>
                      </c:pt>
                      <c:pt idx="3338">
                        <c:v>3.6109599999999999</c:v>
                      </c:pt>
                      <c:pt idx="3339">
                        <c:v>3.6108099999999999</c:v>
                      </c:pt>
                      <c:pt idx="3340">
                        <c:v>3.6106699999999998</c:v>
                      </c:pt>
                      <c:pt idx="3341">
                        <c:v>3.6105200000000002</c:v>
                      </c:pt>
                      <c:pt idx="3342">
                        <c:v>3.6103700000000001</c:v>
                      </c:pt>
                      <c:pt idx="3343">
                        <c:v>3.6102300000000001</c:v>
                      </c:pt>
                      <c:pt idx="3344">
                        <c:v>3.61008</c:v>
                      </c:pt>
                      <c:pt idx="3345">
                        <c:v>3.6099299999999999</c:v>
                      </c:pt>
                      <c:pt idx="3346">
                        <c:v>3.6097899999999998</c:v>
                      </c:pt>
                      <c:pt idx="3347">
                        <c:v>3.6096400000000002</c:v>
                      </c:pt>
                      <c:pt idx="3348">
                        <c:v>3.6095000000000002</c:v>
                      </c:pt>
                      <c:pt idx="3349">
                        <c:v>3.6093500000000001</c:v>
                      </c:pt>
                      <c:pt idx="3350">
                        <c:v>3.60921</c:v>
                      </c:pt>
                      <c:pt idx="3351">
                        <c:v>3.6090599999999999</c:v>
                      </c:pt>
                      <c:pt idx="3352">
                        <c:v>3.6089099999999998</c:v>
                      </c:pt>
                      <c:pt idx="3353">
                        <c:v>3.6087699999999998</c:v>
                      </c:pt>
                      <c:pt idx="3354">
                        <c:v>3.6086200000000002</c:v>
                      </c:pt>
                      <c:pt idx="3355">
                        <c:v>3.6084800000000001</c:v>
                      </c:pt>
                      <c:pt idx="3356">
                        <c:v>3.60833</c:v>
                      </c:pt>
                      <c:pt idx="3357">
                        <c:v>3.60819</c:v>
                      </c:pt>
                      <c:pt idx="3358">
                        <c:v>3.6080399999999999</c:v>
                      </c:pt>
                      <c:pt idx="3359">
                        <c:v>3.6078999999999999</c:v>
                      </c:pt>
                      <c:pt idx="3360">
                        <c:v>3.6077499999999998</c:v>
                      </c:pt>
                      <c:pt idx="3361">
                        <c:v>3.6076100000000002</c:v>
                      </c:pt>
                      <c:pt idx="3362">
                        <c:v>3.6074600000000001</c:v>
                      </c:pt>
                      <c:pt idx="3363">
                        <c:v>3.6073200000000001</c:v>
                      </c:pt>
                      <c:pt idx="3364">
                        <c:v>3.60717</c:v>
                      </c:pt>
                      <c:pt idx="3365">
                        <c:v>3.60703</c:v>
                      </c:pt>
                      <c:pt idx="3366">
                        <c:v>3.6068799999999999</c:v>
                      </c:pt>
                      <c:pt idx="3367">
                        <c:v>3.6067399999999998</c:v>
                      </c:pt>
                      <c:pt idx="3368">
                        <c:v>3.6065999999999998</c:v>
                      </c:pt>
                      <c:pt idx="3369">
                        <c:v>3.6064500000000002</c:v>
                      </c:pt>
                      <c:pt idx="3370">
                        <c:v>3.6063100000000001</c:v>
                      </c:pt>
                      <c:pt idx="3371">
                        <c:v>3.60616</c:v>
                      </c:pt>
                      <c:pt idx="3372">
                        <c:v>3.60602</c:v>
                      </c:pt>
                      <c:pt idx="3373">
                        <c:v>3.6058699999999999</c:v>
                      </c:pt>
                      <c:pt idx="3374">
                        <c:v>3.6057299999999999</c:v>
                      </c:pt>
                      <c:pt idx="3375">
                        <c:v>3.6055899999999999</c:v>
                      </c:pt>
                      <c:pt idx="3376">
                        <c:v>3.6054400000000002</c:v>
                      </c:pt>
                      <c:pt idx="3377">
                        <c:v>3.6053000000000002</c:v>
                      </c:pt>
                      <c:pt idx="3378">
                        <c:v>3.6051500000000001</c:v>
                      </c:pt>
                      <c:pt idx="3379">
                        <c:v>3.60501</c:v>
                      </c:pt>
                      <c:pt idx="3380">
                        <c:v>3.60487</c:v>
                      </c:pt>
                      <c:pt idx="3381">
                        <c:v>3.6047199999999999</c:v>
                      </c:pt>
                      <c:pt idx="3382">
                        <c:v>3.6045799999999999</c:v>
                      </c:pt>
                      <c:pt idx="3383">
                        <c:v>3.6044299999999998</c:v>
                      </c:pt>
                      <c:pt idx="3384">
                        <c:v>3.6042900000000002</c:v>
                      </c:pt>
                      <c:pt idx="3385">
                        <c:v>3.6041400000000001</c:v>
                      </c:pt>
                      <c:pt idx="3386">
                        <c:v>3.6040000000000001</c:v>
                      </c:pt>
                      <c:pt idx="3387">
                        <c:v>3.6038600000000001</c:v>
                      </c:pt>
                      <c:pt idx="3388">
                        <c:v>3.60371</c:v>
                      </c:pt>
                      <c:pt idx="3389">
                        <c:v>3.6035699999999999</c:v>
                      </c:pt>
                      <c:pt idx="3390">
                        <c:v>3.6034299999999999</c:v>
                      </c:pt>
                      <c:pt idx="3391">
                        <c:v>3.6032799999999998</c:v>
                      </c:pt>
                      <c:pt idx="3392">
                        <c:v>3.6031399999999998</c:v>
                      </c:pt>
                      <c:pt idx="3393">
                        <c:v>3.6029900000000001</c:v>
                      </c:pt>
                      <c:pt idx="3394">
                        <c:v>3.6028500000000001</c:v>
                      </c:pt>
                      <c:pt idx="3395">
                        <c:v>3.6027</c:v>
                      </c:pt>
                      <c:pt idx="3396">
                        <c:v>3.60256</c:v>
                      </c:pt>
                      <c:pt idx="3397">
                        <c:v>3.60242</c:v>
                      </c:pt>
                      <c:pt idx="3398">
                        <c:v>3.6022699999999999</c:v>
                      </c:pt>
                      <c:pt idx="3399">
                        <c:v>3.6021299999999998</c:v>
                      </c:pt>
                      <c:pt idx="3400">
                        <c:v>3.6019800000000002</c:v>
                      </c:pt>
                      <c:pt idx="3401">
                        <c:v>3.6018400000000002</c:v>
                      </c:pt>
                      <c:pt idx="3402">
                        <c:v>3.6016900000000001</c:v>
                      </c:pt>
                      <c:pt idx="3403">
                        <c:v>3.60155</c:v>
                      </c:pt>
                      <c:pt idx="3404">
                        <c:v>3.6013999999999999</c:v>
                      </c:pt>
                      <c:pt idx="3405">
                        <c:v>3.6012599999999999</c:v>
                      </c:pt>
                      <c:pt idx="3406">
                        <c:v>3.6011099999999998</c:v>
                      </c:pt>
                      <c:pt idx="3407">
                        <c:v>3.6009699999999998</c:v>
                      </c:pt>
                      <c:pt idx="3408">
                        <c:v>3.6008200000000001</c:v>
                      </c:pt>
                      <c:pt idx="3409">
                        <c:v>3.6006800000000001</c:v>
                      </c:pt>
                      <c:pt idx="3410">
                        <c:v>3.60053</c:v>
                      </c:pt>
                      <c:pt idx="3411">
                        <c:v>3.60039</c:v>
                      </c:pt>
                      <c:pt idx="3412">
                        <c:v>3.6002399999999999</c:v>
                      </c:pt>
                      <c:pt idx="3413">
                        <c:v>3.6000999999999999</c:v>
                      </c:pt>
                      <c:pt idx="3414">
                        <c:v>3.5999500000000002</c:v>
                      </c:pt>
                      <c:pt idx="3415">
                        <c:v>3.5998100000000002</c:v>
                      </c:pt>
                      <c:pt idx="3416">
                        <c:v>3.5996600000000001</c:v>
                      </c:pt>
                      <c:pt idx="3417">
                        <c:v>3.59951</c:v>
                      </c:pt>
                      <c:pt idx="3418">
                        <c:v>3.59937</c:v>
                      </c:pt>
                      <c:pt idx="3419">
                        <c:v>3.5992199999999999</c:v>
                      </c:pt>
                      <c:pt idx="3420">
                        <c:v>3.5990700000000002</c:v>
                      </c:pt>
                      <c:pt idx="3421">
                        <c:v>3.5989300000000002</c:v>
                      </c:pt>
                      <c:pt idx="3422">
                        <c:v>3.5987800000000001</c:v>
                      </c:pt>
                      <c:pt idx="3423">
                        <c:v>3.59863</c:v>
                      </c:pt>
                      <c:pt idx="3424">
                        <c:v>3.59849</c:v>
                      </c:pt>
                      <c:pt idx="3425">
                        <c:v>3.5983399999999999</c:v>
                      </c:pt>
                      <c:pt idx="3426">
                        <c:v>3.5981900000000002</c:v>
                      </c:pt>
                      <c:pt idx="3427">
                        <c:v>3.5980500000000002</c:v>
                      </c:pt>
                      <c:pt idx="3428">
                        <c:v>3.5979000000000001</c:v>
                      </c:pt>
                      <c:pt idx="3429">
                        <c:v>3.59775</c:v>
                      </c:pt>
                      <c:pt idx="3430">
                        <c:v>3.5975999999999999</c:v>
                      </c:pt>
                      <c:pt idx="3431">
                        <c:v>3.5974599999999999</c:v>
                      </c:pt>
                      <c:pt idx="3432">
                        <c:v>3.5973099999999998</c:v>
                      </c:pt>
                      <c:pt idx="3433">
                        <c:v>3.5971600000000001</c:v>
                      </c:pt>
                      <c:pt idx="3434">
                        <c:v>3.59701</c:v>
                      </c:pt>
                      <c:pt idx="3435">
                        <c:v>3.5968599999999999</c:v>
                      </c:pt>
                      <c:pt idx="3436">
                        <c:v>3.5967099999999999</c:v>
                      </c:pt>
                      <c:pt idx="3437">
                        <c:v>3.5965600000000002</c:v>
                      </c:pt>
                      <c:pt idx="3438">
                        <c:v>3.5964100000000001</c:v>
                      </c:pt>
                      <c:pt idx="3439">
                        <c:v>3.59626</c:v>
                      </c:pt>
                      <c:pt idx="3440">
                        <c:v>3.5961099999999999</c:v>
                      </c:pt>
                      <c:pt idx="3441">
                        <c:v>3.5959599999999998</c:v>
                      </c:pt>
                      <c:pt idx="3442">
                        <c:v>3.5958100000000002</c:v>
                      </c:pt>
                      <c:pt idx="3443">
                        <c:v>3.5956600000000001</c:v>
                      </c:pt>
                      <c:pt idx="3444">
                        <c:v>3.59551</c:v>
                      </c:pt>
                      <c:pt idx="3445">
                        <c:v>3.5953599999999999</c:v>
                      </c:pt>
                      <c:pt idx="3446">
                        <c:v>3.5952099999999998</c:v>
                      </c:pt>
                      <c:pt idx="3447">
                        <c:v>3.5950600000000001</c:v>
                      </c:pt>
                      <c:pt idx="3448">
                        <c:v>3.59491</c:v>
                      </c:pt>
                      <c:pt idx="3449">
                        <c:v>3.5947499999999999</c:v>
                      </c:pt>
                      <c:pt idx="3450">
                        <c:v>3.5945999999999998</c:v>
                      </c:pt>
                      <c:pt idx="3451">
                        <c:v>3.5944500000000001</c:v>
                      </c:pt>
                      <c:pt idx="3452">
                        <c:v>3.5943000000000001</c:v>
                      </c:pt>
                      <c:pt idx="3453">
                        <c:v>3.5941399999999999</c:v>
                      </c:pt>
                      <c:pt idx="3454">
                        <c:v>3.5939899999999998</c:v>
                      </c:pt>
                      <c:pt idx="3455">
                        <c:v>3.5938400000000001</c:v>
                      </c:pt>
                      <c:pt idx="3456">
                        <c:v>3.59368</c:v>
                      </c:pt>
                      <c:pt idx="3457">
                        <c:v>3.5935299999999999</c:v>
                      </c:pt>
                      <c:pt idx="3458">
                        <c:v>3.5933799999999998</c:v>
                      </c:pt>
                      <c:pt idx="3459">
                        <c:v>3.5932200000000001</c:v>
                      </c:pt>
                      <c:pt idx="3460">
                        <c:v>3.5930599999999999</c:v>
                      </c:pt>
                      <c:pt idx="3461">
                        <c:v>3.5929099999999998</c:v>
                      </c:pt>
                      <c:pt idx="3462">
                        <c:v>3.5927500000000001</c:v>
                      </c:pt>
                      <c:pt idx="3463">
                        <c:v>3.5926</c:v>
                      </c:pt>
                      <c:pt idx="3464">
                        <c:v>3.5924399999999999</c:v>
                      </c:pt>
                      <c:pt idx="3465">
                        <c:v>3.5922800000000001</c:v>
                      </c:pt>
                      <c:pt idx="3466">
                        <c:v>3.59213</c:v>
                      </c:pt>
                      <c:pt idx="3467">
                        <c:v>3.5919699999999999</c:v>
                      </c:pt>
                      <c:pt idx="3468">
                        <c:v>3.5918100000000002</c:v>
                      </c:pt>
                      <c:pt idx="3469">
                        <c:v>3.59165</c:v>
                      </c:pt>
                      <c:pt idx="3470">
                        <c:v>3.5914899999999998</c:v>
                      </c:pt>
                      <c:pt idx="3471">
                        <c:v>3.5913400000000002</c:v>
                      </c:pt>
                      <c:pt idx="3472">
                        <c:v>3.59118</c:v>
                      </c:pt>
                      <c:pt idx="3473">
                        <c:v>3.5910199999999999</c:v>
                      </c:pt>
                      <c:pt idx="3474">
                        <c:v>3.5908600000000002</c:v>
                      </c:pt>
                      <c:pt idx="3475">
                        <c:v>3.5907</c:v>
                      </c:pt>
                      <c:pt idx="3476">
                        <c:v>3.5905399999999998</c:v>
                      </c:pt>
                      <c:pt idx="3477">
                        <c:v>3.5903700000000001</c:v>
                      </c:pt>
                      <c:pt idx="3478">
                        <c:v>3.5902099999999999</c:v>
                      </c:pt>
                      <c:pt idx="3479">
                        <c:v>3.5900500000000002</c:v>
                      </c:pt>
                      <c:pt idx="3480">
                        <c:v>3.58989</c:v>
                      </c:pt>
                      <c:pt idx="3481">
                        <c:v>3.5897299999999999</c:v>
                      </c:pt>
                      <c:pt idx="3482">
                        <c:v>3.5895600000000001</c:v>
                      </c:pt>
                      <c:pt idx="3483">
                        <c:v>3.5893999999999999</c:v>
                      </c:pt>
                      <c:pt idx="3484">
                        <c:v>3.5892300000000001</c:v>
                      </c:pt>
                      <c:pt idx="3485">
                        <c:v>3.58907</c:v>
                      </c:pt>
                      <c:pt idx="3486">
                        <c:v>3.5889000000000002</c:v>
                      </c:pt>
                      <c:pt idx="3487">
                        <c:v>3.58874</c:v>
                      </c:pt>
                      <c:pt idx="3488">
                        <c:v>3.5885699999999998</c:v>
                      </c:pt>
                      <c:pt idx="3489">
                        <c:v>3.5884100000000001</c:v>
                      </c:pt>
                      <c:pt idx="3490">
                        <c:v>3.5882399999999999</c:v>
                      </c:pt>
                      <c:pt idx="3491">
                        <c:v>3.5880700000000001</c:v>
                      </c:pt>
                      <c:pt idx="3492">
                        <c:v>3.5878999999999999</c:v>
                      </c:pt>
                      <c:pt idx="3493">
                        <c:v>3.5877400000000002</c:v>
                      </c:pt>
                      <c:pt idx="3494">
                        <c:v>3.5875699999999999</c:v>
                      </c:pt>
                      <c:pt idx="3495">
                        <c:v>3.5874000000000001</c:v>
                      </c:pt>
                      <c:pt idx="3496">
                        <c:v>3.5872299999999999</c:v>
                      </c:pt>
                      <c:pt idx="3497">
                        <c:v>3.5870600000000001</c:v>
                      </c:pt>
                      <c:pt idx="3498">
                        <c:v>3.5868799999999998</c:v>
                      </c:pt>
                      <c:pt idx="3499">
                        <c:v>3.5867100000000001</c:v>
                      </c:pt>
                      <c:pt idx="3500">
                        <c:v>3.5865399999999998</c:v>
                      </c:pt>
                      <c:pt idx="3501">
                        <c:v>3.5863700000000001</c:v>
                      </c:pt>
                      <c:pt idx="3502">
                        <c:v>3.5861900000000002</c:v>
                      </c:pt>
                      <c:pt idx="3503">
                        <c:v>3.58602</c:v>
                      </c:pt>
                      <c:pt idx="3504">
                        <c:v>3.5858500000000002</c:v>
                      </c:pt>
                      <c:pt idx="3505">
                        <c:v>3.5856699999999999</c:v>
                      </c:pt>
                      <c:pt idx="3506">
                        <c:v>3.5855000000000001</c:v>
                      </c:pt>
                      <c:pt idx="3507">
                        <c:v>3.5853199999999998</c:v>
                      </c:pt>
                      <c:pt idx="3508">
                        <c:v>3.58514</c:v>
                      </c:pt>
                      <c:pt idx="3509">
                        <c:v>3.5849600000000001</c:v>
                      </c:pt>
                      <c:pt idx="3510">
                        <c:v>3.5847899999999999</c:v>
                      </c:pt>
                      <c:pt idx="3511">
                        <c:v>3.5846100000000001</c:v>
                      </c:pt>
                      <c:pt idx="3512">
                        <c:v>3.5844299999999998</c:v>
                      </c:pt>
                      <c:pt idx="3513">
                        <c:v>3.5842499999999999</c:v>
                      </c:pt>
                      <c:pt idx="3514">
                        <c:v>3.5840700000000001</c:v>
                      </c:pt>
                      <c:pt idx="3515">
                        <c:v>3.5838899999999998</c:v>
                      </c:pt>
                      <c:pt idx="3516">
                        <c:v>3.58371</c:v>
                      </c:pt>
                      <c:pt idx="3517">
                        <c:v>3.58352</c:v>
                      </c:pt>
                      <c:pt idx="3518">
                        <c:v>3.5833400000000002</c:v>
                      </c:pt>
                      <c:pt idx="3519">
                        <c:v>3.5831599999999999</c:v>
                      </c:pt>
                      <c:pt idx="3520">
                        <c:v>3.58297</c:v>
                      </c:pt>
                      <c:pt idx="3521">
                        <c:v>3.5827900000000001</c:v>
                      </c:pt>
                      <c:pt idx="3522">
                        <c:v>3.5825999999999998</c:v>
                      </c:pt>
                      <c:pt idx="3523">
                        <c:v>3.5824099999999999</c:v>
                      </c:pt>
                      <c:pt idx="3524">
                        <c:v>3.58223</c:v>
                      </c:pt>
                      <c:pt idx="3525">
                        <c:v>3.5820400000000001</c:v>
                      </c:pt>
                      <c:pt idx="3526">
                        <c:v>3.5818500000000002</c:v>
                      </c:pt>
                      <c:pt idx="3527">
                        <c:v>3.5816599999999998</c:v>
                      </c:pt>
                      <c:pt idx="3528">
                        <c:v>3.5814699999999999</c:v>
                      </c:pt>
                      <c:pt idx="3529">
                        <c:v>3.58128</c:v>
                      </c:pt>
                      <c:pt idx="3530">
                        <c:v>3.5810900000000001</c:v>
                      </c:pt>
                      <c:pt idx="3531">
                        <c:v>3.5808900000000001</c:v>
                      </c:pt>
                      <c:pt idx="3532">
                        <c:v>3.5807000000000002</c:v>
                      </c:pt>
                      <c:pt idx="3533">
                        <c:v>3.5805099999999999</c:v>
                      </c:pt>
                      <c:pt idx="3534">
                        <c:v>3.5803099999999999</c:v>
                      </c:pt>
                      <c:pt idx="3535">
                        <c:v>3.5801099999999999</c:v>
                      </c:pt>
                      <c:pt idx="3536">
                        <c:v>3.57992</c:v>
                      </c:pt>
                      <c:pt idx="3537">
                        <c:v>3.57972</c:v>
                      </c:pt>
                      <c:pt idx="3538">
                        <c:v>3.57952</c:v>
                      </c:pt>
                      <c:pt idx="3539">
                        <c:v>3.5793200000000001</c:v>
                      </c:pt>
                      <c:pt idx="3540">
                        <c:v>3.5791200000000001</c:v>
                      </c:pt>
                      <c:pt idx="3541">
                        <c:v>3.5789200000000001</c:v>
                      </c:pt>
                      <c:pt idx="3542">
                        <c:v>3.5787200000000001</c:v>
                      </c:pt>
                      <c:pt idx="3543">
                        <c:v>3.5785200000000001</c:v>
                      </c:pt>
                      <c:pt idx="3544">
                        <c:v>3.5783100000000001</c:v>
                      </c:pt>
                      <c:pt idx="3545">
                        <c:v>3.5781100000000001</c:v>
                      </c:pt>
                      <c:pt idx="3546">
                        <c:v>3.5779000000000001</c:v>
                      </c:pt>
                      <c:pt idx="3547">
                        <c:v>3.5777000000000001</c:v>
                      </c:pt>
                      <c:pt idx="3548">
                        <c:v>3.5774900000000001</c:v>
                      </c:pt>
                      <c:pt idx="3549">
                        <c:v>3.57728</c:v>
                      </c:pt>
                      <c:pt idx="3550">
                        <c:v>3.57707</c:v>
                      </c:pt>
                      <c:pt idx="3551">
                        <c:v>3.5768599999999999</c:v>
                      </c:pt>
                      <c:pt idx="3552">
                        <c:v>3.5766499999999999</c:v>
                      </c:pt>
                      <c:pt idx="3553">
                        <c:v>3.5764399999999998</c:v>
                      </c:pt>
                      <c:pt idx="3554">
                        <c:v>3.5762299999999998</c:v>
                      </c:pt>
                      <c:pt idx="3555">
                        <c:v>3.5760100000000001</c:v>
                      </c:pt>
                      <c:pt idx="3556">
                        <c:v>3.5758000000000001</c:v>
                      </c:pt>
                      <c:pt idx="3557">
                        <c:v>3.57558</c:v>
                      </c:pt>
                      <c:pt idx="3558">
                        <c:v>3.5753699999999999</c:v>
                      </c:pt>
                      <c:pt idx="3559">
                        <c:v>3.5751499999999998</c:v>
                      </c:pt>
                      <c:pt idx="3560">
                        <c:v>3.5749300000000002</c:v>
                      </c:pt>
                      <c:pt idx="3561">
                        <c:v>3.5747100000000001</c:v>
                      </c:pt>
                      <c:pt idx="3562">
                        <c:v>3.5744899999999999</c:v>
                      </c:pt>
                      <c:pt idx="3563">
                        <c:v>3.5742699999999998</c:v>
                      </c:pt>
                      <c:pt idx="3564">
                        <c:v>3.5740400000000001</c:v>
                      </c:pt>
                      <c:pt idx="3565">
                        <c:v>3.57382</c:v>
                      </c:pt>
                      <c:pt idx="3566">
                        <c:v>3.5735899999999998</c:v>
                      </c:pt>
                      <c:pt idx="3567">
                        <c:v>3.5733700000000002</c:v>
                      </c:pt>
                      <c:pt idx="3568">
                        <c:v>3.57314</c:v>
                      </c:pt>
                      <c:pt idx="3569">
                        <c:v>3.5729099999999998</c:v>
                      </c:pt>
                      <c:pt idx="3570">
                        <c:v>3.5726800000000001</c:v>
                      </c:pt>
                      <c:pt idx="3571">
                        <c:v>3.5724499999999999</c:v>
                      </c:pt>
                      <c:pt idx="3572">
                        <c:v>3.5722200000000002</c:v>
                      </c:pt>
                      <c:pt idx="3573">
                        <c:v>3.5719799999999999</c:v>
                      </c:pt>
                      <c:pt idx="3574">
                        <c:v>3.5717500000000002</c:v>
                      </c:pt>
                      <c:pt idx="3575">
                        <c:v>3.57151</c:v>
                      </c:pt>
                      <c:pt idx="3576">
                        <c:v>3.5712799999999998</c:v>
                      </c:pt>
                      <c:pt idx="3577">
                        <c:v>3.57104</c:v>
                      </c:pt>
                      <c:pt idx="3578">
                        <c:v>3.5708000000000002</c:v>
                      </c:pt>
                      <c:pt idx="3579">
                        <c:v>3.57056</c:v>
                      </c:pt>
                      <c:pt idx="3580">
                        <c:v>3.5703200000000002</c:v>
                      </c:pt>
                      <c:pt idx="3581">
                        <c:v>3.5700699999999999</c:v>
                      </c:pt>
                      <c:pt idx="3582">
                        <c:v>3.5698300000000001</c:v>
                      </c:pt>
                      <c:pt idx="3583">
                        <c:v>3.5695800000000002</c:v>
                      </c:pt>
                      <c:pt idx="3584">
                        <c:v>3.56934</c:v>
                      </c:pt>
                      <c:pt idx="3585">
                        <c:v>3.5690900000000001</c:v>
                      </c:pt>
                      <c:pt idx="3586">
                        <c:v>3.5688399999999998</c:v>
                      </c:pt>
                      <c:pt idx="3587">
                        <c:v>3.5685899999999999</c:v>
                      </c:pt>
                      <c:pt idx="3588">
                        <c:v>3.56833</c:v>
                      </c:pt>
                      <c:pt idx="3589">
                        <c:v>3.5680800000000001</c:v>
                      </c:pt>
                      <c:pt idx="3590">
                        <c:v>3.5678299999999998</c:v>
                      </c:pt>
                      <c:pt idx="3591">
                        <c:v>3.5675699999999999</c:v>
                      </c:pt>
                      <c:pt idx="3592">
                        <c:v>3.56731</c:v>
                      </c:pt>
                      <c:pt idx="3593">
                        <c:v>3.5670500000000001</c:v>
                      </c:pt>
                      <c:pt idx="3594">
                        <c:v>3.5667900000000001</c:v>
                      </c:pt>
                      <c:pt idx="3595">
                        <c:v>3.5665300000000002</c:v>
                      </c:pt>
                      <c:pt idx="3596">
                        <c:v>3.5662699999999998</c:v>
                      </c:pt>
                      <c:pt idx="3597">
                        <c:v>3.5659999999999998</c:v>
                      </c:pt>
                      <c:pt idx="3598">
                        <c:v>3.5657299999999998</c:v>
                      </c:pt>
                      <c:pt idx="3599">
                        <c:v>3.5654599999999999</c:v>
                      </c:pt>
                      <c:pt idx="3600">
                        <c:v>3.5651999999999999</c:v>
                      </c:pt>
                      <c:pt idx="3601">
                        <c:v>3.5649199999999999</c:v>
                      </c:pt>
                      <c:pt idx="3602">
                        <c:v>3.5646499999999999</c:v>
                      </c:pt>
                      <c:pt idx="3603">
                        <c:v>3.5643799999999999</c:v>
                      </c:pt>
                      <c:pt idx="3604">
                        <c:v>3.5640999999999998</c:v>
                      </c:pt>
                      <c:pt idx="3605">
                        <c:v>3.5638200000000002</c:v>
                      </c:pt>
                      <c:pt idx="3606">
                        <c:v>3.5635500000000002</c:v>
                      </c:pt>
                      <c:pt idx="3607">
                        <c:v>3.5632700000000002</c:v>
                      </c:pt>
                      <c:pt idx="3608">
                        <c:v>3.56298</c:v>
                      </c:pt>
                      <c:pt idx="3609">
                        <c:v>3.5627</c:v>
                      </c:pt>
                      <c:pt idx="3610">
                        <c:v>3.5624099999999999</c:v>
                      </c:pt>
                      <c:pt idx="3611">
                        <c:v>3.5621299999999998</c:v>
                      </c:pt>
                      <c:pt idx="3612">
                        <c:v>3.5618400000000001</c:v>
                      </c:pt>
                      <c:pt idx="3613">
                        <c:v>3.56155</c:v>
                      </c:pt>
                      <c:pt idx="3614">
                        <c:v>3.5612599999999999</c:v>
                      </c:pt>
                      <c:pt idx="3615">
                        <c:v>3.5609600000000001</c:v>
                      </c:pt>
                      <c:pt idx="3616">
                        <c:v>3.56067</c:v>
                      </c:pt>
                      <c:pt idx="3617">
                        <c:v>3.5603699999999998</c:v>
                      </c:pt>
                      <c:pt idx="3618">
                        <c:v>3.5600700000000001</c:v>
                      </c:pt>
                      <c:pt idx="3619">
                        <c:v>3.5597699999999999</c:v>
                      </c:pt>
                      <c:pt idx="3620">
                        <c:v>3.5594700000000001</c:v>
                      </c:pt>
                      <c:pt idx="3621">
                        <c:v>3.5591599999999999</c:v>
                      </c:pt>
                      <c:pt idx="3622">
                        <c:v>3.5588600000000001</c:v>
                      </c:pt>
                      <c:pt idx="3623">
                        <c:v>3.5585499999999999</c:v>
                      </c:pt>
                      <c:pt idx="3624">
                        <c:v>3.5582400000000001</c:v>
                      </c:pt>
                      <c:pt idx="3625">
                        <c:v>3.5579299999999998</c:v>
                      </c:pt>
                      <c:pt idx="3626">
                        <c:v>3.55762</c:v>
                      </c:pt>
                      <c:pt idx="3627">
                        <c:v>3.5573000000000001</c:v>
                      </c:pt>
                      <c:pt idx="3628">
                        <c:v>3.5569799999999998</c:v>
                      </c:pt>
                      <c:pt idx="3629">
                        <c:v>3.5566599999999999</c:v>
                      </c:pt>
                      <c:pt idx="3630">
                        <c:v>3.5563400000000001</c:v>
                      </c:pt>
                      <c:pt idx="3631">
                        <c:v>3.5560200000000002</c:v>
                      </c:pt>
                      <c:pt idx="3632">
                        <c:v>3.5556899999999998</c:v>
                      </c:pt>
                      <c:pt idx="3633">
                        <c:v>3.5553699999999999</c:v>
                      </c:pt>
                      <c:pt idx="3634">
                        <c:v>3.55504</c:v>
                      </c:pt>
                      <c:pt idx="3635">
                        <c:v>3.55471</c:v>
                      </c:pt>
                      <c:pt idx="3636">
                        <c:v>3.5543800000000001</c:v>
                      </c:pt>
                      <c:pt idx="3637">
                        <c:v>3.5540400000000001</c:v>
                      </c:pt>
                      <c:pt idx="3638">
                        <c:v>3.5537000000000001</c:v>
                      </c:pt>
                      <c:pt idx="3639">
                        <c:v>3.5533700000000001</c:v>
                      </c:pt>
                      <c:pt idx="3640">
                        <c:v>3.5530200000000001</c:v>
                      </c:pt>
                      <c:pt idx="3641">
                        <c:v>3.5526800000000001</c:v>
                      </c:pt>
                      <c:pt idx="3642">
                        <c:v>3.5523400000000001</c:v>
                      </c:pt>
                      <c:pt idx="3643">
                        <c:v>3.55199</c:v>
                      </c:pt>
                      <c:pt idx="3644">
                        <c:v>3.5516399999999999</c:v>
                      </c:pt>
                      <c:pt idx="3645">
                        <c:v>3.5512899999999998</c:v>
                      </c:pt>
                      <c:pt idx="3646">
                        <c:v>3.5509300000000001</c:v>
                      </c:pt>
                      <c:pt idx="3647">
                        <c:v>3.5505800000000001</c:v>
                      </c:pt>
                      <c:pt idx="3648">
                        <c:v>3.5502199999999999</c:v>
                      </c:pt>
                      <c:pt idx="3649">
                        <c:v>3.5498599999999998</c:v>
                      </c:pt>
                      <c:pt idx="3650">
                        <c:v>3.5495000000000001</c:v>
                      </c:pt>
                      <c:pt idx="3651">
                        <c:v>3.5491299999999999</c:v>
                      </c:pt>
                      <c:pt idx="3652">
                        <c:v>3.5487600000000001</c:v>
                      </c:pt>
                      <c:pt idx="3653">
                        <c:v>3.5483899999999999</c:v>
                      </c:pt>
                      <c:pt idx="3654">
                        <c:v>3.5480200000000002</c:v>
                      </c:pt>
                      <c:pt idx="3655">
                        <c:v>3.54765</c:v>
                      </c:pt>
                      <c:pt idx="3656">
                        <c:v>3.5472700000000001</c:v>
                      </c:pt>
                      <c:pt idx="3657">
                        <c:v>3.5468899999999999</c:v>
                      </c:pt>
                      <c:pt idx="3658">
                        <c:v>3.5465100000000001</c:v>
                      </c:pt>
                      <c:pt idx="3659">
                        <c:v>3.5461299999999998</c:v>
                      </c:pt>
                      <c:pt idx="3660">
                        <c:v>3.5457399999999999</c:v>
                      </c:pt>
                      <c:pt idx="3661">
                        <c:v>3.54535</c:v>
                      </c:pt>
                      <c:pt idx="3662">
                        <c:v>3.5449600000000001</c:v>
                      </c:pt>
                      <c:pt idx="3663">
                        <c:v>3.5445700000000002</c:v>
                      </c:pt>
                      <c:pt idx="3664">
                        <c:v>3.5441699999999998</c:v>
                      </c:pt>
                      <c:pt idx="3665">
                        <c:v>3.5437799999999999</c:v>
                      </c:pt>
                      <c:pt idx="3666">
                        <c:v>3.54338</c:v>
                      </c:pt>
                      <c:pt idx="3667">
                        <c:v>3.54297</c:v>
                      </c:pt>
                      <c:pt idx="3668">
                        <c:v>3.54257</c:v>
                      </c:pt>
                      <c:pt idx="3669">
                        <c:v>3.54216</c:v>
                      </c:pt>
                      <c:pt idx="3670">
                        <c:v>3.54175</c:v>
                      </c:pt>
                      <c:pt idx="3671">
                        <c:v>3.5413299999999999</c:v>
                      </c:pt>
                      <c:pt idx="3672">
                        <c:v>3.5409199999999998</c:v>
                      </c:pt>
                      <c:pt idx="3673">
                        <c:v>3.5405000000000002</c:v>
                      </c:pt>
                      <c:pt idx="3674">
                        <c:v>3.5400800000000001</c:v>
                      </c:pt>
                      <c:pt idx="3675">
                        <c:v>3.53965</c:v>
                      </c:pt>
                      <c:pt idx="3676">
                        <c:v>3.5392299999999999</c:v>
                      </c:pt>
                      <c:pt idx="3677">
                        <c:v>3.5388000000000002</c:v>
                      </c:pt>
                      <c:pt idx="3678">
                        <c:v>3.53837</c:v>
                      </c:pt>
                      <c:pt idx="3679">
                        <c:v>3.5379299999999998</c:v>
                      </c:pt>
                      <c:pt idx="3680">
                        <c:v>3.53749</c:v>
                      </c:pt>
                      <c:pt idx="3681">
                        <c:v>3.5370499999999998</c:v>
                      </c:pt>
                      <c:pt idx="3682">
                        <c:v>3.53661</c:v>
                      </c:pt>
                      <c:pt idx="3683">
                        <c:v>3.5361699999999998</c:v>
                      </c:pt>
                      <c:pt idx="3684">
                        <c:v>3.53572</c:v>
                      </c:pt>
                      <c:pt idx="3685">
                        <c:v>3.5352700000000001</c:v>
                      </c:pt>
                      <c:pt idx="3686">
                        <c:v>3.5348099999999998</c:v>
                      </c:pt>
                      <c:pt idx="3687">
                        <c:v>3.5343599999999999</c:v>
                      </c:pt>
                      <c:pt idx="3688">
                        <c:v>3.5339</c:v>
                      </c:pt>
                      <c:pt idx="3689">
                        <c:v>3.5334300000000001</c:v>
                      </c:pt>
                      <c:pt idx="3690">
                        <c:v>3.5329700000000002</c:v>
                      </c:pt>
                      <c:pt idx="3691">
                        <c:v>3.5325000000000002</c:v>
                      </c:pt>
                      <c:pt idx="3692">
                        <c:v>3.5320299999999998</c:v>
                      </c:pt>
                      <c:pt idx="3693">
                        <c:v>3.5315500000000002</c:v>
                      </c:pt>
                      <c:pt idx="3694">
                        <c:v>3.5310800000000002</c:v>
                      </c:pt>
                      <c:pt idx="3695">
                        <c:v>3.5306000000000002</c:v>
                      </c:pt>
                      <c:pt idx="3696">
                        <c:v>3.5301200000000001</c:v>
                      </c:pt>
                      <c:pt idx="3697">
                        <c:v>3.52963</c:v>
                      </c:pt>
                      <c:pt idx="3698">
                        <c:v>3.5291399999999999</c:v>
                      </c:pt>
                      <c:pt idx="3699">
                        <c:v>3.5286499999999998</c:v>
                      </c:pt>
                      <c:pt idx="3700">
                        <c:v>3.5281500000000001</c:v>
                      </c:pt>
                      <c:pt idx="3701">
                        <c:v>3.52765</c:v>
                      </c:pt>
                      <c:pt idx="3702">
                        <c:v>3.5271499999999998</c:v>
                      </c:pt>
                      <c:pt idx="3703">
                        <c:v>3.5266500000000001</c:v>
                      </c:pt>
                      <c:pt idx="3704">
                        <c:v>3.5261399999999998</c:v>
                      </c:pt>
                      <c:pt idx="3705">
                        <c:v>3.52563</c:v>
                      </c:pt>
                      <c:pt idx="3706">
                        <c:v>3.5251199999999998</c:v>
                      </c:pt>
                      <c:pt idx="3707">
                        <c:v>3.5246</c:v>
                      </c:pt>
                      <c:pt idx="3708">
                        <c:v>3.5240800000000001</c:v>
                      </c:pt>
                      <c:pt idx="3709">
                        <c:v>3.5235599999999998</c:v>
                      </c:pt>
                      <c:pt idx="3710">
                        <c:v>3.5230299999999999</c:v>
                      </c:pt>
                      <c:pt idx="3711">
                        <c:v>3.5225</c:v>
                      </c:pt>
                      <c:pt idx="3712">
                        <c:v>3.52197</c:v>
                      </c:pt>
                      <c:pt idx="3713">
                        <c:v>3.5214400000000001</c:v>
                      </c:pt>
                      <c:pt idx="3714">
                        <c:v>3.5209000000000001</c:v>
                      </c:pt>
                      <c:pt idx="3715">
                        <c:v>3.5203500000000001</c:v>
                      </c:pt>
                      <c:pt idx="3716">
                        <c:v>3.5198100000000001</c:v>
                      </c:pt>
                      <c:pt idx="3717">
                        <c:v>3.5192600000000001</c:v>
                      </c:pt>
                      <c:pt idx="3718">
                        <c:v>3.51871</c:v>
                      </c:pt>
                      <c:pt idx="3719">
                        <c:v>3.5181499999999999</c:v>
                      </c:pt>
                      <c:pt idx="3720">
                        <c:v>3.5175900000000002</c:v>
                      </c:pt>
                      <c:pt idx="3721">
                        <c:v>3.5170300000000001</c:v>
                      </c:pt>
                      <c:pt idx="3722">
                        <c:v>3.51647</c:v>
                      </c:pt>
                      <c:pt idx="3723">
                        <c:v>3.5158999999999998</c:v>
                      </c:pt>
                      <c:pt idx="3724">
                        <c:v>3.5153300000000001</c:v>
                      </c:pt>
                      <c:pt idx="3725">
                        <c:v>3.5147499999999998</c:v>
                      </c:pt>
                      <c:pt idx="3726">
                        <c:v>3.51417</c:v>
                      </c:pt>
                      <c:pt idx="3727">
                        <c:v>3.5135900000000002</c:v>
                      </c:pt>
                      <c:pt idx="3728">
                        <c:v>3.5129999999999999</c:v>
                      </c:pt>
                      <c:pt idx="3729">
                        <c:v>3.5124200000000001</c:v>
                      </c:pt>
                      <c:pt idx="3730">
                        <c:v>3.5118200000000002</c:v>
                      </c:pt>
                      <c:pt idx="3731">
                        <c:v>3.5112299999999999</c:v>
                      </c:pt>
                      <c:pt idx="3732">
                        <c:v>3.5106299999999999</c:v>
                      </c:pt>
                      <c:pt idx="3733">
                        <c:v>3.51003</c:v>
                      </c:pt>
                      <c:pt idx="3734">
                        <c:v>3.50942</c:v>
                      </c:pt>
                      <c:pt idx="3735">
                        <c:v>3.50881</c:v>
                      </c:pt>
                      <c:pt idx="3736">
                        <c:v>3.5082</c:v>
                      </c:pt>
                      <c:pt idx="3737">
                        <c:v>3.5075799999999999</c:v>
                      </c:pt>
                      <c:pt idx="3738">
                        <c:v>3.5069599999999999</c:v>
                      </c:pt>
                      <c:pt idx="3739">
                        <c:v>3.5063399999999998</c:v>
                      </c:pt>
                      <c:pt idx="3740">
                        <c:v>3.5057100000000001</c:v>
                      </c:pt>
                      <c:pt idx="3741">
                        <c:v>3.50508</c:v>
                      </c:pt>
                      <c:pt idx="3742">
                        <c:v>3.5044400000000002</c:v>
                      </c:pt>
                      <c:pt idx="3743">
                        <c:v>3.5038</c:v>
                      </c:pt>
                      <c:pt idx="3744">
                        <c:v>3.5031599999999998</c:v>
                      </c:pt>
                      <c:pt idx="3745">
                        <c:v>3.5025200000000001</c:v>
                      </c:pt>
                      <c:pt idx="3746">
                        <c:v>3.5018699999999998</c:v>
                      </c:pt>
                      <c:pt idx="3747">
                        <c:v>3.5012099999999999</c:v>
                      </c:pt>
                      <c:pt idx="3748">
                        <c:v>3.5005600000000001</c:v>
                      </c:pt>
                      <c:pt idx="3749">
                        <c:v>3.4998999999999998</c:v>
                      </c:pt>
                      <c:pt idx="3750">
                        <c:v>3.4992299999999998</c:v>
                      </c:pt>
                      <c:pt idx="3751">
                        <c:v>3.49857</c:v>
                      </c:pt>
                      <c:pt idx="3752">
                        <c:v>3.4979</c:v>
                      </c:pt>
                      <c:pt idx="3753">
                        <c:v>3.49722</c:v>
                      </c:pt>
                      <c:pt idx="3754">
                        <c:v>3.49654</c:v>
                      </c:pt>
                      <c:pt idx="3755">
                        <c:v>3.49586</c:v>
                      </c:pt>
                      <c:pt idx="3756">
                        <c:v>3.49518</c:v>
                      </c:pt>
                      <c:pt idx="3757">
                        <c:v>3.4944899999999999</c:v>
                      </c:pt>
                      <c:pt idx="3758">
                        <c:v>3.4937900000000002</c:v>
                      </c:pt>
                      <c:pt idx="3759">
                        <c:v>3.49309</c:v>
                      </c:pt>
                      <c:pt idx="3760">
                        <c:v>3.4923899999999999</c:v>
                      </c:pt>
                      <c:pt idx="3761">
                        <c:v>3.4916900000000002</c:v>
                      </c:pt>
                      <c:pt idx="3762">
                        <c:v>3.49098</c:v>
                      </c:pt>
                      <c:pt idx="3763">
                        <c:v>3.4902700000000002</c:v>
                      </c:pt>
                      <c:pt idx="3764">
                        <c:v>3.4895499999999999</c:v>
                      </c:pt>
                      <c:pt idx="3765">
                        <c:v>3.4888300000000001</c:v>
                      </c:pt>
                      <c:pt idx="3766">
                        <c:v>3.4881000000000002</c:v>
                      </c:pt>
                      <c:pt idx="3767">
                        <c:v>3.4873799999999999</c:v>
                      </c:pt>
                      <c:pt idx="3768">
                        <c:v>3.48664</c:v>
                      </c:pt>
                      <c:pt idx="3769">
                        <c:v>3.4859100000000001</c:v>
                      </c:pt>
                      <c:pt idx="3770">
                        <c:v>3.4851700000000001</c:v>
                      </c:pt>
                      <c:pt idx="3771">
                        <c:v>3.4844200000000001</c:v>
                      </c:pt>
                      <c:pt idx="3772">
                        <c:v>3.4836800000000001</c:v>
                      </c:pt>
                      <c:pt idx="3773">
                        <c:v>3.48292</c:v>
                      </c:pt>
                      <c:pt idx="3774">
                        <c:v>3.48217</c:v>
                      </c:pt>
                      <c:pt idx="3775">
                        <c:v>3.4813999999999998</c:v>
                      </c:pt>
                      <c:pt idx="3776">
                        <c:v>3.4806400000000002</c:v>
                      </c:pt>
                      <c:pt idx="3777">
                        <c:v>3.47987</c:v>
                      </c:pt>
                      <c:pt idx="3778">
                        <c:v>3.4790999999999999</c:v>
                      </c:pt>
                      <c:pt idx="3779">
                        <c:v>3.4783200000000001</c:v>
                      </c:pt>
                      <c:pt idx="3780">
                        <c:v>3.4775399999999999</c:v>
                      </c:pt>
                      <c:pt idx="3781">
                        <c:v>3.47675</c:v>
                      </c:pt>
                      <c:pt idx="3782">
                        <c:v>3.4759600000000002</c:v>
                      </c:pt>
                      <c:pt idx="3783">
                        <c:v>3.4751699999999999</c:v>
                      </c:pt>
                      <c:pt idx="3784">
                        <c:v>3.47437</c:v>
                      </c:pt>
                      <c:pt idx="3785">
                        <c:v>3.47357</c:v>
                      </c:pt>
                      <c:pt idx="3786">
                        <c:v>3.4727600000000001</c:v>
                      </c:pt>
                      <c:pt idx="3787">
                        <c:v>3.4719500000000001</c:v>
                      </c:pt>
                      <c:pt idx="3788">
                        <c:v>3.47113</c:v>
                      </c:pt>
                      <c:pt idx="3789">
                        <c:v>3.47031</c:v>
                      </c:pt>
                      <c:pt idx="3790">
                        <c:v>3.46949</c:v>
                      </c:pt>
                      <c:pt idx="3791">
                        <c:v>3.4686599999999999</c:v>
                      </c:pt>
                      <c:pt idx="3792">
                        <c:v>3.4678200000000001</c:v>
                      </c:pt>
                      <c:pt idx="3793">
                        <c:v>3.46698</c:v>
                      </c:pt>
                      <c:pt idx="3794">
                        <c:v>3.4661400000000002</c:v>
                      </c:pt>
                      <c:pt idx="3795">
                        <c:v>3.46529</c:v>
                      </c:pt>
                      <c:pt idx="3796">
                        <c:v>3.4644300000000001</c:v>
                      </c:pt>
                      <c:pt idx="3797">
                        <c:v>3.4635799999999999</c:v>
                      </c:pt>
                      <c:pt idx="3798">
                        <c:v>3.46271</c:v>
                      </c:pt>
                      <c:pt idx="3799">
                        <c:v>3.46184</c:v>
                      </c:pt>
                      <c:pt idx="3800">
                        <c:v>3.4609700000000001</c:v>
                      </c:pt>
                      <c:pt idx="3801">
                        <c:v>3.4600900000000001</c:v>
                      </c:pt>
                      <c:pt idx="3802">
                        <c:v>3.4592100000000001</c:v>
                      </c:pt>
                      <c:pt idx="3803">
                        <c:v>3.4583200000000001</c:v>
                      </c:pt>
                      <c:pt idx="3804">
                        <c:v>3.45743</c:v>
                      </c:pt>
                      <c:pt idx="3805">
                        <c:v>3.4565299999999999</c:v>
                      </c:pt>
                      <c:pt idx="3806">
                        <c:v>3.4556200000000001</c:v>
                      </c:pt>
                      <c:pt idx="3807">
                        <c:v>3.4547099999999999</c:v>
                      </c:pt>
                      <c:pt idx="3808">
                        <c:v>3.4538000000000002</c:v>
                      </c:pt>
                      <c:pt idx="3809">
                        <c:v>3.4528799999999999</c:v>
                      </c:pt>
                      <c:pt idx="3810">
                        <c:v>3.4519500000000001</c:v>
                      </c:pt>
                      <c:pt idx="3811">
                        <c:v>3.4510200000000002</c:v>
                      </c:pt>
                      <c:pt idx="3812">
                        <c:v>3.4500799999999998</c:v>
                      </c:pt>
                      <c:pt idx="3813">
                        <c:v>3.4491399999999999</c:v>
                      </c:pt>
                      <c:pt idx="3814">
                        <c:v>3.4481899999999999</c:v>
                      </c:pt>
                      <c:pt idx="3815">
                        <c:v>3.4472399999999999</c:v>
                      </c:pt>
                      <c:pt idx="3816">
                        <c:v>3.4462799999999998</c:v>
                      </c:pt>
                      <c:pt idx="3817">
                        <c:v>3.4453100000000001</c:v>
                      </c:pt>
                      <c:pt idx="3818">
                        <c:v>3.44434</c:v>
                      </c:pt>
                      <c:pt idx="3819">
                        <c:v>3.4433600000000002</c:v>
                      </c:pt>
                      <c:pt idx="3820">
                        <c:v>3.4423699999999999</c:v>
                      </c:pt>
                      <c:pt idx="3821">
                        <c:v>3.4413800000000001</c:v>
                      </c:pt>
                      <c:pt idx="3822">
                        <c:v>3.4403800000000002</c:v>
                      </c:pt>
                      <c:pt idx="3823">
                        <c:v>3.4393799999999999</c:v>
                      </c:pt>
                      <c:pt idx="3824">
                        <c:v>3.4383699999999999</c:v>
                      </c:pt>
                      <c:pt idx="3825">
                        <c:v>3.4373499999999999</c:v>
                      </c:pt>
                      <c:pt idx="3826">
                        <c:v>3.4363199999999998</c:v>
                      </c:pt>
                      <c:pt idx="3827">
                        <c:v>3.4352900000000002</c:v>
                      </c:pt>
                      <c:pt idx="3828">
                        <c:v>3.43425</c:v>
                      </c:pt>
                      <c:pt idx="3829">
                        <c:v>3.4332099999999999</c:v>
                      </c:pt>
                      <c:pt idx="3830">
                        <c:v>3.4321600000000001</c:v>
                      </c:pt>
                      <c:pt idx="3831">
                        <c:v>3.4310999999999998</c:v>
                      </c:pt>
                      <c:pt idx="3832">
                        <c:v>3.4300299999999999</c:v>
                      </c:pt>
                      <c:pt idx="3833">
                        <c:v>3.42896</c:v>
                      </c:pt>
                      <c:pt idx="3834">
                        <c:v>3.42787</c:v>
                      </c:pt>
                      <c:pt idx="3835">
                        <c:v>3.4267799999999999</c:v>
                      </c:pt>
                      <c:pt idx="3836">
                        <c:v>3.4256799999999998</c:v>
                      </c:pt>
                      <c:pt idx="3837">
                        <c:v>3.4245800000000002</c:v>
                      </c:pt>
                      <c:pt idx="3838">
                        <c:v>3.42347</c:v>
                      </c:pt>
                      <c:pt idx="3839">
                        <c:v>3.4223400000000002</c:v>
                      </c:pt>
                      <c:pt idx="3840">
                        <c:v>3.4212199999999999</c:v>
                      </c:pt>
                      <c:pt idx="3841">
                        <c:v>3.42008</c:v>
                      </c:pt>
                      <c:pt idx="3842">
                        <c:v>3.41893</c:v>
                      </c:pt>
                      <c:pt idx="3843">
                        <c:v>3.41778</c:v>
                      </c:pt>
                      <c:pt idx="3844">
                        <c:v>3.4166099999999999</c:v>
                      </c:pt>
                      <c:pt idx="3845">
                        <c:v>3.4154399999999998</c:v>
                      </c:pt>
                      <c:pt idx="3846">
                        <c:v>3.4142600000000001</c:v>
                      </c:pt>
                      <c:pt idx="3847">
                        <c:v>3.4130699999999998</c:v>
                      </c:pt>
                      <c:pt idx="3848">
                        <c:v>3.41187</c:v>
                      </c:pt>
                      <c:pt idx="3849">
                        <c:v>3.41066</c:v>
                      </c:pt>
                      <c:pt idx="3850">
                        <c:v>3.40944</c:v>
                      </c:pt>
                      <c:pt idx="3851">
                        <c:v>3.40821</c:v>
                      </c:pt>
                      <c:pt idx="3852">
                        <c:v>3.4069699999999998</c:v>
                      </c:pt>
                      <c:pt idx="3853">
                        <c:v>3.4057300000000001</c:v>
                      </c:pt>
                      <c:pt idx="3854">
                        <c:v>3.4044699999999999</c:v>
                      </c:pt>
                      <c:pt idx="3855">
                        <c:v>3.4032</c:v>
                      </c:pt>
                      <c:pt idx="3856">
                        <c:v>3.4019200000000001</c:v>
                      </c:pt>
                      <c:pt idx="3857">
                        <c:v>3.4006400000000001</c:v>
                      </c:pt>
                      <c:pt idx="3858">
                        <c:v>3.39934</c:v>
                      </c:pt>
                      <c:pt idx="3859">
                        <c:v>3.3980299999999999</c:v>
                      </c:pt>
                      <c:pt idx="3860">
                        <c:v>3.3967100000000001</c:v>
                      </c:pt>
                      <c:pt idx="3861">
                        <c:v>3.3953799999999998</c:v>
                      </c:pt>
                      <c:pt idx="3862">
                        <c:v>3.3940399999999999</c:v>
                      </c:pt>
                      <c:pt idx="3863">
                        <c:v>3.3926799999999999</c:v>
                      </c:pt>
                      <c:pt idx="3864">
                        <c:v>3.3913199999999999</c:v>
                      </c:pt>
                      <c:pt idx="3865">
                        <c:v>3.3899400000000002</c:v>
                      </c:pt>
                      <c:pt idx="3866">
                        <c:v>3.38855</c:v>
                      </c:pt>
                      <c:pt idx="3867">
                        <c:v>3.3871500000000001</c:v>
                      </c:pt>
                      <c:pt idx="3868">
                        <c:v>3.3857400000000002</c:v>
                      </c:pt>
                      <c:pt idx="3869">
                        <c:v>3.3843200000000002</c:v>
                      </c:pt>
                      <c:pt idx="3870">
                        <c:v>3.3828800000000001</c:v>
                      </c:pt>
                      <c:pt idx="3871">
                        <c:v>3.3814299999999999</c:v>
                      </c:pt>
                      <c:pt idx="3872">
                        <c:v>3.3799700000000001</c:v>
                      </c:pt>
                      <c:pt idx="3873">
                        <c:v>3.3784999999999998</c:v>
                      </c:pt>
                      <c:pt idx="3874">
                        <c:v>3.3770099999999998</c:v>
                      </c:pt>
                      <c:pt idx="3875">
                        <c:v>3.3755099999999998</c:v>
                      </c:pt>
                      <c:pt idx="3876">
                        <c:v>3.37399</c:v>
                      </c:pt>
                      <c:pt idx="3877">
                        <c:v>3.3724699999999999</c:v>
                      </c:pt>
                      <c:pt idx="3878">
                        <c:v>3.37093</c:v>
                      </c:pt>
                      <c:pt idx="3879">
                        <c:v>3.36937</c:v>
                      </c:pt>
                      <c:pt idx="3880">
                        <c:v>3.3677999999999999</c:v>
                      </c:pt>
                      <c:pt idx="3881">
                        <c:v>3.3662200000000002</c:v>
                      </c:pt>
                      <c:pt idx="3882">
                        <c:v>3.3646199999999999</c:v>
                      </c:pt>
                      <c:pt idx="3883">
                        <c:v>3.3630100000000001</c:v>
                      </c:pt>
                      <c:pt idx="3884">
                        <c:v>3.36138</c:v>
                      </c:pt>
                      <c:pt idx="3885">
                        <c:v>3.3597399999999999</c:v>
                      </c:pt>
                      <c:pt idx="3886">
                        <c:v>3.3580800000000002</c:v>
                      </c:pt>
                      <c:pt idx="3887">
                        <c:v>3.3564099999999999</c:v>
                      </c:pt>
                      <c:pt idx="3888">
                        <c:v>3.3547199999999999</c:v>
                      </c:pt>
                      <c:pt idx="3889">
                        <c:v>3.3530199999999999</c:v>
                      </c:pt>
                      <c:pt idx="3890">
                        <c:v>3.3513000000000002</c:v>
                      </c:pt>
                      <c:pt idx="3891">
                        <c:v>3.3495599999999999</c:v>
                      </c:pt>
                      <c:pt idx="3892">
                        <c:v>3.34781</c:v>
                      </c:pt>
                      <c:pt idx="3893">
                        <c:v>3.3460399999999999</c:v>
                      </c:pt>
                      <c:pt idx="3894">
                        <c:v>3.3442599999999998</c:v>
                      </c:pt>
                      <c:pt idx="3895">
                        <c:v>3.34246</c:v>
                      </c:pt>
                      <c:pt idx="3896">
                        <c:v>3.3406400000000001</c:v>
                      </c:pt>
                      <c:pt idx="3897">
                        <c:v>3.3388</c:v>
                      </c:pt>
                      <c:pt idx="3898">
                        <c:v>3.3369499999999999</c:v>
                      </c:pt>
                      <c:pt idx="3899">
                        <c:v>3.33508</c:v>
                      </c:pt>
                      <c:pt idx="3900">
                        <c:v>3.33318</c:v>
                      </c:pt>
                      <c:pt idx="3901">
                        <c:v>3.33128</c:v>
                      </c:pt>
                      <c:pt idx="3902">
                        <c:v>3.3293499999999998</c:v>
                      </c:pt>
                      <c:pt idx="3903">
                        <c:v>3.32741</c:v>
                      </c:pt>
                      <c:pt idx="3904">
                        <c:v>3.32544</c:v>
                      </c:pt>
                      <c:pt idx="3905">
                        <c:v>3.3234599999999999</c:v>
                      </c:pt>
                      <c:pt idx="3906">
                        <c:v>3.32145</c:v>
                      </c:pt>
                      <c:pt idx="3907">
                        <c:v>3.3194300000000001</c:v>
                      </c:pt>
                      <c:pt idx="3908">
                        <c:v>3.3173900000000001</c:v>
                      </c:pt>
                      <c:pt idx="3909">
                        <c:v>3.3153299999999999</c:v>
                      </c:pt>
                      <c:pt idx="3910">
                        <c:v>3.31325</c:v>
                      </c:pt>
                      <c:pt idx="3911">
                        <c:v>3.31114</c:v>
                      </c:pt>
                      <c:pt idx="3912">
                        <c:v>3.3090199999999999</c:v>
                      </c:pt>
                      <c:pt idx="3913">
                        <c:v>3.30687</c:v>
                      </c:pt>
                      <c:pt idx="3914">
                        <c:v>3.3047</c:v>
                      </c:pt>
                      <c:pt idx="3915">
                        <c:v>3.3025199999999999</c:v>
                      </c:pt>
                      <c:pt idx="3916">
                        <c:v>3.3003100000000001</c:v>
                      </c:pt>
                      <c:pt idx="3917">
                        <c:v>3.2980700000000001</c:v>
                      </c:pt>
                      <c:pt idx="3918">
                        <c:v>3.29582</c:v>
                      </c:pt>
                      <c:pt idx="3919">
                        <c:v>3.2935400000000001</c:v>
                      </c:pt>
                      <c:pt idx="3920">
                        <c:v>3.2912400000000002</c:v>
                      </c:pt>
                      <c:pt idx="3921">
                        <c:v>3.28891</c:v>
                      </c:pt>
                      <c:pt idx="3922">
                        <c:v>3.2865600000000001</c:v>
                      </c:pt>
                      <c:pt idx="3923">
                        <c:v>3.2841900000000002</c:v>
                      </c:pt>
                      <c:pt idx="3924">
                        <c:v>3.28179</c:v>
                      </c:pt>
                      <c:pt idx="3925">
                        <c:v>3.2793700000000001</c:v>
                      </c:pt>
                      <c:pt idx="3926">
                        <c:v>3.2769300000000001</c:v>
                      </c:pt>
                      <c:pt idx="3927">
                        <c:v>3.2744499999999999</c:v>
                      </c:pt>
                      <c:pt idx="3928">
                        <c:v>3.27196</c:v>
                      </c:pt>
                      <c:pt idx="3929">
                        <c:v>3.2694299999999998</c:v>
                      </c:pt>
                      <c:pt idx="3930">
                        <c:v>3.26688</c:v>
                      </c:pt>
                      <c:pt idx="3931">
                        <c:v>3.2643</c:v>
                      </c:pt>
                      <c:pt idx="3932">
                        <c:v>3.2616999999999998</c:v>
                      </c:pt>
                      <c:pt idx="3933">
                        <c:v>3.2590699999999999</c:v>
                      </c:pt>
                      <c:pt idx="3934">
                        <c:v>3.2564000000000002</c:v>
                      </c:pt>
                      <c:pt idx="3935">
                        <c:v>3.2537199999999999</c:v>
                      </c:pt>
                      <c:pt idx="3936">
                        <c:v>3.2509999999999999</c:v>
                      </c:pt>
                      <c:pt idx="3937">
                        <c:v>3.2482500000000001</c:v>
                      </c:pt>
                      <c:pt idx="3938">
                        <c:v>3.2454700000000001</c:v>
                      </c:pt>
                      <c:pt idx="3939">
                        <c:v>3.2426699999999999</c:v>
                      </c:pt>
                      <c:pt idx="3940">
                        <c:v>3.23983</c:v>
                      </c:pt>
                      <c:pt idx="3941">
                        <c:v>3.2369599999999998</c:v>
                      </c:pt>
                      <c:pt idx="3942">
                        <c:v>3.2340599999999999</c:v>
                      </c:pt>
                      <c:pt idx="3943">
                        <c:v>3.2311200000000002</c:v>
                      </c:pt>
                      <c:pt idx="3944">
                        <c:v>3.2281599999999999</c:v>
                      </c:pt>
                      <c:pt idx="3945">
                        <c:v>3.2251599999999998</c:v>
                      </c:pt>
                      <c:pt idx="3946">
                        <c:v>3.2221299999999999</c:v>
                      </c:pt>
                      <c:pt idx="3947">
                        <c:v>3.2190599999999998</c:v>
                      </c:pt>
                      <c:pt idx="3948">
                        <c:v>3.2159599999999999</c:v>
                      </c:pt>
                      <c:pt idx="3949">
                        <c:v>3.2128199999999998</c:v>
                      </c:pt>
                      <c:pt idx="3950">
                        <c:v>3.2096499999999999</c:v>
                      </c:pt>
                      <c:pt idx="3951">
                        <c:v>3.2064400000000002</c:v>
                      </c:pt>
                      <c:pt idx="3952">
                        <c:v>3.2031900000000002</c:v>
                      </c:pt>
                      <c:pt idx="3953">
                        <c:v>3.1999</c:v>
                      </c:pt>
                      <c:pt idx="3954">
                        <c:v>3.19658</c:v>
                      </c:pt>
                      <c:pt idx="3955">
                        <c:v>3.1932100000000001</c:v>
                      </c:pt>
                      <c:pt idx="3956">
                        <c:v>3.18981</c:v>
                      </c:pt>
                      <c:pt idx="3957">
                        <c:v>3.1863600000000001</c:v>
                      </c:pt>
                      <c:pt idx="3958">
                        <c:v>3.1828799999999999</c:v>
                      </c:pt>
                      <c:pt idx="3959">
                        <c:v>3.1793499999999999</c:v>
                      </c:pt>
                      <c:pt idx="3960">
                        <c:v>3.17577</c:v>
                      </c:pt>
                      <c:pt idx="3961">
                        <c:v>3.1721499999999998</c:v>
                      </c:pt>
                      <c:pt idx="3962">
                        <c:v>3.1684899999999998</c:v>
                      </c:pt>
                      <c:pt idx="3963">
                        <c:v>3.1647799999999999</c:v>
                      </c:pt>
                      <c:pt idx="3964">
                        <c:v>3.1610200000000002</c:v>
                      </c:pt>
                      <c:pt idx="3965">
                        <c:v>3.1572100000000001</c:v>
                      </c:pt>
                      <c:pt idx="3966">
                        <c:v>3.1533600000000002</c:v>
                      </c:pt>
                      <c:pt idx="3967">
                        <c:v>3.1494499999999999</c:v>
                      </c:pt>
                      <c:pt idx="3968">
                        <c:v>3.1454900000000001</c:v>
                      </c:pt>
                      <c:pt idx="3969">
                        <c:v>3.1414800000000001</c:v>
                      </c:pt>
                      <c:pt idx="3970">
                        <c:v>3.1374200000000001</c:v>
                      </c:pt>
                      <c:pt idx="3971">
                        <c:v>3.1333000000000002</c:v>
                      </c:pt>
                      <c:pt idx="3972">
                        <c:v>3.1291199999999999</c:v>
                      </c:pt>
                      <c:pt idx="3973">
                        <c:v>3.1248900000000002</c:v>
                      </c:pt>
                      <c:pt idx="3974">
                        <c:v>3.12059</c:v>
                      </c:pt>
                      <c:pt idx="3975">
                        <c:v>3.1162399999999999</c:v>
                      </c:pt>
                      <c:pt idx="3976">
                        <c:v>3.1118199999999998</c:v>
                      </c:pt>
                      <c:pt idx="3977">
                        <c:v>3.1073400000000002</c:v>
                      </c:pt>
                      <c:pt idx="3978">
                        <c:v>3.1027900000000002</c:v>
                      </c:pt>
                      <c:pt idx="3979">
                        <c:v>3.0981800000000002</c:v>
                      </c:pt>
                      <c:pt idx="3980">
                        <c:v>3.0934900000000001</c:v>
                      </c:pt>
                      <c:pt idx="3981">
                        <c:v>3.08874</c:v>
                      </c:pt>
                      <c:pt idx="3982">
                        <c:v>3.0839099999999999</c:v>
                      </c:pt>
                      <c:pt idx="3983">
                        <c:v>3.0790000000000002</c:v>
                      </c:pt>
                      <c:pt idx="3984">
                        <c:v>3.07402</c:v>
                      </c:pt>
                      <c:pt idx="3985">
                        <c:v>3.0689600000000001</c:v>
                      </c:pt>
                      <c:pt idx="3986">
                        <c:v>3.0638200000000002</c:v>
                      </c:pt>
                      <c:pt idx="3987">
                        <c:v>3.0586000000000002</c:v>
                      </c:pt>
                      <c:pt idx="3988">
                        <c:v>3.05328</c:v>
                      </c:pt>
                      <c:pt idx="3989">
                        <c:v>3.0478800000000001</c:v>
                      </c:pt>
                      <c:pt idx="3990">
                        <c:v>3.0423900000000001</c:v>
                      </c:pt>
                      <c:pt idx="3991">
                        <c:v>3.0367999999999999</c:v>
                      </c:pt>
                      <c:pt idx="3992">
                        <c:v>3.03111</c:v>
                      </c:pt>
                      <c:pt idx="3993">
                        <c:v>3.0253299999999999</c:v>
                      </c:pt>
                      <c:pt idx="3994">
                        <c:v>3.0194399999999999</c:v>
                      </c:pt>
                      <c:pt idx="3995">
                        <c:v>3.0134400000000001</c:v>
                      </c:pt>
                      <c:pt idx="3996">
                        <c:v>3.0073300000000001</c:v>
                      </c:pt>
                      <c:pt idx="3997">
                        <c:v>3.0011000000000001</c:v>
                      </c:pt>
                      <c:pt idx="3998">
                        <c:v>2.9947599999999999</c:v>
                      </c:pt>
                      <c:pt idx="3999">
                        <c:v>2.9883000000000002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7EAE-4288-8ACF-8F55DF3B4E60}"/>
                  </c:ext>
                </c:extLst>
              </c15:ser>
            </c15:filteredScatterSeries>
          </c:ext>
        </c:extLst>
      </c:scatterChart>
      <c:valAx>
        <c:axId val="246702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</a:t>
                </a:r>
                <a:r>
                  <a:rPr lang="en-IN" baseline="0"/>
                  <a:t> [Ah]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89152"/>
        <c:crosses val="autoZero"/>
        <c:crossBetween val="midCat"/>
      </c:valAx>
      <c:valAx>
        <c:axId val="106889152"/>
        <c:scaling>
          <c:orientation val="minMax"/>
          <c:min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</a:t>
                </a:r>
                <a:r>
                  <a:rPr lang="en-IN" baseline="0"/>
                  <a:t> Voltage [V]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702432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Discharge</a:t>
            </a:r>
            <a:r>
              <a:rPr lang="en-IN" baseline="0"/>
              <a:t> Characteristics </a:t>
            </a:r>
            <a:r>
              <a:rPr lang="en-IN" sz="1400" b="0" i="0" u="none" strike="noStrike" baseline="0">
                <a:effectLst/>
              </a:rPr>
              <a:t>(</a:t>
            </a:r>
            <a:r>
              <a:rPr lang="en-US" sz="1400" b="0" i="0" u="none" strike="noStrike" baseline="0">
                <a:effectLst/>
              </a:rPr>
              <a:t>T</a:t>
            </a:r>
            <a:r>
              <a:rPr lang="en-US" sz="1400" b="0" i="0" u="none" strike="noStrike" baseline="-25000">
                <a:effectLst/>
              </a:rPr>
              <a:t>inital</a:t>
            </a:r>
            <a:r>
              <a:rPr lang="en-IN" sz="1400" b="0" i="0" u="none" strike="noStrike" baseline="0">
                <a:effectLst/>
              </a:rPr>
              <a:t>=35</a:t>
            </a:r>
            <a:r>
              <a:rPr lang="en-IN" sz="1400" b="0" i="0" u="none" strike="noStrike" baseline="30000">
                <a:effectLst/>
              </a:rPr>
              <a:t>0</a:t>
            </a:r>
            <a:r>
              <a:rPr lang="en-IN" sz="1400" b="0" i="0" u="none" strike="noStrike" baseline="0">
                <a:effectLst/>
              </a:rPr>
              <a:t>C)</a:t>
            </a:r>
            <a:endParaRPr lang="en-IN"/>
          </a:p>
        </c:rich>
      </c:tx>
      <c:layout>
        <c:manualLayout>
          <c:xMode val="edge"/>
          <c:yMode val="edge"/>
          <c:x val="0.19237462255414059"/>
          <c:y val="2.67152543050300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2"/>
          <c:tx>
            <c:strRef>
              <c:f>'Sheet2 (2)'!$I$1</c:f>
              <c:strCache>
                <c:ptCount val="1"/>
                <c:pt idx="0">
                  <c:v>Voltage @ C/2 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'Sheet2 (2)'!$H$2:$H$77</c:f>
              <c:numCache>
                <c:formatCode>General</c:formatCode>
                <c:ptCount val="76"/>
                <c:pt idx="0">
                  <c:v>1.8702518504042899E-2</c:v>
                </c:pt>
                <c:pt idx="1">
                  <c:v>3.37774245443348E-2</c:v>
                </c:pt>
                <c:pt idx="2">
                  <c:v>5.95744680851064E-2</c:v>
                </c:pt>
                <c:pt idx="3">
                  <c:v>8.1914893617021395E-2</c:v>
                </c:pt>
                <c:pt idx="4">
                  <c:v>0.104255319148936</c:v>
                </c:pt>
                <c:pt idx="5">
                  <c:v>0.129089733702309</c:v>
                </c:pt>
                <c:pt idx="6">
                  <c:v>0.14574468085106301</c:v>
                </c:pt>
                <c:pt idx="7">
                  <c:v>0.14574468085106301</c:v>
                </c:pt>
                <c:pt idx="8">
                  <c:v>0.177659574468085</c:v>
                </c:pt>
                <c:pt idx="9">
                  <c:v>0.20251911473727899</c:v>
                </c:pt>
                <c:pt idx="10">
                  <c:v>0.239963236192197</c:v>
                </c:pt>
                <c:pt idx="11">
                  <c:v>0.27740735764711599</c:v>
                </c:pt>
                <c:pt idx="12">
                  <c:v>0.31485147910203398</c:v>
                </c:pt>
                <c:pt idx="13">
                  <c:v>0.35229560055695303</c:v>
                </c:pt>
                <c:pt idx="14">
                  <c:v>0.38973972201187201</c:v>
                </c:pt>
                <c:pt idx="15">
                  <c:v>0.42718384346679</c:v>
                </c:pt>
                <c:pt idx="16">
                  <c:v>0.46462796492170899</c:v>
                </c:pt>
                <c:pt idx="17">
                  <c:v>0.50207208637662704</c:v>
                </c:pt>
                <c:pt idx="18">
                  <c:v>0.53951620783154597</c:v>
                </c:pt>
                <c:pt idx="19">
                  <c:v>0.57696032928646401</c:v>
                </c:pt>
                <c:pt idx="20">
                  <c:v>0.61440445074138295</c:v>
                </c:pt>
                <c:pt idx="21">
                  <c:v>0.65184857219630099</c:v>
                </c:pt>
                <c:pt idx="22">
                  <c:v>0.68929269365122003</c:v>
                </c:pt>
                <c:pt idx="23">
                  <c:v>0.72673681510613797</c:v>
                </c:pt>
                <c:pt idx="24">
                  <c:v>0.76418093656105701</c:v>
                </c:pt>
                <c:pt idx="25">
                  <c:v>0.80162505801597495</c:v>
                </c:pt>
                <c:pt idx="26">
                  <c:v>0.83906917947089399</c:v>
                </c:pt>
                <c:pt idx="27">
                  <c:v>0.87651330092581203</c:v>
                </c:pt>
                <c:pt idx="28">
                  <c:v>0.91395742238073097</c:v>
                </c:pt>
                <c:pt idx="29">
                  <c:v>0.95140154383564901</c:v>
                </c:pt>
                <c:pt idx="30">
                  <c:v>0.98884566529056805</c:v>
                </c:pt>
                <c:pt idx="31">
                  <c:v>1.0262897867454801</c:v>
                </c:pt>
                <c:pt idx="32">
                  <c:v>1.0637339082004</c:v>
                </c:pt>
                <c:pt idx="33">
                  <c:v>1.10117802965532</c:v>
                </c:pt>
                <c:pt idx="34">
                  <c:v>1.1386221511102399</c:v>
                </c:pt>
                <c:pt idx="35">
                  <c:v>1.1765957446808499</c:v>
                </c:pt>
                <c:pt idx="36">
                  <c:v>1.2117021276595701</c:v>
                </c:pt>
                <c:pt idx="37">
                  <c:v>1.23404255319148</c:v>
                </c:pt>
                <c:pt idx="38">
                  <c:v>1.26595744680851</c:v>
                </c:pt>
                <c:pt idx="39">
                  <c:v>1.2914893617021199</c:v>
                </c:pt>
                <c:pt idx="40">
                  <c:v>1.3202127659574401</c:v>
                </c:pt>
                <c:pt idx="41">
                  <c:v>1.35531914893617</c:v>
                </c:pt>
                <c:pt idx="42">
                  <c:v>1.3936170212765899</c:v>
                </c:pt>
                <c:pt idx="43">
                  <c:v>1.4351063829787201</c:v>
                </c:pt>
                <c:pt idx="44">
                  <c:v>1.46382978723404</c:v>
                </c:pt>
                <c:pt idx="45">
                  <c:v>1.4989361702127599</c:v>
                </c:pt>
                <c:pt idx="46">
                  <c:v>1.5468085106382901</c:v>
                </c:pt>
                <c:pt idx="47">
                  <c:v>1.58795160856926</c:v>
                </c:pt>
                <c:pt idx="48">
                  <c:v>1.6253957300241799</c:v>
                </c:pt>
                <c:pt idx="49">
                  <c:v>1.6628398514791001</c:v>
                </c:pt>
                <c:pt idx="50">
                  <c:v>1.70028397293402</c:v>
                </c:pt>
                <c:pt idx="51">
                  <c:v>1.7377280943889299</c:v>
                </c:pt>
                <c:pt idx="52">
                  <c:v>1.77432121308351</c:v>
                </c:pt>
                <c:pt idx="53">
                  <c:v>1.8432524366709799</c:v>
                </c:pt>
                <c:pt idx="54">
                  <c:v>1.8858025746879301</c:v>
                </c:pt>
                <c:pt idx="55">
                  <c:v>1.91473666853946</c:v>
                </c:pt>
                <c:pt idx="56">
                  <c:v>1.92041002027505</c:v>
                </c:pt>
                <c:pt idx="57">
                  <c:v>1.93714640789505</c:v>
                </c:pt>
                <c:pt idx="58">
                  <c:v>1.9553191489361601</c:v>
                </c:pt>
                <c:pt idx="59">
                  <c:v>1.9648936170212701</c:v>
                </c:pt>
                <c:pt idx="60">
                  <c:v>1.9744680851063801</c:v>
                </c:pt>
                <c:pt idx="61">
                  <c:v>1.98092577212138</c:v>
                </c:pt>
                <c:pt idx="62">
                  <c:v>1.9828168893665801</c:v>
                </c:pt>
                <c:pt idx="63">
                  <c:v>1.9858426769588999</c:v>
                </c:pt>
                <c:pt idx="64">
                  <c:v>1.99605471008297</c:v>
                </c:pt>
              </c:numCache>
              <c:extLst xmlns:c15="http://schemas.microsoft.com/office/drawing/2012/chart"/>
            </c:numRef>
          </c:xVal>
          <c:yVal>
            <c:numRef>
              <c:f>'Sheet2 (2)'!$I$4:$I$77</c:f>
              <c:numCache>
                <c:formatCode>General</c:formatCode>
                <c:ptCount val="74"/>
                <c:pt idx="0">
                  <c:v>3.9922077922077901</c:v>
                </c:pt>
                <c:pt idx="1">
                  <c:v>3.9785714285714202</c:v>
                </c:pt>
                <c:pt idx="2">
                  <c:v>3.9629870129870102</c:v>
                </c:pt>
                <c:pt idx="3">
                  <c:v>3.9511643740055198</c:v>
                </c:pt>
                <c:pt idx="4">
                  <c:v>3.9376623376623301</c:v>
                </c:pt>
                <c:pt idx="5">
                  <c:v>3.9376623376623301</c:v>
                </c:pt>
                <c:pt idx="6">
                  <c:v>3.9259740259740199</c:v>
                </c:pt>
                <c:pt idx="7">
                  <c:v>3.9200629908955098</c:v>
                </c:pt>
                <c:pt idx="8">
                  <c:v>3.9092720634666702</c:v>
                </c:pt>
                <c:pt idx="9">
                  <c:v>3.8996036731246999</c:v>
                </c:pt>
                <c:pt idx="10">
                  <c:v>3.89093369317249</c:v>
                </c:pt>
                <c:pt idx="11">
                  <c:v>3.8840392646702</c:v>
                </c:pt>
                <c:pt idx="12">
                  <c:v>3.8751426185754498</c:v>
                </c:pt>
                <c:pt idx="13">
                  <c:v>3.8636622482963801</c:v>
                </c:pt>
                <c:pt idx="14">
                  <c:v>3.85390705921332</c:v>
                </c:pt>
                <c:pt idx="15">
                  <c:v>3.84449299368009</c:v>
                </c:pt>
                <c:pt idx="16">
                  <c:v>3.8333598933211199</c:v>
                </c:pt>
                <c:pt idx="17">
                  <c:v>3.8234255600314899</c:v>
                </c:pt>
                <c:pt idx="18">
                  <c:v>3.8118943697641101</c:v>
                </c:pt>
                <c:pt idx="19">
                  <c:v>3.8007313620668901</c:v>
                </c:pt>
                <c:pt idx="20">
                  <c:v>3.7903011216347098</c:v>
                </c:pt>
                <c:pt idx="21">
                  <c:v>3.7800561717793699</c:v>
                </c:pt>
                <c:pt idx="22">
                  <c:v>3.7696484180676801</c:v>
                </c:pt>
                <c:pt idx="23">
                  <c:v>3.7605084656572298</c:v>
                </c:pt>
                <c:pt idx="24">
                  <c:v>3.7525917908414499</c:v>
                </c:pt>
                <c:pt idx="25">
                  <c:v>3.7444758836821199</c:v>
                </c:pt>
                <c:pt idx="26">
                  <c:v>3.7370840489225801</c:v>
                </c:pt>
                <c:pt idx="27">
                  <c:v>3.73105535915915</c:v>
                </c:pt>
                <c:pt idx="28">
                  <c:v>3.7255933347520802</c:v>
                </c:pt>
                <c:pt idx="29">
                  <c:v>3.7210914933099399</c:v>
                </c:pt>
                <c:pt idx="30">
                  <c:v>3.7168540957007701</c:v>
                </c:pt>
                <c:pt idx="31">
                  <c:v>3.7127174385993902</c:v>
                </c:pt>
                <c:pt idx="32">
                  <c:v>3.7087507811049099</c:v>
                </c:pt>
                <c:pt idx="33">
                  <c:v>3.7077922077921999</c:v>
                </c:pt>
                <c:pt idx="34">
                  <c:v>3.7058441558441499</c:v>
                </c:pt>
                <c:pt idx="35">
                  <c:v>3.7</c:v>
                </c:pt>
                <c:pt idx="36">
                  <c:v>3.7038961038961</c:v>
                </c:pt>
                <c:pt idx="37">
                  <c:v>3.69805194805194</c:v>
                </c:pt>
                <c:pt idx="38">
                  <c:v>3.69805194805194</c:v>
                </c:pt>
                <c:pt idx="39">
                  <c:v>3.6922077922077898</c:v>
                </c:pt>
                <c:pt idx="40">
                  <c:v>3.6922077922077898</c:v>
                </c:pt>
                <c:pt idx="41">
                  <c:v>3.6844155844155799</c:v>
                </c:pt>
                <c:pt idx="42">
                  <c:v>3.6805194805194801</c:v>
                </c:pt>
                <c:pt idx="43">
                  <c:v>3.67662337662337</c:v>
                </c:pt>
                <c:pt idx="44">
                  <c:v>3.6668831168831102</c:v>
                </c:pt>
                <c:pt idx="45">
                  <c:v>3.65056864050855</c:v>
                </c:pt>
                <c:pt idx="46">
                  <c:v>3.64149907153323</c:v>
                </c:pt>
                <c:pt idx="47">
                  <c:v>3.63048237743067</c:v>
                </c:pt>
                <c:pt idx="48">
                  <c:v>3.6205541155555698</c:v>
                </c:pt>
                <c:pt idx="49">
                  <c:v>3.6090828898761602</c:v>
                </c:pt>
                <c:pt idx="50">
                  <c:v>3.5986020980470599</c:v>
                </c:pt>
                <c:pt idx="51">
                  <c:v>3.5802310782839899</c:v>
                </c:pt>
                <c:pt idx="52">
                  <c:v>3.5587959117996402</c:v>
                </c:pt>
                <c:pt idx="53">
                  <c:v>3.5378046331777599</c:v>
                </c:pt>
                <c:pt idx="54">
                  <c:v>3.5096315707509702</c:v>
                </c:pt>
                <c:pt idx="55">
                  <c:v>3.4818780480654099</c:v>
                </c:pt>
                <c:pt idx="56">
                  <c:v>3.4564935064935001</c:v>
                </c:pt>
                <c:pt idx="57">
                  <c:v>3.43701298701298</c:v>
                </c:pt>
                <c:pt idx="58">
                  <c:v>3.4077922077922</c:v>
                </c:pt>
                <c:pt idx="59">
                  <c:v>3.3716219138793702</c:v>
                </c:pt>
                <c:pt idx="60">
                  <c:v>3.34099171084778</c:v>
                </c:pt>
                <c:pt idx="61">
                  <c:v>3.3179314540588498</c:v>
                </c:pt>
                <c:pt idx="62">
                  <c:v>3.2944126763822901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4168-4701-80D2-03E8FBFD309C}"/>
            </c:ext>
          </c:extLst>
        </c:ser>
        <c:ser>
          <c:idx val="3"/>
          <c:order val="3"/>
          <c:tx>
            <c:strRef>
              <c:f>'Sheet2 (2)'!$K$1</c:f>
              <c:strCache>
                <c:ptCount val="1"/>
                <c:pt idx="0">
                  <c:v>OF Voltage @ C/2 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'Sheet2 (2)'!$L$2:$L$4001</c:f>
              <c:numCache>
                <c:formatCode>General</c:formatCode>
                <c:ptCount val="4000"/>
                <c:pt idx="0">
                  <c:v>5.2899999999999996E-4</c:v>
                </c:pt>
                <c:pt idx="1">
                  <c:v>1.0579999999999999E-3</c:v>
                </c:pt>
                <c:pt idx="2">
                  <c:v>1.5869999999999999E-3</c:v>
                </c:pt>
                <c:pt idx="3">
                  <c:v>2.1159999999999998E-3</c:v>
                </c:pt>
                <c:pt idx="4">
                  <c:v>2.6449999999999998E-3</c:v>
                </c:pt>
                <c:pt idx="5">
                  <c:v>3.1739999999999997E-3</c:v>
                </c:pt>
                <c:pt idx="6">
                  <c:v>3.7029999999999997E-3</c:v>
                </c:pt>
                <c:pt idx="7">
                  <c:v>4.2319999999999997E-3</c:v>
                </c:pt>
                <c:pt idx="8">
                  <c:v>4.7609999999999996E-3</c:v>
                </c:pt>
                <c:pt idx="9">
                  <c:v>5.2899999999999996E-3</c:v>
                </c:pt>
                <c:pt idx="10">
                  <c:v>5.8189999999999987E-3</c:v>
                </c:pt>
                <c:pt idx="11">
                  <c:v>6.3479999999999995E-3</c:v>
                </c:pt>
                <c:pt idx="12">
                  <c:v>6.8769999999999994E-3</c:v>
                </c:pt>
                <c:pt idx="13">
                  <c:v>7.4059999999999994E-3</c:v>
                </c:pt>
                <c:pt idx="14">
                  <c:v>7.9349999999999993E-3</c:v>
                </c:pt>
                <c:pt idx="15">
                  <c:v>8.4639999999999993E-3</c:v>
                </c:pt>
                <c:pt idx="16">
                  <c:v>8.9929999999999975E-3</c:v>
                </c:pt>
                <c:pt idx="17">
                  <c:v>9.5219999999999992E-3</c:v>
                </c:pt>
                <c:pt idx="18">
                  <c:v>1.0050999999999999E-2</c:v>
                </c:pt>
                <c:pt idx="19">
                  <c:v>1.0579999999999999E-2</c:v>
                </c:pt>
                <c:pt idx="20">
                  <c:v>1.1108999999999997E-2</c:v>
                </c:pt>
                <c:pt idx="21">
                  <c:v>1.1637999999999997E-2</c:v>
                </c:pt>
                <c:pt idx="22">
                  <c:v>1.2166999999999999E-2</c:v>
                </c:pt>
                <c:pt idx="23">
                  <c:v>1.2695999999999999E-2</c:v>
                </c:pt>
                <c:pt idx="24">
                  <c:v>1.3224999999999997E-2</c:v>
                </c:pt>
                <c:pt idx="25">
                  <c:v>1.3753999999999999E-2</c:v>
                </c:pt>
                <c:pt idx="26">
                  <c:v>1.4282999999999997E-2</c:v>
                </c:pt>
                <c:pt idx="27">
                  <c:v>1.4811999999999999E-2</c:v>
                </c:pt>
                <c:pt idx="28">
                  <c:v>1.5340999999999999E-2</c:v>
                </c:pt>
                <c:pt idx="29">
                  <c:v>1.5869999999999999E-2</c:v>
                </c:pt>
                <c:pt idx="30">
                  <c:v>1.6398999999999997E-2</c:v>
                </c:pt>
                <c:pt idx="31">
                  <c:v>1.6927999999999999E-2</c:v>
                </c:pt>
                <c:pt idx="32">
                  <c:v>1.7456999999999997E-2</c:v>
                </c:pt>
                <c:pt idx="33">
                  <c:v>1.7985999999999995E-2</c:v>
                </c:pt>
                <c:pt idx="34">
                  <c:v>1.8514999999999997E-2</c:v>
                </c:pt>
                <c:pt idx="35">
                  <c:v>1.9043999999999998E-2</c:v>
                </c:pt>
                <c:pt idx="36">
                  <c:v>1.9572999999999997E-2</c:v>
                </c:pt>
                <c:pt idx="37">
                  <c:v>2.0101999999999998E-2</c:v>
                </c:pt>
                <c:pt idx="38">
                  <c:v>2.0630999999999997E-2</c:v>
                </c:pt>
                <c:pt idx="39">
                  <c:v>2.1159999999999998E-2</c:v>
                </c:pt>
                <c:pt idx="40">
                  <c:v>2.1689E-2</c:v>
                </c:pt>
                <c:pt idx="41">
                  <c:v>2.2217999999999995E-2</c:v>
                </c:pt>
                <c:pt idx="42">
                  <c:v>2.2746999999999996E-2</c:v>
                </c:pt>
                <c:pt idx="43">
                  <c:v>2.3275999999999995E-2</c:v>
                </c:pt>
                <c:pt idx="44">
                  <c:v>2.3805E-2</c:v>
                </c:pt>
                <c:pt idx="45">
                  <c:v>2.4333999999999998E-2</c:v>
                </c:pt>
                <c:pt idx="46">
                  <c:v>2.4862999999999996E-2</c:v>
                </c:pt>
                <c:pt idx="47">
                  <c:v>2.5391999999999998E-2</c:v>
                </c:pt>
                <c:pt idx="48">
                  <c:v>2.5920999999999996E-2</c:v>
                </c:pt>
                <c:pt idx="49">
                  <c:v>2.6449999999999994E-2</c:v>
                </c:pt>
                <c:pt idx="50">
                  <c:v>2.6978999999999996E-2</c:v>
                </c:pt>
                <c:pt idx="51">
                  <c:v>2.7507999999999998E-2</c:v>
                </c:pt>
                <c:pt idx="52">
                  <c:v>2.8036999999999999E-2</c:v>
                </c:pt>
                <c:pt idx="53">
                  <c:v>2.8565999999999994E-2</c:v>
                </c:pt>
                <c:pt idx="54">
                  <c:v>2.9094999999999996E-2</c:v>
                </c:pt>
                <c:pt idx="55">
                  <c:v>2.9623999999999998E-2</c:v>
                </c:pt>
                <c:pt idx="56">
                  <c:v>3.0152999999999996E-2</c:v>
                </c:pt>
                <c:pt idx="57">
                  <c:v>3.0681999999999997E-2</c:v>
                </c:pt>
                <c:pt idx="58">
                  <c:v>3.1210999999999996E-2</c:v>
                </c:pt>
                <c:pt idx="59">
                  <c:v>3.1739999999999997E-2</c:v>
                </c:pt>
                <c:pt idx="60">
                  <c:v>3.2268999999999992E-2</c:v>
                </c:pt>
                <c:pt idx="61">
                  <c:v>3.2797999999999994E-2</c:v>
                </c:pt>
                <c:pt idx="62">
                  <c:v>3.3326999999999996E-2</c:v>
                </c:pt>
                <c:pt idx="63">
                  <c:v>3.3855999999999997E-2</c:v>
                </c:pt>
                <c:pt idx="64">
                  <c:v>3.4384999999999999E-2</c:v>
                </c:pt>
                <c:pt idx="65">
                  <c:v>3.4913999999999994E-2</c:v>
                </c:pt>
                <c:pt idx="66">
                  <c:v>3.5442999999999995E-2</c:v>
                </c:pt>
                <c:pt idx="67">
                  <c:v>3.597199999999999E-2</c:v>
                </c:pt>
                <c:pt idx="68">
                  <c:v>3.6500999999999999E-2</c:v>
                </c:pt>
                <c:pt idx="69">
                  <c:v>3.7029999999999993E-2</c:v>
                </c:pt>
                <c:pt idx="70">
                  <c:v>3.7558999999999995E-2</c:v>
                </c:pt>
                <c:pt idx="71">
                  <c:v>3.8087999999999997E-2</c:v>
                </c:pt>
                <c:pt idx="72">
                  <c:v>3.8616999999999992E-2</c:v>
                </c:pt>
                <c:pt idx="73">
                  <c:v>3.9145999999999993E-2</c:v>
                </c:pt>
                <c:pt idx="74">
                  <c:v>3.9674999999999995E-2</c:v>
                </c:pt>
                <c:pt idx="75">
                  <c:v>4.0203999999999997E-2</c:v>
                </c:pt>
                <c:pt idx="76">
                  <c:v>4.0732999999999998E-2</c:v>
                </c:pt>
                <c:pt idx="77">
                  <c:v>4.1261999999999993E-2</c:v>
                </c:pt>
                <c:pt idx="78">
                  <c:v>4.1790999999999988E-2</c:v>
                </c:pt>
                <c:pt idx="79">
                  <c:v>4.2319999999999997E-2</c:v>
                </c:pt>
                <c:pt idx="80">
                  <c:v>4.2848999999999998E-2</c:v>
                </c:pt>
                <c:pt idx="81">
                  <c:v>4.3378E-2</c:v>
                </c:pt>
                <c:pt idx="82">
                  <c:v>4.3906999999999995E-2</c:v>
                </c:pt>
                <c:pt idx="83">
                  <c:v>4.4435999999999989E-2</c:v>
                </c:pt>
                <c:pt idx="84">
                  <c:v>4.4964999999999991E-2</c:v>
                </c:pt>
                <c:pt idx="85">
                  <c:v>4.5493999999999993E-2</c:v>
                </c:pt>
                <c:pt idx="86">
                  <c:v>4.6022999999999994E-2</c:v>
                </c:pt>
                <c:pt idx="87">
                  <c:v>4.6551999999999989E-2</c:v>
                </c:pt>
                <c:pt idx="88">
                  <c:v>4.7080999999999991E-2</c:v>
                </c:pt>
                <c:pt idx="89">
                  <c:v>4.761E-2</c:v>
                </c:pt>
                <c:pt idx="90">
                  <c:v>4.8139000000000001E-2</c:v>
                </c:pt>
                <c:pt idx="91">
                  <c:v>4.8667999999999996E-2</c:v>
                </c:pt>
                <c:pt idx="92">
                  <c:v>4.9196999999999991E-2</c:v>
                </c:pt>
                <c:pt idx="93">
                  <c:v>4.9725999999999992E-2</c:v>
                </c:pt>
                <c:pt idx="94">
                  <c:v>5.0254999999999994E-2</c:v>
                </c:pt>
                <c:pt idx="95">
                  <c:v>5.0783999999999996E-2</c:v>
                </c:pt>
                <c:pt idx="96">
                  <c:v>5.1312999999999998E-2</c:v>
                </c:pt>
                <c:pt idx="97">
                  <c:v>5.1841999999999992E-2</c:v>
                </c:pt>
                <c:pt idx="98">
                  <c:v>5.2370999999999987E-2</c:v>
                </c:pt>
                <c:pt idx="99">
                  <c:v>5.2899999999999989E-2</c:v>
                </c:pt>
                <c:pt idx="100">
                  <c:v>5.3428999999999997E-2</c:v>
                </c:pt>
                <c:pt idx="101">
                  <c:v>5.3957999999999992E-2</c:v>
                </c:pt>
                <c:pt idx="102">
                  <c:v>5.4486999999999994E-2</c:v>
                </c:pt>
                <c:pt idx="103">
                  <c:v>5.5015999999999995E-2</c:v>
                </c:pt>
                <c:pt idx="104">
                  <c:v>5.5544999999999997E-2</c:v>
                </c:pt>
                <c:pt idx="105">
                  <c:v>5.6073999999999999E-2</c:v>
                </c:pt>
                <c:pt idx="106">
                  <c:v>5.6602999999999987E-2</c:v>
                </c:pt>
                <c:pt idx="107">
                  <c:v>5.7131999999999988E-2</c:v>
                </c:pt>
                <c:pt idx="108">
                  <c:v>5.766099999999999E-2</c:v>
                </c:pt>
                <c:pt idx="109">
                  <c:v>5.8189999999999992E-2</c:v>
                </c:pt>
                <c:pt idx="110">
                  <c:v>5.8719E-2</c:v>
                </c:pt>
                <c:pt idx="111">
                  <c:v>5.9247999999999995E-2</c:v>
                </c:pt>
                <c:pt idx="112">
                  <c:v>5.9776999999999997E-2</c:v>
                </c:pt>
                <c:pt idx="113">
                  <c:v>6.0305999999999992E-2</c:v>
                </c:pt>
                <c:pt idx="114">
                  <c:v>6.0834999999999993E-2</c:v>
                </c:pt>
                <c:pt idx="115">
                  <c:v>6.1363999999999995E-2</c:v>
                </c:pt>
                <c:pt idx="116">
                  <c:v>6.189299999999999E-2</c:v>
                </c:pt>
                <c:pt idx="117">
                  <c:v>6.2421999999999991E-2</c:v>
                </c:pt>
                <c:pt idx="118">
                  <c:v>6.2950999999999993E-2</c:v>
                </c:pt>
                <c:pt idx="119">
                  <c:v>6.3479999999999995E-2</c:v>
                </c:pt>
                <c:pt idx="120">
                  <c:v>6.4008999999999983E-2</c:v>
                </c:pt>
                <c:pt idx="121">
                  <c:v>6.4537999999999984E-2</c:v>
                </c:pt>
                <c:pt idx="122">
                  <c:v>6.5066999999999986E-2</c:v>
                </c:pt>
                <c:pt idx="123">
                  <c:v>6.5595999999999988E-2</c:v>
                </c:pt>
                <c:pt idx="124">
                  <c:v>6.6124999999999989E-2</c:v>
                </c:pt>
                <c:pt idx="125">
                  <c:v>6.6653999999999991E-2</c:v>
                </c:pt>
                <c:pt idx="126">
                  <c:v>6.7182999999999993E-2</c:v>
                </c:pt>
                <c:pt idx="127">
                  <c:v>6.7711999999999994E-2</c:v>
                </c:pt>
                <c:pt idx="128">
                  <c:v>6.8240999999999996E-2</c:v>
                </c:pt>
                <c:pt idx="129">
                  <c:v>6.8769999999999998E-2</c:v>
                </c:pt>
                <c:pt idx="130">
                  <c:v>6.9298999999999986E-2</c:v>
                </c:pt>
                <c:pt idx="131">
                  <c:v>6.9827999999999987E-2</c:v>
                </c:pt>
                <c:pt idx="132">
                  <c:v>7.0356999999999989E-2</c:v>
                </c:pt>
                <c:pt idx="133">
                  <c:v>7.0885999999999991E-2</c:v>
                </c:pt>
                <c:pt idx="134">
                  <c:v>7.1414999999999992E-2</c:v>
                </c:pt>
                <c:pt idx="135">
                  <c:v>7.194399999999998E-2</c:v>
                </c:pt>
                <c:pt idx="136">
                  <c:v>7.2472999999999982E-2</c:v>
                </c:pt>
                <c:pt idx="137">
                  <c:v>7.3001999999999997E-2</c:v>
                </c:pt>
                <c:pt idx="138">
                  <c:v>7.3530999999999999E-2</c:v>
                </c:pt>
                <c:pt idx="139">
                  <c:v>7.4059999999999987E-2</c:v>
                </c:pt>
                <c:pt idx="140">
                  <c:v>7.4588999999999989E-2</c:v>
                </c:pt>
                <c:pt idx="141">
                  <c:v>7.511799999999999E-2</c:v>
                </c:pt>
                <c:pt idx="142">
                  <c:v>7.5646999999999992E-2</c:v>
                </c:pt>
                <c:pt idx="143">
                  <c:v>7.6175999999999994E-2</c:v>
                </c:pt>
                <c:pt idx="144">
                  <c:v>7.6704999999999995E-2</c:v>
                </c:pt>
                <c:pt idx="145">
                  <c:v>7.7233999999999983E-2</c:v>
                </c:pt>
                <c:pt idx="146">
                  <c:v>7.7762999999999985E-2</c:v>
                </c:pt>
                <c:pt idx="147">
                  <c:v>7.8291999999999987E-2</c:v>
                </c:pt>
                <c:pt idx="148">
                  <c:v>7.8820999999999988E-2</c:v>
                </c:pt>
                <c:pt idx="149">
                  <c:v>7.934999999999999E-2</c:v>
                </c:pt>
                <c:pt idx="150">
                  <c:v>7.9878999999999992E-2</c:v>
                </c:pt>
                <c:pt idx="151">
                  <c:v>8.0407999999999993E-2</c:v>
                </c:pt>
                <c:pt idx="152">
                  <c:v>8.0936999999999995E-2</c:v>
                </c:pt>
                <c:pt idx="153">
                  <c:v>8.1465999999999997E-2</c:v>
                </c:pt>
                <c:pt idx="154">
                  <c:v>8.1994999999999985E-2</c:v>
                </c:pt>
                <c:pt idx="155">
                  <c:v>8.2523999999999986E-2</c:v>
                </c:pt>
                <c:pt idx="156">
                  <c:v>8.3052999999999974E-2</c:v>
                </c:pt>
                <c:pt idx="157">
                  <c:v>8.3581999999999976E-2</c:v>
                </c:pt>
                <c:pt idx="158">
                  <c:v>8.4110999999999977E-2</c:v>
                </c:pt>
                <c:pt idx="159">
                  <c:v>8.4639999999999993E-2</c:v>
                </c:pt>
                <c:pt idx="160">
                  <c:v>8.5168999999999995E-2</c:v>
                </c:pt>
                <c:pt idx="161">
                  <c:v>8.5697999999999996E-2</c:v>
                </c:pt>
                <c:pt idx="162">
                  <c:v>8.6226999999999998E-2</c:v>
                </c:pt>
                <c:pt idx="163">
                  <c:v>8.6756E-2</c:v>
                </c:pt>
                <c:pt idx="164">
                  <c:v>8.7285000000000001E-2</c:v>
                </c:pt>
                <c:pt idx="165">
                  <c:v>8.7813999999999989E-2</c:v>
                </c:pt>
                <c:pt idx="166">
                  <c:v>8.8342999999999991E-2</c:v>
                </c:pt>
                <c:pt idx="167">
                  <c:v>8.8871999999999979E-2</c:v>
                </c:pt>
                <c:pt idx="168">
                  <c:v>8.940099999999998E-2</c:v>
                </c:pt>
                <c:pt idx="169">
                  <c:v>8.9929999999999982E-2</c:v>
                </c:pt>
                <c:pt idx="170">
                  <c:v>9.0458999999999984E-2</c:v>
                </c:pt>
                <c:pt idx="171">
                  <c:v>9.0987999999999986E-2</c:v>
                </c:pt>
                <c:pt idx="172">
                  <c:v>9.1516999999999987E-2</c:v>
                </c:pt>
                <c:pt idx="173">
                  <c:v>9.2045999999999989E-2</c:v>
                </c:pt>
                <c:pt idx="174">
                  <c:v>9.2574999999999991E-2</c:v>
                </c:pt>
                <c:pt idx="175">
                  <c:v>9.3103999999999978E-2</c:v>
                </c:pt>
                <c:pt idx="176">
                  <c:v>9.363299999999998E-2</c:v>
                </c:pt>
                <c:pt idx="177">
                  <c:v>9.4161999999999982E-2</c:v>
                </c:pt>
                <c:pt idx="178">
                  <c:v>9.4690999999999984E-2</c:v>
                </c:pt>
                <c:pt idx="179">
                  <c:v>9.5219999999999999E-2</c:v>
                </c:pt>
                <c:pt idx="180">
                  <c:v>9.5749000000000001E-2</c:v>
                </c:pt>
                <c:pt idx="181">
                  <c:v>9.6278000000000002E-2</c:v>
                </c:pt>
                <c:pt idx="182">
                  <c:v>9.6807000000000004E-2</c:v>
                </c:pt>
                <c:pt idx="183">
                  <c:v>9.7335999999999992E-2</c:v>
                </c:pt>
                <c:pt idx="184">
                  <c:v>9.786499999999998E-2</c:v>
                </c:pt>
                <c:pt idx="185">
                  <c:v>9.8393999999999981E-2</c:v>
                </c:pt>
                <c:pt idx="186">
                  <c:v>9.8922999999999983E-2</c:v>
                </c:pt>
                <c:pt idx="187">
                  <c:v>9.9451999999999985E-2</c:v>
                </c:pt>
                <c:pt idx="188">
                  <c:v>9.9980999999999987E-2</c:v>
                </c:pt>
                <c:pt idx="189">
                  <c:v>0.10050999999999999</c:v>
                </c:pt>
                <c:pt idx="190">
                  <c:v>0.10103899999999999</c:v>
                </c:pt>
                <c:pt idx="191">
                  <c:v>0.10156799999999999</c:v>
                </c:pt>
                <c:pt idx="192">
                  <c:v>0.10209699999999999</c:v>
                </c:pt>
                <c:pt idx="193">
                  <c:v>0.102626</c:v>
                </c:pt>
                <c:pt idx="194">
                  <c:v>0.10315499999999998</c:v>
                </c:pt>
                <c:pt idx="195">
                  <c:v>0.10368399999999998</c:v>
                </c:pt>
                <c:pt idx="196">
                  <c:v>0.10421299999999997</c:v>
                </c:pt>
                <c:pt idx="197">
                  <c:v>0.10474199999999997</c:v>
                </c:pt>
                <c:pt idx="198">
                  <c:v>0.10527099999999998</c:v>
                </c:pt>
                <c:pt idx="199">
                  <c:v>0.10579999999999998</c:v>
                </c:pt>
                <c:pt idx="200">
                  <c:v>0.10632899999999998</c:v>
                </c:pt>
                <c:pt idx="201">
                  <c:v>0.10685799999999999</c:v>
                </c:pt>
                <c:pt idx="202">
                  <c:v>0.107387</c:v>
                </c:pt>
                <c:pt idx="203">
                  <c:v>0.10791599999999998</c:v>
                </c:pt>
                <c:pt idx="204">
                  <c:v>0.10844499999999999</c:v>
                </c:pt>
                <c:pt idx="205">
                  <c:v>0.10897399999999999</c:v>
                </c:pt>
                <c:pt idx="206">
                  <c:v>0.10950299999999999</c:v>
                </c:pt>
                <c:pt idx="207">
                  <c:v>0.11003199999999999</c:v>
                </c:pt>
                <c:pt idx="208">
                  <c:v>0.11056099999999999</c:v>
                </c:pt>
                <c:pt idx="209">
                  <c:v>0.11108999999999999</c:v>
                </c:pt>
                <c:pt idx="210">
                  <c:v>0.111619</c:v>
                </c:pt>
                <c:pt idx="211">
                  <c:v>0.112148</c:v>
                </c:pt>
                <c:pt idx="212">
                  <c:v>0.11267699999999999</c:v>
                </c:pt>
                <c:pt idx="213">
                  <c:v>0.11320599999999997</c:v>
                </c:pt>
                <c:pt idx="214">
                  <c:v>0.11373499999999998</c:v>
                </c:pt>
                <c:pt idx="215">
                  <c:v>0.11426399999999998</c:v>
                </c:pt>
                <c:pt idx="216">
                  <c:v>0.11479299999999998</c:v>
                </c:pt>
                <c:pt idx="217">
                  <c:v>0.11532199999999998</c:v>
                </c:pt>
                <c:pt idx="218">
                  <c:v>0.11585099999999998</c:v>
                </c:pt>
                <c:pt idx="219">
                  <c:v>0.11637999999999998</c:v>
                </c:pt>
                <c:pt idx="220">
                  <c:v>0.11690899999999999</c:v>
                </c:pt>
                <c:pt idx="221">
                  <c:v>0.117438</c:v>
                </c:pt>
                <c:pt idx="222">
                  <c:v>0.11796699999999997</c:v>
                </c:pt>
                <c:pt idx="223">
                  <c:v>0.11849599999999999</c:v>
                </c:pt>
                <c:pt idx="224">
                  <c:v>0.11902499999999999</c:v>
                </c:pt>
                <c:pt idx="225">
                  <c:v>0.11955399999999999</c:v>
                </c:pt>
                <c:pt idx="226">
                  <c:v>0.12008299999999998</c:v>
                </c:pt>
                <c:pt idx="227">
                  <c:v>0.12061199999999998</c:v>
                </c:pt>
                <c:pt idx="228">
                  <c:v>0.12114099999999998</c:v>
                </c:pt>
                <c:pt idx="229">
                  <c:v>0.12166999999999999</c:v>
                </c:pt>
                <c:pt idx="230">
                  <c:v>0.12219899999999999</c:v>
                </c:pt>
                <c:pt idx="231">
                  <c:v>0.12272799999999999</c:v>
                </c:pt>
                <c:pt idx="232">
                  <c:v>0.12325699999999998</c:v>
                </c:pt>
                <c:pt idx="233">
                  <c:v>0.12378599999999998</c:v>
                </c:pt>
                <c:pt idx="234">
                  <c:v>0.12431499999999998</c:v>
                </c:pt>
                <c:pt idx="235">
                  <c:v>0.12484399999999998</c:v>
                </c:pt>
                <c:pt idx="236">
                  <c:v>0.12537299999999998</c:v>
                </c:pt>
                <c:pt idx="237">
                  <c:v>0.12590199999999999</c:v>
                </c:pt>
                <c:pt idx="238">
                  <c:v>0.12643099999999999</c:v>
                </c:pt>
                <c:pt idx="239">
                  <c:v>0.12695999999999999</c:v>
                </c:pt>
                <c:pt idx="240">
                  <c:v>0.12748899999999999</c:v>
                </c:pt>
                <c:pt idx="241">
                  <c:v>0.12801799999999997</c:v>
                </c:pt>
                <c:pt idx="242">
                  <c:v>0.12854699999999997</c:v>
                </c:pt>
                <c:pt idx="243">
                  <c:v>0.12907599999999997</c:v>
                </c:pt>
                <c:pt idx="244">
                  <c:v>0.12960499999999997</c:v>
                </c:pt>
                <c:pt idx="245">
                  <c:v>0.13013399999999997</c:v>
                </c:pt>
                <c:pt idx="246">
                  <c:v>0.13066299999999997</c:v>
                </c:pt>
                <c:pt idx="247">
                  <c:v>0.13119199999999998</c:v>
                </c:pt>
                <c:pt idx="248">
                  <c:v>0.13172099999999998</c:v>
                </c:pt>
                <c:pt idx="249">
                  <c:v>0.13224999999999998</c:v>
                </c:pt>
                <c:pt idx="250">
                  <c:v>0.13277899999999998</c:v>
                </c:pt>
                <c:pt idx="251">
                  <c:v>0.13330799999999998</c:v>
                </c:pt>
                <c:pt idx="252">
                  <c:v>0.13383699999999998</c:v>
                </c:pt>
                <c:pt idx="253">
                  <c:v>0.13436599999999999</c:v>
                </c:pt>
                <c:pt idx="254">
                  <c:v>0.13489499999999999</c:v>
                </c:pt>
                <c:pt idx="255">
                  <c:v>0.13542399999999999</c:v>
                </c:pt>
                <c:pt idx="256">
                  <c:v>0.13595299999999999</c:v>
                </c:pt>
                <c:pt idx="257">
                  <c:v>0.13648199999999999</c:v>
                </c:pt>
                <c:pt idx="258">
                  <c:v>0.13701099999999999</c:v>
                </c:pt>
                <c:pt idx="259">
                  <c:v>0.13754</c:v>
                </c:pt>
                <c:pt idx="260">
                  <c:v>0.13806899999999997</c:v>
                </c:pt>
                <c:pt idx="261">
                  <c:v>0.13859799999999997</c:v>
                </c:pt>
                <c:pt idx="262">
                  <c:v>0.13912699999999997</c:v>
                </c:pt>
                <c:pt idx="263">
                  <c:v>0.13965599999999997</c:v>
                </c:pt>
                <c:pt idx="264">
                  <c:v>0.14018499999999998</c:v>
                </c:pt>
                <c:pt idx="265">
                  <c:v>0.14071399999999998</c:v>
                </c:pt>
                <c:pt idx="266">
                  <c:v>0.14124299999999998</c:v>
                </c:pt>
                <c:pt idx="267">
                  <c:v>0.14177199999999998</c:v>
                </c:pt>
                <c:pt idx="268">
                  <c:v>0.14230099999999998</c:v>
                </c:pt>
                <c:pt idx="269">
                  <c:v>0.14282999999999998</c:v>
                </c:pt>
                <c:pt idx="270">
                  <c:v>0.14335899999999996</c:v>
                </c:pt>
                <c:pt idx="271">
                  <c:v>0.14388799999999996</c:v>
                </c:pt>
                <c:pt idx="272">
                  <c:v>0.14441699999999996</c:v>
                </c:pt>
                <c:pt idx="273">
                  <c:v>0.14494599999999996</c:v>
                </c:pt>
                <c:pt idx="274">
                  <c:v>0.14547499999999997</c:v>
                </c:pt>
                <c:pt idx="275">
                  <c:v>0.14600399999999999</c:v>
                </c:pt>
                <c:pt idx="276">
                  <c:v>0.146533</c:v>
                </c:pt>
                <c:pt idx="277">
                  <c:v>0.147062</c:v>
                </c:pt>
                <c:pt idx="278">
                  <c:v>0.147591</c:v>
                </c:pt>
                <c:pt idx="279">
                  <c:v>0.14811999999999997</c:v>
                </c:pt>
                <c:pt idx="280">
                  <c:v>0.14864899999999998</c:v>
                </c:pt>
                <c:pt idx="281">
                  <c:v>0.14917799999999998</c:v>
                </c:pt>
                <c:pt idx="282">
                  <c:v>0.14970699999999998</c:v>
                </c:pt>
                <c:pt idx="283">
                  <c:v>0.15023599999999998</c:v>
                </c:pt>
                <c:pt idx="284">
                  <c:v>0.15076499999999998</c:v>
                </c:pt>
                <c:pt idx="285">
                  <c:v>0.15129399999999998</c:v>
                </c:pt>
                <c:pt idx="286">
                  <c:v>0.15182299999999999</c:v>
                </c:pt>
                <c:pt idx="287">
                  <c:v>0.15235199999999999</c:v>
                </c:pt>
                <c:pt idx="288">
                  <c:v>0.15288099999999999</c:v>
                </c:pt>
                <c:pt idx="289">
                  <c:v>0.15340999999999999</c:v>
                </c:pt>
                <c:pt idx="290">
                  <c:v>0.15393899999999999</c:v>
                </c:pt>
                <c:pt idx="291">
                  <c:v>0.15446799999999997</c:v>
                </c:pt>
                <c:pt idx="292">
                  <c:v>0.15499699999999997</c:v>
                </c:pt>
                <c:pt idx="293">
                  <c:v>0.15552599999999997</c:v>
                </c:pt>
                <c:pt idx="294">
                  <c:v>0.15605499999999997</c:v>
                </c:pt>
                <c:pt idx="295">
                  <c:v>0.15658399999999997</c:v>
                </c:pt>
                <c:pt idx="296">
                  <c:v>0.15711299999999997</c:v>
                </c:pt>
                <c:pt idx="297">
                  <c:v>0.15764199999999998</c:v>
                </c:pt>
                <c:pt idx="298">
                  <c:v>0.15817099999999998</c:v>
                </c:pt>
                <c:pt idx="299">
                  <c:v>0.15869999999999998</c:v>
                </c:pt>
                <c:pt idx="300">
                  <c:v>0.15922899999999998</c:v>
                </c:pt>
                <c:pt idx="301">
                  <c:v>0.15975799999999998</c:v>
                </c:pt>
                <c:pt idx="302">
                  <c:v>0.16028699999999999</c:v>
                </c:pt>
                <c:pt idx="303">
                  <c:v>0.16081599999999999</c:v>
                </c:pt>
                <c:pt idx="304">
                  <c:v>0.16134499999999999</c:v>
                </c:pt>
                <c:pt idx="305">
                  <c:v>0.16187399999999999</c:v>
                </c:pt>
                <c:pt idx="306">
                  <c:v>0.16240299999999999</c:v>
                </c:pt>
                <c:pt idx="307">
                  <c:v>0.16293199999999999</c:v>
                </c:pt>
                <c:pt idx="308">
                  <c:v>0.16346099999999997</c:v>
                </c:pt>
                <c:pt idx="309">
                  <c:v>0.16398999999999997</c:v>
                </c:pt>
                <c:pt idx="310">
                  <c:v>0.16451899999999997</c:v>
                </c:pt>
                <c:pt idx="311">
                  <c:v>0.16504799999999997</c:v>
                </c:pt>
                <c:pt idx="312">
                  <c:v>0.16557699999999997</c:v>
                </c:pt>
                <c:pt idx="313">
                  <c:v>0.16610599999999995</c:v>
                </c:pt>
                <c:pt idx="314">
                  <c:v>0.16663499999999998</c:v>
                </c:pt>
                <c:pt idx="315">
                  <c:v>0.16716399999999995</c:v>
                </c:pt>
                <c:pt idx="316">
                  <c:v>0.16769300000000001</c:v>
                </c:pt>
                <c:pt idx="317">
                  <c:v>0.16822199999999995</c:v>
                </c:pt>
                <c:pt idx="318">
                  <c:v>0.16875100000000001</c:v>
                </c:pt>
                <c:pt idx="319">
                  <c:v>0.16927999999999999</c:v>
                </c:pt>
                <c:pt idx="320">
                  <c:v>0.16980900000000002</c:v>
                </c:pt>
                <c:pt idx="321">
                  <c:v>0.17033799999999999</c:v>
                </c:pt>
                <c:pt idx="322">
                  <c:v>0.17086699999999994</c:v>
                </c:pt>
                <c:pt idx="323">
                  <c:v>0.17139599999999999</c:v>
                </c:pt>
                <c:pt idx="324">
                  <c:v>0.17192499999999997</c:v>
                </c:pt>
                <c:pt idx="325">
                  <c:v>0.172454</c:v>
                </c:pt>
                <c:pt idx="326">
                  <c:v>0.17298299999999997</c:v>
                </c:pt>
                <c:pt idx="327">
                  <c:v>0.173512</c:v>
                </c:pt>
                <c:pt idx="328">
                  <c:v>0.17404099999999997</c:v>
                </c:pt>
                <c:pt idx="329">
                  <c:v>0.17457</c:v>
                </c:pt>
                <c:pt idx="330">
                  <c:v>0.17509899999999998</c:v>
                </c:pt>
                <c:pt idx="331">
                  <c:v>0.17562799999999998</c:v>
                </c:pt>
                <c:pt idx="332">
                  <c:v>0.17615699999999998</c:v>
                </c:pt>
                <c:pt idx="333">
                  <c:v>0.17668599999999998</c:v>
                </c:pt>
                <c:pt idx="334">
                  <c:v>0.17721499999999998</c:v>
                </c:pt>
                <c:pt idx="335">
                  <c:v>0.17774399999999996</c:v>
                </c:pt>
                <c:pt idx="336">
                  <c:v>0.17827299999999999</c:v>
                </c:pt>
                <c:pt idx="337">
                  <c:v>0.17880199999999996</c:v>
                </c:pt>
                <c:pt idx="338">
                  <c:v>0.17933099999999999</c:v>
                </c:pt>
                <c:pt idx="339">
                  <c:v>0.17985999999999996</c:v>
                </c:pt>
                <c:pt idx="340">
                  <c:v>0.18038899999999999</c:v>
                </c:pt>
                <c:pt idx="341">
                  <c:v>0.18091799999999997</c:v>
                </c:pt>
                <c:pt idx="342">
                  <c:v>0.18144699999999997</c:v>
                </c:pt>
                <c:pt idx="343">
                  <c:v>0.18197599999999997</c:v>
                </c:pt>
                <c:pt idx="344">
                  <c:v>0.18250499999999997</c:v>
                </c:pt>
                <c:pt idx="345">
                  <c:v>0.18303399999999997</c:v>
                </c:pt>
                <c:pt idx="346">
                  <c:v>0.18356299999999998</c:v>
                </c:pt>
                <c:pt idx="347">
                  <c:v>0.18409199999999998</c:v>
                </c:pt>
                <c:pt idx="348">
                  <c:v>0.18462099999999998</c:v>
                </c:pt>
                <c:pt idx="349">
                  <c:v>0.18514999999999998</c:v>
                </c:pt>
                <c:pt idx="350">
                  <c:v>0.18567899999999996</c:v>
                </c:pt>
                <c:pt idx="351">
                  <c:v>0.18620799999999996</c:v>
                </c:pt>
                <c:pt idx="352">
                  <c:v>0.18673699999999996</c:v>
                </c:pt>
                <c:pt idx="353">
                  <c:v>0.18726599999999996</c:v>
                </c:pt>
                <c:pt idx="354">
                  <c:v>0.18779499999999996</c:v>
                </c:pt>
                <c:pt idx="355">
                  <c:v>0.18832399999999996</c:v>
                </c:pt>
                <c:pt idx="356">
                  <c:v>0.18885299999999997</c:v>
                </c:pt>
                <c:pt idx="357">
                  <c:v>0.18938199999999997</c:v>
                </c:pt>
                <c:pt idx="358">
                  <c:v>0.18991099999999997</c:v>
                </c:pt>
                <c:pt idx="359">
                  <c:v>0.19044</c:v>
                </c:pt>
                <c:pt idx="360">
                  <c:v>0.19096899999999994</c:v>
                </c:pt>
                <c:pt idx="361">
                  <c:v>0.191498</c:v>
                </c:pt>
                <c:pt idx="362">
                  <c:v>0.19202699999999995</c:v>
                </c:pt>
                <c:pt idx="363">
                  <c:v>0.192556</c:v>
                </c:pt>
                <c:pt idx="364">
                  <c:v>0.19308499999999998</c:v>
                </c:pt>
                <c:pt idx="365">
                  <c:v>0.19361400000000001</c:v>
                </c:pt>
                <c:pt idx="366">
                  <c:v>0.19414299999999998</c:v>
                </c:pt>
                <c:pt idx="367">
                  <c:v>0.19467199999999998</c:v>
                </c:pt>
                <c:pt idx="368">
                  <c:v>0.19520099999999999</c:v>
                </c:pt>
                <c:pt idx="369">
                  <c:v>0.19572999999999996</c:v>
                </c:pt>
                <c:pt idx="370">
                  <c:v>0.19625899999999999</c:v>
                </c:pt>
                <c:pt idx="371">
                  <c:v>0.19678799999999996</c:v>
                </c:pt>
                <c:pt idx="372">
                  <c:v>0.19731699999999999</c:v>
                </c:pt>
                <c:pt idx="373">
                  <c:v>0.19784599999999997</c:v>
                </c:pt>
                <c:pt idx="374">
                  <c:v>0.198375</c:v>
                </c:pt>
                <c:pt idx="375">
                  <c:v>0.19890399999999997</c:v>
                </c:pt>
                <c:pt idx="376">
                  <c:v>0.199433</c:v>
                </c:pt>
                <c:pt idx="377">
                  <c:v>0.19996199999999997</c:v>
                </c:pt>
                <c:pt idx="378">
                  <c:v>0.200491</c:v>
                </c:pt>
                <c:pt idx="379">
                  <c:v>0.20101999999999998</c:v>
                </c:pt>
                <c:pt idx="380">
                  <c:v>0.20154899999999995</c:v>
                </c:pt>
                <c:pt idx="381">
                  <c:v>0.20207799999999998</c:v>
                </c:pt>
                <c:pt idx="382">
                  <c:v>0.20260699999999995</c:v>
                </c:pt>
                <c:pt idx="383">
                  <c:v>0.20313599999999998</c:v>
                </c:pt>
                <c:pt idx="384">
                  <c:v>0.20366499999999996</c:v>
                </c:pt>
                <c:pt idx="385">
                  <c:v>0.20419399999999999</c:v>
                </c:pt>
                <c:pt idx="386">
                  <c:v>0.20472299999999996</c:v>
                </c:pt>
                <c:pt idx="387">
                  <c:v>0.20525199999999999</c:v>
                </c:pt>
                <c:pt idx="388">
                  <c:v>0.20578099999999996</c:v>
                </c:pt>
                <c:pt idx="389">
                  <c:v>0.20630999999999997</c:v>
                </c:pt>
                <c:pt idx="390">
                  <c:v>0.20683899999999997</c:v>
                </c:pt>
                <c:pt idx="391">
                  <c:v>0.20736799999999997</c:v>
                </c:pt>
                <c:pt idx="392">
                  <c:v>0.20789699999999997</c:v>
                </c:pt>
                <c:pt idx="393">
                  <c:v>0.20842599999999994</c:v>
                </c:pt>
                <c:pt idx="394">
                  <c:v>0.20895499999999997</c:v>
                </c:pt>
                <c:pt idx="395">
                  <c:v>0.20948399999999995</c:v>
                </c:pt>
                <c:pt idx="396">
                  <c:v>0.21001299999999998</c:v>
                </c:pt>
                <c:pt idx="397">
                  <c:v>0.21054199999999995</c:v>
                </c:pt>
                <c:pt idx="398">
                  <c:v>0.21107099999999995</c:v>
                </c:pt>
                <c:pt idx="399">
                  <c:v>0.21159999999999995</c:v>
                </c:pt>
                <c:pt idx="400">
                  <c:v>0.21212899999999996</c:v>
                </c:pt>
                <c:pt idx="401">
                  <c:v>0.21265799999999996</c:v>
                </c:pt>
                <c:pt idx="402">
                  <c:v>0.21318699999999999</c:v>
                </c:pt>
                <c:pt idx="403">
                  <c:v>0.21371599999999999</c:v>
                </c:pt>
                <c:pt idx="404">
                  <c:v>0.21424499999999999</c:v>
                </c:pt>
                <c:pt idx="405">
                  <c:v>0.21477399999999999</c:v>
                </c:pt>
                <c:pt idx="406">
                  <c:v>0.21530299999999999</c:v>
                </c:pt>
                <c:pt idx="407">
                  <c:v>0.21583199999999997</c:v>
                </c:pt>
                <c:pt idx="408">
                  <c:v>0.216361</c:v>
                </c:pt>
                <c:pt idx="409">
                  <c:v>0.21688999999999997</c:v>
                </c:pt>
                <c:pt idx="410">
                  <c:v>0.21741899999999997</c:v>
                </c:pt>
                <c:pt idx="411">
                  <c:v>0.21794799999999998</c:v>
                </c:pt>
                <c:pt idx="412">
                  <c:v>0.21847699999999998</c:v>
                </c:pt>
                <c:pt idx="413">
                  <c:v>0.21900599999999998</c:v>
                </c:pt>
                <c:pt idx="414">
                  <c:v>0.21953499999999998</c:v>
                </c:pt>
                <c:pt idx="415">
                  <c:v>0.22006399999999998</c:v>
                </c:pt>
                <c:pt idx="416">
                  <c:v>0.22059299999999998</c:v>
                </c:pt>
                <c:pt idx="417">
                  <c:v>0.22112199999999999</c:v>
                </c:pt>
                <c:pt idx="418">
                  <c:v>0.22165099999999996</c:v>
                </c:pt>
                <c:pt idx="419">
                  <c:v>0.22217999999999999</c:v>
                </c:pt>
                <c:pt idx="420">
                  <c:v>0.22270899999999996</c:v>
                </c:pt>
                <c:pt idx="421">
                  <c:v>0.22323799999999999</c:v>
                </c:pt>
                <c:pt idx="422">
                  <c:v>0.22376699999999997</c:v>
                </c:pt>
                <c:pt idx="423">
                  <c:v>0.224296</c:v>
                </c:pt>
                <c:pt idx="424">
                  <c:v>0.22482499999999997</c:v>
                </c:pt>
                <c:pt idx="425">
                  <c:v>0.22535399999999997</c:v>
                </c:pt>
                <c:pt idx="426">
                  <c:v>0.22588299999999997</c:v>
                </c:pt>
                <c:pt idx="427">
                  <c:v>0.22641199999999995</c:v>
                </c:pt>
                <c:pt idx="428">
                  <c:v>0.22694099999999998</c:v>
                </c:pt>
                <c:pt idx="429">
                  <c:v>0.22746999999999995</c:v>
                </c:pt>
                <c:pt idx="430">
                  <c:v>0.22799899999999998</c:v>
                </c:pt>
                <c:pt idx="431">
                  <c:v>0.22852799999999995</c:v>
                </c:pt>
                <c:pt idx="432">
                  <c:v>0.22905699999999998</c:v>
                </c:pt>
                <c:pt idx="433">
                  <c:v>0.22958599999999996</c:v>
                </c:pt>
                <c:pt idx="434">
                  <c:v>0.23011499999999999</c:v>
                </c:pt>
                <c:pt idx="435">
                  <c:v>0.23064399999999996</c:v>
                </c:pt>
                <c:pt idx="436">
                  <c:v>0.23117299999999993</c:v>
                </c:pt>
                <c:pt idx="437">
                  <c:v>0.23170199999999996</c:v>
                </c:pt>
                <c:pt idx="438">
                  <c:v>0.23223099999999994</c:v>
                </c:pt>
                <c:pt idx="439">
                  <c:v>0.23275999999999997</c:v>
                </c:pt>
                <c:pt idx="440">
                  <c:v>0.23328899999999994</c:v>
                </c:pt>
                <c:pt idx="441">
                  <c:v>0.23381799999999997</c:v>
                </c:pt>
                <c:pt idx="442">
                  <c:v>0.23434699999999994</c:v>
                </c:pt>
                <c:pt idx="443">
                  <c:v>0.234876</c:v>
                </c:pt>
                <c:pt idx="444">
                  <c:v>0.23540499999999995</c:v>
                </c:pt>
                <c:pt idx="445">
                  <c:v>0.23593399999999995</c:v>
                </c:pt>
                <c:pt idx="446">
                  <c:v>0.23646299999999998</c:v>
                </c:pt>
                <c:pt idx="447">
                  <c:v>0.23699199999999998</c:v>
                </c:pt>
                <c:pt idx="448">
                  <c:v>0.23752099999999998</c:v>
                </c:pt>
                <c:pt idx="449">
                  <c:v>0.23804999999999998</c:v>
                </c:pt>
                <c:pt idx="450">
                  <c:v>0.23857899999999999</c:v>
                </c:pt>
                <c:pt idx="451">
                  <c:v>0.23910799999999999</c:v>
                </c:pt>
                <c:pt idx="452">
                  <c:v>0.23963699999999999</c:v>
                </c:pt>
                <c:pt idx="453">
                  <c:v>0.24016599999999996</c:v>
                </c:pt>
                <c:pt idx="454">
                  <c:v>0.24069499999999999</c:v>
                </c:pt>
                <c:pt idx="455">
                  <c:v>0.24122399999999997</c:v>
                </c:pt>
                <c:pt idx="456">
                  <c:v>0.24175299999999997</c:v>
                </c:pt>
                <c:pt idx="457">
                  <c:v>0.24228199999999997</c:v>
                </c:pt>
                <c:pt idx="458">
                  <c:v>0.24281099999999997</c:v>
                </c:pt>
                <c:pt idx="459">
                  <c:v>0.24333999999999997</c:v>
                </c:pt>
                <c:pt idx="460">
                  <c:v>0.24386899999999997</c:v>
                </c:pt>
                <c:pt idx="461">
                  <c:v>0.24439799999999998</c:v>
                </c:pt>
                <c:pt idx="462">
                  <c:v>0.24492699999999998</c:v>
                </c:pt>
                <c:pt idx="463">
                  <c:v>0.24545599999999998</c:v>
                </c:pt>
                <c:pt idx="464">
                  <c:v>0.24598499999999998</c:v>
                </c:pt>
                <c:pt idx="465">
                  <c:v>0.24651399999999996</c:v>
                </c:pt>
                <c:pt idx="466">
                  <c:v>0.24704299999999998</c:v>
                </c:pt>
                <c:pt idx="467">
                  <c:v>0.24757199999999996</c:v>
                </c:pt>
                <c:pt idx="468">
                  <c:v>0.24810099999999996</c:v>
                </c:pt>
                <c:pt idx="469">
                  <c:v>0.24862999999999996</c:v>
                </c:pt>
                <c:pt idx="470">
                  <c:v>0.24915899999999996</c:v>
                </c:pt>
                <c:pt idx="471">
                  <c:v>0.24968799999999997</c:v>
                </c:pt>
                <c:pt idx="472">
                  <c:v>0.25021699999999997</c:v>
                </c:pt>
                <c:pt idx="473">
                  <c:v>0.25074599999999997</c:v>
                </c:pt>
                <c:pt idx="474">
                  <c:v>0.25127499999999997</c:v>
                </c:pt>
                <c:pt idx="475">
                  <c:v>0.25180399999999997</c:v>
                </c:pt>
                <c:pt idx="476">
                  <c:v>0.25233299999999997</c:v>
                </c:pt>
                <c:pt idx="477">
                  <c:v>0.25286199999999998</c:v>
                </c:pt>
                <c:pt idx="478">
                  <c:v>0.25339099999999998</c:v>
                </c:pt>
                <c:pt idx="479">
                  <c:v>0.25391999999999998</c:v>
                </c:pt>
                <c:pt idx="480">
                  <c:v>0.25444899999999998</c:v>
                </c:pt>
                <c:pt idx="481">
                  <c:v>0.25497799999999998</c:v>
                </c:pt>
                <c:pt idx="482">
                  <c:v>0.25550699999999998</c:v>
                </c:pt>
                <c:pt idx="483">
                  <c:v>0.25603599999999993</c:v>
                </c:pt>
                <c:pt idx="484">
                  <c:v>0.25656499999999999</c:v>
                </c:pt>
                <c:pt idx="485">
                  <c:v>0.25709399999999993</c:v>
                </c:pt>
                <c:pt idx="486">
                  <c:v>0.25762299999999999</c:v>
                </c:pt>
                <c:pt idx="487">
                  <c:v>0.25815199999999994</c:v>
                </c:pt>
                <c:pt idx="488">
                  <c:v>0.25868099999999999</c:v>
                </c:pt>
                <c:pt idx="489">
                  <c:v>0.25920999999999994</c:v>
                </c:pt>
                <c:pt idx="490">
                  <c:v>0.259739</c:v>
                </c:pt>
                <c:pt idx="491">
                  <c:v>0.26026799999999994</c:v>
                </c:pt>
                <c:pt idx="492">
                  <c:v>0.260797</c:v>
                </c:pt>
                <c:pt idx="493">
                  <c:v>0.26132599999999995</c:v>
                </c:pt>
                <c:pt idx="494">
                  <c:v>0.26185499999999995</c:v>
                </c:pt>
                <c:pt idx="495">
                  <c:v>0.26238399999999995</c:v>
                </c:pt>
                <c:pt idx="496">
                  <c:v>0.26291299999999995</c:v>
                </c:pt>
                <c:pt idx="497">
                  <c:v>0.26344199999999995</c:v>
                </c:pt>
                <c:pt idx="498">
                  <c:v>0.26397099999999996</c:v>
                </c:pt>
                <c:pt idx="499">
                  <c:v>0.26449999999999996</c:v>
                </c:pt>
                <c:pt idx="500">
                  <c:v>0.26502899999999996</c:v>
                </c:pt>
                <c:pt idx="501">
                  <c:v>0.26555799999999996</c:v>
                </c:pt>
                <c:pt idx="502">
                  <c:v>0.26608699999999996</c:v>
                </c:pt>
                <c:pt idx="503">
                  <c:v>0.26661599999999996</c:v>
                </c:pt>
                <c:pt idx="504">
                  <c:v>0.26714499999999997</c:v>
                </c:pt>
                <c:pt idx="505">
                  <c:v>0.26767399999999997</c:v>
                </c:pt>
                <c:pt idx="506">
                  <c:v>0.26820299999999997</c:v>
                </c:pt>
                <c:pt idx="507">
                  <c:v>0.26873199999999997</c:v>
                </c:pt>
                <c:pt idx="508">
                  <c:v>0.26926099999999997</c:v>
                </c:pt>
                <c:pt idx="509">
                  <c:v>0.26978999999999997</c:v>
                </c:pt>
                <c:pt idx="510">
                  <c:v>0.27031899999999998</c:v>
                </c:pt>
                <c:pt idx="511">
                  <c:v>0.27084799999999998</c:v>
                </c:pt>
                <c:pt idx="512">
                  <c:v>0.27137699999999998</c:v>
                </c:pt>
                <c:pt idx="513">
                  <c:v>0.27190599999999998</c:v>
                </c:pt>
                <c:pt idx="514">
                  <c:v>0.27243499999999998</c:v>
                </c:pt>
                <c:pt idx="515">
                  <c:v>0.27296399999999998</c:v>
                </c:pt>
                <c:pt idx="516">
                  <c:v>0.27349299999999999</c:v>
                </c:pt>
                <c:pt idx="517">
                  <c:v>0.27402199999999999</c:v>
                </c:pt>
                <c:pt idx="518">
                  <c:v>0.27455099999999999</c:v>
                </c:pt>
                <c:pt idx="519">
                  <c:v>0.27507999999999999</c:v>
                </c:pt>
                <c:pt idx="520">
                  <c:v>0.27560899999999999</c:v>
                </c:pt>
                <c:pt idx="521">
                  <c:v>0.27613799999999994</c:v>
                </c:pt>
                <c:pt idx="522">
                  <c:v>0.276667</c:v>
                </c:pt>
                <c:pt idx="523">
                  <c:v>0.27719599999999994</c:v>
                </c:pt>
                <c:pt idx="524">
                  <c:v>0.277725</c:v>
                </c:pt>
                <c:pt idx="525">
                  <c:v>0.27825399999999995</c:v>
                </c:pt>
                <c:pt idx="526">
                  <c:v>0.278783</c:v>
                </c:pt>
                <c:pt idx="527">
                  <c:v>0.27931199999999995</c:v>
                </c:pt>
                <c:pt idx="528">
                  <c:v>0.27984099999999995</c:v>
                </c:pt>
                <c:pt idx="529">
                  <c:v>0.28036999999999995</c:v>
                </c:pt>
                <c:pt idx="530">
                  <c:v>0.28089899999999995</c:v>
                </c:pt>
                <c:pt idx="531">
                  <c:v>0.28142799999999996</c:v>
                </c:pt>
                <c:pt idx="532">
                  <c:v>0.28195699999999996</c:v>
                </c:pt>
                <c:pt idx="533">
                  <c:v>0.28248599999999996</c:v>
                </c:pt>
                <c:pt idx="534">
                  <c:v>0.28301499999999996</c:v>
                </c:pt>
                <c:pt idx="535">
                  <c:v>0.28354399999999996</c:v>
                </c:pt>
                <c:pt idx="536">
                  <c:v>0.28407299999999996</c:v>
                </c:pt>
                <c:pt idx="537">
                  <c:v>0.28460199999999997</c:v>
                </c:pt>
                <c:pt idx="538">
                  <c:v>0.28513099999999997</c:v>
                </c:pt>
                <c:pt idx="539">
                  <c:v>0.28565999999999997</c:v>
                </c:pt>
                <c:pt idx="540">
                  <c:v>0.28618899999999997</c:v>
                </c:pt>
                <c:pt idx="541">
                  <c:v>0.28671799999999992</c:v>
                </c:pt>
                <c:pt idx="542">
                  <c:v>0.28724699999999997</c:v>
                </c:pt>
                <c:pt idx="543">
                  <c:v>0.28777599999999992</c:v>
                </c:pt>
                <c:pt idx="544">
                  <c:v>0.28830499999999998</c:v>
                </c:pt>
                <c:pt idx="545">
                  <c:v>0.28883399999999992</c:v>
                </c:pt>
                <c:pt idx="546">
                  <c:v>0.28936299999999998</c:v>
                </c:pt>
                <c:pt idx="547">
                  <c:v>0.28989199999999993</c:v>
                </c:pt>
                <c:pt idx="548">
                  <c:v>0.29042099999999998</c:v>
                </c:pt>
                <c:pt idx="549">
                  <c:v>0.29094999999999993</c:v>
                </c:pt>
                <c:pt idx="550">
                  <c:v>0.29147899999999993</c:v>
                </c:pt>
                <c:pt idx="551">
                  <c:v>0.29200799999999999</c:v>
                </c:pt>
                <c:pt idx="552">
                  <c:v>0.29253699999999994</c:v>
                </c:pt>
                <c:pt idx="553">
                  <c:v>0.29306599999999999</c:v>
                </c:pt>
                <c:pt idx="554">
                  <c:v>0.29359499999999994</c:v>
                </c:pt>
                <c:pt idx="555">
                  <c:v>0.294124</c:v>
                </c:pt>
                <c:pt idx="556">
                  <c:v>0.29465299999999994</c:v>
                </c:pt>
                <c:pt idx="557">
                  <c:v>0.295182</c:v>
                </c:pt>
                <c:pt idx="558">
                  <c:v>0.29571099999999995</c:v>
                </c:pt>
                <c:pt idx="559">
                  <c:v>0.29623999999999995</c:v>
                </c:pt>
                <c:pt idx="560">
                  <c:v>0.29676899999999995</c:v>
                </c:pt>
                <c:pt idx="561">
                  <c:v>0.29729799999999995</c:v>
                </c:pt>
                <c:pt idx="562">
                  <c:v>0.29782699999999995</c:v>
                </c:pt>
                <c:pt idx="563">
                  <c:v>0.29835599999999995</c:v>
                </c:pt>
                <c:pt idx="564">
                  <c:v>0.29888499999999996</c:v>
                </c:pt>
                <c:pt idx="565">
                  <c:v>0.29941399999999996</c:v>
                </c:pt>
                <c:pt idx="566">
                  <c:v>0.29994299999999996</c:v>
                </c:pt>
                <c:pt idx="567">
                  <c:v>0.30047199999999996</c:v>
                </c:pt>
                <c:pt idx="568">
                  <c:v>0.30100099999999991</c:v>
                </c:pt>
                <c:pt idx="569">
                  <c:v>0.30152999999999996</c:v>
                </c:pt>
                <c:pt idx="570">
                  <c:v>0.30205899999999991</c:v>
                </c:pt>
                <c:pt idx="571">
                  <c:v>0.30258799999999997</c:v>
                </c:pt>
                <c:pt idx="572">
                  <c:v>0.30311699999999991</c:v>
                </c:pt>
                <c:pt idx="573">
                  <c:v>0.30364599999999997</c:v>
                </c:pt>
                <c:pt idx="574">
                  <c:v>0.30417499999999992</c:v>
                </c:pt>
                <c:pt idx="575">
                  <c:v>0.30470399999999997</c:v>
                </c:pt>
                <c:pt idx="576">
                  <c:v>0.30523299999999992</c:v>
                </c:pt>
                <c:pt idx="577">
                  <c:v>0.30576199999999998</c:v>
                </c:pt>
                <c:pt idx="578">
                  <c:v>0.30629099999999992</c:v>
                </c:pt>
                <c:pt idx="579">
                  <c:v>0.30681999999999998</c:v>
                </c:pt>
                <c:pt idx="580">
                  <c:v>0.30734899999999993</c:v>
                </c:pt>
                <c:pt idx="581">
                  <c:v>0.30787799999999999</c:v>
                </c:pt>
                <c:pt idx="582">
                  <c:v>0.30840699999999993</c:v>
                </c:pt>
                <c:pt idx="583">
                  <c:v>0.30893599999999993</c:v>
                </c:pt>
                <c:pt idx="584">
                  <c:v>0.30946499999999993</c:v>
                </c:pt>
                <c:pt idx="585">
                  <c:v>0.30999399999999994</c:v>
                </c:pt>
                <c:pt idx="586">
                  <c:v>0.31052299999999994</c:v>
                </c:pt>
                <c:pt idx="587">
                  <c:v>0.31105199999999994</c:v>
                </c:pt>
                <c:pt idx="588">
                  <c:v>0.31158099999999994</c:v>
                </c:pt>
                <c:pt idx="589">
                  <c:v>0.31210999999999994</c:v>
                </c:pt>
                <c:pt idx="590">
                  <c:v>0.31263899999999994</c:v>
                </c:pt>
                <c:pt idx="591">
                  <c:v>0.31316799999999995</c:v>
                </c:pt>
                <c:pt idx="592">
                  <c:v>0.313697</c:v>
                </c:pt>
                <c:pt idx="593">
                  <c:v>0.31422599999999995</c:v>
                </c:pt>
                <c:pt idx="594">
                  <c:v>0.31475500000000001</c:v>
                </c:pt>
                <c:pt idx="595">
                  <c:v>0.31528399999999995</c:v>
                </c:pt>
                <c:pt idx="596">
                  <c:v>0.31581300000000001</c:v>
                </c:pt>
                <c:pt idx="597">
                  <c:v>0.31634199999999996</c:v>
                </c:pt>
                <c:pt idx="598">
                  <c:v>0.31687100000000001</c:v>
                </c:pt>
                <c:pt idx="599">
                  <c:v>0.31739999999999996</c:v>
                </c:pt>
                <c:pt idx="600">
                  <c:v>0.31792899999999996</c:v>
                </c:pt>
                <c:pt idx="601">
                  <c:v>0.31845799999999996</c:v>
                </c:pt>
                <c:pt idx="602">
                  <c:v>0.31898699999999997</c:v>
                </c:pt>
                <c:pt idx="603">
                  <c:v>0.31951599999999997</c:v>
                </c:pt>
                <c:pt idx="604">
                  <c:v>0.32004499999999997</c:v>
                </c:pt>
                <c:pt idx="605">
                  <c:v>0.32057399999999997</c:v>
                </c:pt>
                <c:pt idx="606">
                  <c:v>0.32110299999999997</c:v>
                </c:pt>
                <c:pt idx="607">
                  <c:v>0.32163199999999997</c:v>
                </c:pt>
                <c:pt idx="608">
                  <c:v>0.32216099999999998</c:v>
                </c:pt>
                <c:pt idx="609">
                  <c:v>0.32268999999999998</c:v>
                </c:pt>
                <c:pt idx="610">
                  <c:v>0.32321899999999998</c:v>
                </c:pt>
                <c:pt idx="611">
                  <c:v>0.32374799999999998</c:v>
                </c:pt>
                <c:pt idx="612">
                  <c:v>0.32427699999999998</c:v>
                </c:pt>
                <c:pt idx="613">
                  <c:v>0.32480599999999998</c:v>
                </c:pt>
                <c:pt idx="614">
                  <c:v>0.32533499999999999</c:v>
                </c:pt>
                <c:pt idx="615">
                  <c:v>0.32586399999999999</c:v>
                </c:pt>
                <c:pt idx="616">
                  <c:v>0.32639299999999999</c:v>
                </c:pt>
                <c:pt idx="617">
                  <c:v>0.32692199999999993</c:v>
                </c:pt>
                <c:pt idx="618">
                  <c:v>0.32745099999999994</c:v>
                </c:pt>
                <c:pt idx="619">
                  <c:v>0.32797999999999994</c:v>
                </c:pt>
                <c:pt idx="620">
                  <c:v>0.328509</c:v>
                </c:pt>
                <c:pt idx="621">
                  <c:v>0.32903799999999994</c:v>
                </c:pt>
                <c:pt idx="622">
                  <c:v>0.32956699999999994</c:v>
                </c:pt>
                <c:pt idx="623">
                  <c:v>0.33009599999999995</c:v>
                </c:pt>
                <c:pt idx="624">
                  <c:v>0.330625</c:v>
                </c:pt>
                <c:pt idx="625">
                  <c:v>0.33115399999999995</c:v>
                </c:pt>
                <c:pt idx="626">
                  <c:v>0.33168299999999995</c:v>
                </c:pt>
                <c:pt idx="627">
                  <c:v>0.3322119999999999</c:v>
                </c:pt>
                <c:pt idx="628">
                  <c:v>0.33274100000000001</c:v>
                </c:pt>
                <c:pt idx="629">
                  <c:v>0.33326999999999996</c:v>
                </c:pt>
                <c:pt idx="630">
                  <c:v>0.33379899999999996</c:v>
                </c:pt>
                <c:pt idx="631">
                  <c:v>0.3343279999999999</c:v>
                </c:pt>
                <c:pt idx="632">
                  <c:v>0.33485699999999996</c:v>
                </c:pt>
                <c:pt idx="633">
                  <c:v>0.33538600000000002</c:v>
                </c:pt>
                <c:pt idx="634">
                  <c:v>0.33591499999999996</c:v>
                </c:pt>
                <c:pt idx="635">
                  <c:v>0.33644399999999991</c:v>
                </c:pt>
                <c:pt idx="636">
                  <c:v>0.33697299999999991</c:v>
                </c:pt>
                <c:pt idx="637">
                  <c:v>0.33750200000000002</c:v>
                </c:pt>
                <c:pt idx="638">
                  <c:v>0.33803099999999997</c:v>
                </c:pt>
                <c:pt idx="639">
                  <c:v>0.33855999999999997</c:v>
                </c:pt>
                <c:pt idx="640">
                  <c:v>0.33908899999999992</c:v>
                </c:pt>
                <c:pt idx="641">
                  <c:v>0.33961800000000003</c:v>
                </c:pt>
                <c:pt idx="642">
                  <c:v>0.34014699999999998</c:v>
                </c:pt>
                <c:pt idx="643">
                  <c:v>0.34067599999999998</c:v>
                </c:pt>
                <c:pt idx="644">
                  <c:v>0.34120499999999993</c:v>
                </c:pt>
                <c:pt idx="645">
                  <c:v>0.34173399999999987</c:v>
                </c:pt>
                <c:pt idx="646">
                  <c:v>0.34226299999999998</c:v>
                </c:pt>
                <c:pt idx="647">
                  <c:v>0.34279199999999999</c:v>
                </c:pt>
                <c:pt idx="648">
                  <c:v>0.34332099999999993</c:v>
                </c:pt>
                <c:pt idx="649">
                  <c:v>0.34384999999999993</c:v>
                </c:pt>
                <c:pt idx="650">
                  <c:v>0.34437899999999999</c:v>
                </c:pt>
                <c:pt idx="651">
                  <c:v>0.34490799999999999</c:v>
                </c:pt>
                <c:pt idx="652">
                  <c:v>0.34543699999999994</c:v>
                </c:pt>
                <c:pt idx="653">
                  <c:v>0.34596599999999994</c:v>
                </c:pt>
                <c:pt idx="654">
                  <c:v>0.34649499999999989</c:v>
                </c:pt>
                <c:pt idx="655">
                  <c:v>0.347024</c:v>
                </c:pt>
                <c:pt idx="656">
                  <c:v>0.34755299999999995</c:v>
                </c:pt>
                <c:pt idx="657">
                  <c:v>0.34808199999999995</c:v>
                </c:pt>
                <c:pt idx="658">
                  <c:v>0.34861099999999989</c:v>
                </c:pt>
                <c:pt idx="659">
                  <c:v>0.34914000000000001</c:v>
                </c:pt>
                <c:pt idx="660">
                  <c:v>0.34966899999999995</c:v>
                </c:pt>
                <c:pt idx="661">
                  <c:v>0.35019799999999995</c:v>
                </c:pt>
                <c:pt idx="662">
                  <c:v>0.3507269999999999</c:v>
                </c:pt>
                <c:pt idx="663">
                  <c:v>0.35125599999999996</c:v>
                </c:pt>
                <c:pt idx="664">
                  <c:v>0.35178499999999996</c:v>
                </c:pt>
                <c:pt idx="665">
                  <c:v>0.35231399999999996</c:v>
                </c:pt>
                <c:pt idx="666">
                  <c:v>0.35284299999999991</c:v>
                </c:pt>
                <c:pt idx="667">
                  <c:v>0.35337199999999996</c:v>
                </c:pt>
                <c:pt idx="668">
                  <c:v>0.35390099999999997</c:v>
                </c:pt>
                <c:pt idx="669">
                  <c:v>0.35442999999999997</c:v>
                </c:pt>
                <c:pt idx="670">
                  <c:v>0.35495899999999991</c:v>
                </c:pt>
                <c:pt idx="671">
                  <c:v>0.35548799999999992</c:v>
                </c:pt>
                <c:pt idx="672">
                  <c:v>0.35601700000000003</c:v>
                </c:pt>
                <c:pt idx="673">
                  <c:v>0.35654599999999997</c:v>
                </c:pt>
                <c:pt idx="674">
                  <c:v>0.35707499999999992</c:v>
                </c:pt>
                <c:pt idx="675">
                  <c:v>0.35760399999999992</c:v>
                </c:pt>
                <c:pt idx="676">
                  <c:v>0.35813299999999992</c:v>
                </c:pt>
                <c:pt idx="677">
                  <c:v>0.35866199999999998</c:v>
                </c:pt>
                <c:pt idx="678">
                  <c:v>0.35919099999999998</c:v>
                </c:pt>
                <c:pt idx="679">
                  <c:v>0.35971999999999993</c:v>
                </c:pt>
                <c:pt idx="680">
                  <c:v>0.36024899999999999</c:v>
                </c:pt>
                <c:pt idx="681">
                  <c:v>0.36077799999999999</c:v>
                </c:pt>
                <c:pt idx="682">
                  <c:v>0.36130699999999999</c:v>
                </c:pt>
                <c:pt idx="683">
                  <c:v>0.36183599999999994</c:v>
                </c:pt>
                <c:pt idx="684">
                  <c:v>0.36236499999999999</c:v>
                </c:pt>
                <c:pt idx="685">
                  <c:v>0.36289399999999994</c:v>
                </c:pt>
                <c:pt idx="686">
                  <c:v>0.363423</c:v>
                </c:pt>
                <c:pt idx="687">
                  <c:v>0.36395199999999994</c:v>
                </c:pt>
                <c:pt idx="688">
                  <c:v>0.36448099999999994</c:v>
                </c:pt>
                <c:pt idx="689">
                  <c:v>0.36500999999999995</c:v>
                </c:pt>
                <c:pt idx="690">
                  <c:v>0.365539</c:v>
                </c:pt>
                <c:pt idx="691">
                  <c:v>0.36606799999999995</c:v>
                </c:pt>
                <c:pt idx="692">
                  <c:v>0.36659699999999995</c:v>
                </c:pt>
                <c:pt idx="693">
                  <c:v>0.36712599999999995</c:v>
                </c:pt>
                <c:pt idx="694">
                  <c:v>0.36765499999999995</c:v>
                </c:pt>
                <c:pt idx="695">
                  <c:v>0.36818399999999996</c:v>
                </c:pt>
                <c:pt idx="696">
                  <c:v>0.36871299999999996</c:v>
                </c:pt>
                <c:pt idx="697">
                  <c:v>0.36924199999999996</c:v>
                </c:pt>
                <c:pt idx="698">
                  <c:v>0.36977099999999996</c:v>
                </c:pt>
                <c:pt idx="699">
                  <c:v>0.37029999999999996</c:v>
                </c:pt>
                <c:pt idx="700">
                  <c:v>0.37082899999999996</c:v>
                </c:pt>
                <c:pt idx="701">
                  <c:v>0.37135799999999991</c:v>
                </c:pt>
                <c:pt idx="702">
                  <c:v>0.37188699999999997</c:v>
                </c:pt>
                <c:pt idx="703">
                  <c:v>0.37241599999999991</c:v>
                </c:pt>
                <c:pt idx="704">
                  <c:v>0.37294499999999997</c:v>
                </c:pt>
                <c:pt idx="705">
                  <c:v>0.37347399999999992</c:v>
                </c:pt>
                <c:pt idx="706">
                  <c:v>0.37400299999999997</c:v>
                </c:pt>
                <c:pt idx="707">
                  <c:v>0.37453199999999992</c:v>
                </c:pt>
                <c:pt idx="708">
                  <c:v>0.37506099999999998</c:v>
                </c:pt>
                <c:pt idx="709">
                  <c:v>0.37558999999999992</c:v>
                </c:pt>
                <c:pt idx="710">
                  <c:v>0.37611899999999998</c:v>
                </c:pt>
                <c:pt idx="711">
                  <c:v>0.37664799999999993</c:v>
                </c:pt>
                <c:pt idx="712">
                  <c:v>0.37717699999999993</c:v>
                </c:pt>
                <c:pt idx="713">
                  <c:v>0.37770599999999993</c:v>
                </c:pt>
                <c:pt idx="714">
                  <c:v>0.37823499999999999</c:v>
                </c:pt>
                <c:pt idx="715">
                  <c:v>0.37876399999999993</c:v>
                </c:pt>
                <c:pt idx="716">
                  <c:v>0.37929299999999994</c:v>
                </c:pt>
                <c:pt idx="717">
                  <c:v>0.37982199999999994</c:v>
                </c:pt>
                <c:pt idx="718">
                  <c:v>0.38035099999999994</c:v>
                </c:pt>
                <c:pt idx="719">
                  <c:v>0.38088</c:v>
                </c:pt>
                <c:pt idx="720">
                  <c:v>0.38140899999999994</c:v>
                </c:pt>
                <c:pt idx="721">
                  <c:v>0.38193799999999989</c:v>
                </c:pt>
                <c:pt idx="722">
                  <c:v>0.38246699999999995</c:v>
                </c:pt>
                <c:pt idx="723">
                  <c:v>0.382996</c:v>
                </c:pt>
                <c:pt idx="724">
                  <c:v>0.38352499999999995</c:v>
                </c:pt>
                <c:pt idx="725">
                  <c:v>0.3840539999999999</c:v>
                </c:pt>
                <c:pt idx="726">
                  <c:v>0.38458299999999995</c:v>
                </c:pt>
                <c:pt idx="727">
                  <c:v>0.38511200000000001</c:v>
                </c:pt>
                <c:pt idx="728">
                  <c:v>0.38564099999999996</c:v>
                </c:pt>
                <c:pt idx="729">
                  <c:v>0.38616999999999996</c:v>
                </c:pt>
                <c:pt idx="730">
                  <c:v>0.3866989999999999</c:v>
                </c:pt>
                <c:pt idx="731">
                  <c:v>0.38722800000000002</c:v>
                </c:pt>
                <c:pt idx="732">
                  <c:v>0.38775699999999996</c:v>
                </c:pt>
                <c:pt idx="733">
                  <c:v>0.38828599999999996</c:v>
                </c:pt>
                <c:pt idx="734">
                  <c:v>0.38881499999999991</c:v>
                </c:pt>
                <c:pt idx="735">
                  <c:v>0.38934399999999997</c:v>
                </c:pt>
                <c:pt idx="736">
                  <c:v>0.38987299999999997</c:v>
                </c:pt>
                <c:pt idx="737">
                  <c:v>0.39040199999999997</c:v>
                </c:pt>
                <c:pt idx="738">
                  <c:v>0.39093099999999992</c:v>
                </c:pt>
                <c:pt idx="739">
                  <c:v>0.39145999999999992</c:v>
                </c:pt>
                <c:pt idx="740">
                  <c:v>0.39198899999999998</c:v>
                </c:pt>
                <c:pt idx="741">
                  <c:v>0.39251799999999998</c:v>
                </c:pt>
                <c:pt idx="742">
                  <c:v>0.39304699999999992</c:v>
                </c:pt>
                <c:pt idx="743">
                  <c:v>0.39357599999999993</c:v>
                </c:pt>
                <c:pt idx="744">
                  <c:v>0.39410499999999998</c:v>
                </c:pt>
                <c:pt idx="745">
                  <c:v>0.39463399999999998</c:v>
                </c:pt>
                <c:pt idx="746">
                  <c:v>0.39516299999999993</c:v>
                </c:pt>
                <c:pt idx="747">
                  <c:v>0.39569199999999993</c:v>
                </c:pt>
                <c:pt idx="748">
                  <c:v>0.39622099999999999</c:v>
                </c:pt>
                <c:pt idx="749">
                  <c:v>0.39674999999999999</c:v>
                </c:pt>
                <c:pt idx="750">
                  <c:v>0.39727899999999994</c:v>
                </c:pt>
                <c:pt idx="751">
                  <c:v>0.39780799999999994</c:v>
                </c:pt>
                <c:pt idx="752">
                  <c:v>0.39833699999999989</c:v>
                </c:pt>
                <c:pt idx="753">
                  <c:v>0.398866</c:v>
                </c:pt>
                <c:pt idx="754">
                  <c:v>0.39939499999999994</c:v>
                </c:pt>
                <c:pt idx="755">
                  <c:v>0.39992399999999995</c:v>
                </c:pt>
                <c:pt idx="756">
                  <c:v>0.40045299999999989</c:v>
                </c:pt>
                <c:pt idx="757">
                  <c:v>0.40098200000000001</c:v>
                </c:pt>
                <c:pt idx="758">
                  <c:v>0.40151100000000001</c:v>
                </c:pt>
                <c:pt idx="759">
                  <c:v>0.40203999999999995</c:v>
                </c:pt>
                <c:pt idx="760">
                  <c:v>0.4025689999999999</c:v>
                </c:pt>
                <c:pt idx="761">
                  <c:v>0.4030979999999999</c:v>
                </c:pt>
                <c:pt idx="762">
                  <c:v>0.40362700000000001</c:v>
                </c:pt>
                <c:pt idx="763">
                  <c:v>0.40415599999999996</c:v>
                </c:pt>
                <c:pt idx="764">
                  <c:v>0.40468499999999991</c:v>
                </c:pt>
                <c:pt idx="765">
                  <c:v>0.40521399999999991</c:v>
                </c:pt>
                <c:pt idx="766">
                  <c:v>0.40574300000000002</c:v>
                </c:pt>
                <c:pt idx="767">
                  <c:v>0.40627199999999997</c:v>
                </c:pt>
                <c:pt idx="768">
                  <c:v>0.40680099999999997</c:v>
                </c:pt>
                <c:pt idx="769">
                  <c:v>0.40732999999999991</c:v>
                </c:pt>
                <c:pt idx="770">
                  <c:v>0.40785899999999997</c:v>
                </c:pt>
                <c:pt idx="771">
                  <c:v>0.40838799999999997</c:v>
                </c:pt>
                <c:pt idx="772">
                  <c:v>0.40891699999999997</c:v>
                </c:pt>
                <c:pt idx="773">
                  <c:v>0.40944599999999992</c:v>
                </c:pt>
                <c:pt idx="774">
                  <c:v>0.40997499999999992</c:v>
                </c:pt>
                <c:pt idx="775">
                  <c:v>0.41050399999999998</c:v>
                </c:pt>
                <c:pt idx="776">
                  <c:v>0.41103299999999998</c:v>
                </c:pt>
                <c:pt idx="777">
                  <c:v>0.41156199999999993</c:v>
                </c:pt>
                <c:pt idx="778">
                  <c:v>0.41209099999999993</c:v>
                </c:pt>
                <c:pt idx="779">
                  <c:v>0.41261999999999993</c:v>
                </c:pt>
                <c:pt idx="780">
                  <c:v>0.41314899999999999</c:v>
                </c:pt>
                <c:pt idx="781">
                  <c:v>0.41367799999999993</c:v>
                </c:pt>
                <c:pt idx="782">
                  <c:v>0.41420699999999994</c:v>
                </c:pt>
                <c:pt idx="783">
                  <c:v>0.41473599999999994</c:v>
                </c:pt>
                <c:pt idx="784">
                  <c:v>0.415265</c:v>
                </c:pt>
                <c:pt idx="785">
                  <c:v>0.41579399999999994</c:v>
                </c:pt>
                <c:pt idx="786">
                  <c:v>0.41632299999999994</c:v>
                </c:pt>
                <c:pt idx="787">
                  <c:v>0.41685199999999989</c:v>
                </c:pt>
                <c:pt idx="788">
                  <c:v>0.41738099999999995</c:v>
                </c:pt>
                <c:pt idx="789">
                  <c:v>0.41790999999999995</c:v>
                </c:pt>
                <c:pt idx="790">
                  <c:v>0.41843899999999995</c:v>
                </c:pt>
                <c:pt idx="791">
                  <c:v>0.4189679999999999</c:v>
                </c:pt>
                <c:pt idx="792">
                  <c:v>0.41949699999999995</c:v>
                </c:pt>
                <c:pt idx="793">
                  <c:v>0.42002599999999995</c:v>
                </c:pt>
                <c:pt idx="794">
                  <c:v>0.42055499999999996</c:v>
                </c:pt>
                <c:pt idx="795">
                  <c:v>0.4210839999999999</c:v>
                </c:pt>
                <c:pt idx="796">
                  <c:v>0.42161299999999996</c:v>
                </c:pt>
                <c:pt idx="797">
                  <c:v>0.42214199999999991</c:v>
                </c:pt>
                <c:pt idx="798">
                  <c:v>0.42267099999999996</c:v>
                </c:pt>
                <c:pt idx="799">
                  <c:v>0.42319999999999991</c:v>
                </c:pt>
                <c:pt idx="800">
                  <c:v>0.42372899999999997</c:v>
                </c:pt>
                <c:pt idx="801">
                  <c:v>0.42425799999999991</c:v>
                </c:pt>
                <c:pt idx="802">
                  <c:v>0.42478699999999997</c:v>
                </c:pt>
                <c:pt idx="803">
                  <c:v>0.42531599999999992</c:v>
                </c:pt>
                <c:pt idx="804">
                  <c:v>0.42584499999999992</c:v>
                </c:pt>
                <c:pt idx="805">
                  <c:v>0.42637399999999998</c:v>
                </c:pt>
                <c:pt idx="806">
                  <c:v>0.42690299999999992</c:v>
                </c:pt>
                <c:pt idx="807">
                  <c:v>0.42743199999999998</c:v>
                </c:pt>
                <c:pt idx="808">
                  <c:v>0.42796099999999992</c:v>
                </c:pt>
                <c:pt idx="809">
                  <c:v>0.42848999999999998</c:v>
                </c:pt>
                <c:pt idx="810">
                  <c:v>0.42901899999999993</c:v>
                </c:pt>
                <c:pt idx="811">
                  <c:v>0.42954799999999999</c:v>
                </c:pt>
                <c:pt idx="812">
                  <c:v>0.43007699999999993</c:v>
                </c:pt>
                <c:pt idx="813">
                  <c:v>0.43060599999999999</c:v>
                </c:pt>
                <c:pt idx="814">
                  <c:v>0.43113499999999993</c:v>
                </c:pt>
                <c:pt idx="815">
                  <c:v>0.43166399999999994</c:v>
                </c:pt>
                <c:pt idx="816">
                  <c:v>0.43219299999999994</c:v>
                </c:pt>
                <c:pt idx="817">
                  <c:v>0.432722</c:v>
                </c:pt>
                <c:pt idx="818">
                  <c:v>0.43325099999999994</c:v>
                </c:pt>
                <c:pt idx="819">
                  <c:v>0.43377999999999994</c:v>
                </c:pt>
                <c:pt idx="820">
                  <c:v>0.43430899999999995</c:v>
                </c:pt>
                <c:pt idx="821">
                  <c:v>0.43483799999999995</c:v>
                </c:pt>
                <c:pt idx="822">
                  <c:v>0.43536699999999995</c:v>
                </c:pt>
                <c:pt idx="823">
                  <c:v>0.43589599999999995</c:v>
                </c:pt>
                <c:pt idx="824">
                  <c:v>0.4364249999999999</c:v>
                </c:pt>
                <c:pt idx="825">
                  <c:v>0.43695399999999995</c:v>
                </c:pt>
                <c:pt idx="826">
                  <c:v>0.43748299999999996</c:v>
                </c:pt>
                <c:pt idx="827">
                  <c:v>0.43801199999999996</c:v>
                </c:pt>
                <c:pt idx="828">
                  <c:v>0.4385409999999999</c:v>
                </c:pt>
                <c:pt idx="829">
                  <c:v>0.43906999999999996</c:v>
                </c:pt>
                <c:pt idx="830">
                  <c:v>0.43959899999999996</c:v>
                </c:pt>
                <c:pt idx="831">
                  <c:v>0.44012799999999996</c:v>
                </c:pt>
                <c:pt idx="832">
                  <c:v>0.44065699999999991</c:v>
                </c:pt>
                <c:pt idx="833">
                  <c:v>0.44118599999999997</c:v>
                </c:pt>
                <c:pt idx="834">
                  <c:v>0.44171499999999997</c:v>
                </c:pt>
                <c:pt idx="835">
                  <c:v>0.44224399999999997</c:v>
                </c:pt>
                <c:pt idx="836">
                  <c:v>0.44277299999999992</c:v>
                </c:pt>
                <c:pt idx="837">
                  <c:v>0.44330199999999992</c:v>
                </c:pt>
                <c:pt idx="838">
                  <c:v>0.44383099999999992</c:v>
                </c:pt>
                <c:pt idx="839">
                  <c:v>0.44435999999999998</c:v>
                </c:pt>
                <c:pt idx="840">
                  <c:v>0.44488899999999992</c:v>
                </c:pt>
                <c:pt idx="841">
                  <c:v>0.44541799999999993</c:v>
                </c:pt>
                <c:pt idx="842">
                  <c:v>0.44594699999999993</c:v>
                </c:pt>
                <c:pt idx="843">
                  <c:v>0.44647599999999998</c:v>
                </c:pt>
                <c:pt idx="844">
                  <c:v>0.44700499999999993</c:v>
                </c:pt>
                <c:pt idx="845">
                  <c:v>0.44753399999999993</c:v>
                </c:pt>
                <c:pt idx="846">
                  <c:v>0.44806299999999988</c:v>
                </c:pt>
                <c:pt idx="847">
                  <c:v>0.44859199999999999</c:v>
                </c:pt>
                <c:pt idx="848">
                  <c:v>0.44912099999999999</c:v>
                </c:pt>
                <c:pt idx="849">
                  <c:v>0.44964999999999994</c:v>
                </c:pt>
                <c:pt idx="850">
                  <c:v>0.45017899999999988</c:v>
                </c:pt>
                <c:pt idx="851">
                  <c:v>0.45070799999999994</c:v>
                </c:pt>
                <c:pt idx="852">
                  <c:v>0.451237</c:v>
                </c:pt>
                <c:pt idx="853">
                  <c:v>0.45176599999999995</c:v>
                </c:pt>
                <c:pt idx="854">
                  <c:v>0.45229499999999995</c:v>
                </c:pt>
                <c:pt idx="855">
                  <c:v>0.45282399999999989</c:v>
                </c:pt>
                <c:pt idx="856">
                  <c:v>0.45335300000000001</c:v>
                </c:pt>
                <c:pt idx="857">
                  <c:v>0.45388199999999995</c:v>
                </c:pt>
                <c:pt idx="858">
                  <c:v>0.45441099999999995</c:v>
                </c:pt>
                <c:pt idx="859">
                  <c:v>0.4549399999999999</c:v>
                </c:pt>
                <c:pt idx="860">
                  <c:v>0.45546900000000001</c:v>
                </c:pt>
                <c:pt idx="861">
                  <c:v>0.45599799999999996</c:v>
                </c:pt>
                <c:pt idx="862">
                  <c:v>0.45652699999999996</c:v>
                </c:pt>
                <c:pt idx="863">
                  <c:v>0.45705599999999991</c:v>
                </c:pt>
                <c:pt idx="864">
                  <c:v>0.45758499999999991</c:v>
                </c:pt>
                <c:pt idx="865">
                  <c:v>0.45811399999999997</c:v>
                </c:pt>
                <c:pt idx="866">
                  <c:v>0.45864299999999997</c:v>
                </c:pt>
                <c:pt idx="867">
                  <c:v>0.45917199999999991</c:v>
                </c:pt>
                <c:pt idx="868">
                  <c:v>0.45970099999999992</c:v>
                </c:pt>
                <c:pt idx="869">
                  <c:v>0.46022999999999997</c:v>
                </c:pt>
                <c:pt idx="870">
                  <c:v>0.46075899999999997</c:v>
                </c:pt>
                <c:pt idx="871">
                  <c:v>0.46128799999999992</c:v>
                </c:pt>
                <c:pt idx="872">
                  <c:v>0.46181699999999992</c:v>
                </c:pt>
                <c:pt idx="873">
                  <c:v>0.46234599999999987</c:v>
                </c:pt>
                <c:pt idx="874">
                  <c:v>0.46287499999999998</c:v>
                </c:pt>
                <c:pt idx="875">
                  <c:v>0.46340399999999993</c:v>
                </c:pt>
                <c:pt idx="876">
                  <c:v>0.46393299999999993</c:v>
                </c:pt>
                <c:pt idx="877">
                  <c:v>0.46446199999999987</c:v>
                </c:pt>
                <c:pt idx="878">
                  <c:v>0.46499099999999999</c:v>
                </c:pt>
                <c:pt idx="879">
                  <c:v>0.46551999999999993</c:v>
                </c:pt>
                <c:pt idx="880">
                  <c:v>0.46604899999999994</c:v>
                </c:pt>
                <c:pt idx="881">
                  <c:v>0.46657799999999988</c:v>
                </c:pt>
                <c:pt idx="882">
                  <c:v>0.46710699999999994</c:v>
                </c:pt>
                <c:pt idx="883">
                  <c:v>0.46763599999999994</c:v>
                </c:pt>
                <c:pt idx="884">
                  <c:v>0.46816499999999994</c:v>
                </c:pt>
                <c:pt idx="885">
                  <c:v>0.46869399999999989</c:v>
                </c:pt>
                <c:pt idx="886">
                  <c:v>0.46922299999999995</c:v>
                </c:pt>
                <c:pt idx="887">
                  <c:v>0.469752</c:v>
                </c:pt>
                <c:pt idx="888">
                  <c:v>0.47028099999999995</c:v>
                </c:pt>
                <c:pt idx="889">
                  <c:v>0.4708099999999999</c:v>
                </c:pt>
                <c:pt idx="890">
                  <c:v>0.4713389999999999</c:v>
                </c:pt>
                <c:pt idx="891">
                  <c:v>0.4718679999999999</c:v>
                </c:pt>
                <c:pt idx="892">
                  <c:v>0.47239699999999996</c:v>
                </c:pt>
                <c:pt idx="893">
                  <c:v>0.47292599999999996</c:v>
                </c:pt>
                <c:pt idx="894">
                  <c:v>0.4734549999999999</c:v>
                </c:pt>
                <c:pt idx="895">
                  <c:v>0.47398399999999996</c:v>
                </c:pt>
                <c:pt idx="896">
                  <c:v>0.47451299999999996</c:v>
                </c:pt>
                <c:pt idx="897">
                  <c:v>0.47504199999999996</c:v>
                </c:pt>
                <c:pt idx="898">
                  <c:v>0.47557099999999991</c:v>
                </c:pt>
                <c:pt idx="899">
                  <c:v>0.47609999999999997</c:v>
                </c:pt>
                <c:pt idx="900">
                  <c:v>0.47662899999999991</c:v>
                </c:pt>
                <c:pt idx="901">
                  <c:v>0.47715799999999997</c:v>
                </c:pt>
                <c:pt idx="902">
                  <c:v>0.47768699999999992</c:v>
                </c:pt>
                <c:pt idx="903">
                  <c:v>0.47821599999999997</c:v>
                </c:pt>
                <c:pt idx="904">
                  <c:v>0.47874499999999992</c:v>
                </c:pt>
                <c:pt idx="905">
                  <c:v>0.47927399999999998</c:v>
                </c:pt>
                <c:pt idx="906">
                  <c:v>0.47980299999999992</c:v>
                </c:pt>
                <c:pt idx="907">
                  <c:v>0.48033199999999993</c:v>
                </c:pt>
                <c:pt idx="908">
                  <c:v>0.48086099999999993</c:v>
                </c:pt>
                <c:pt idx="909">
                  <c:v>0.48138999999999998</c:v>
                </c:pt>
                <c:pt idx="910">
                  <c:v>0.48191899999999993</c:v>
                </c:pt>
                <c:pt idx="911">
                  <c:v>0.48244799999999993</c:v>
                </c:pt>
                <c:pt idx="912">
                  <c:v>0.48297699999999993</c:v>
                </c:pt>
                <c:pt idx="913">
                  <c:v>0.48350599999999994</c:v>
                </c:pt>
                <c:pt idx="914">
                  <c:v>0.48403499999999994</c:v>
                </c:pt>
                <c:pt idx="915">
                  <c:v>0.48456399999999994</c:v>
                </c:pt>
                <c:pt idx="916">
                  <c:v>0.48509299999999994</c:v>
                </c:pt>
                <c:pt idx="917">
                  <c:v>0.48562199999999994</c:v>
                </c:pt>
                <c:pt idx="918">
                  <c:v>0.48615099999999994</c:v>
                </c:pt>
                <c:pt idx="919">
                  <c:v>0.48667999999999995</c:v>
                </c:pt>
                <c:pt idx="920">
                  <c:v>0.48720899999999995</c:v>
                </c:pt>
                <c:pt idx="921">
                  <c:v>0.48773799999999995</c:v>
                </c:pt>
                <c:pt idx="922">
                  <c:v>0.4882669999999999</c:v>
                </c:pt>
                <c:pt idx="923">
                  <c:v>0.48879599999999995</c:v>
                </c:pt>
                <c:pt idx="924">
                  <c:v>0.4893249999999999</c:v>
                </c:pt>
                <c:pt idx="925">
                  <c:v>0.48985399999999996</c:v>
                </c:pt>
                <c:pt idx="926">
                  <c:v>0.4903829999999999</c:v>
                </c:pt>
                <c:pt idx="927">
                  <c:v>0.49091199999999996</c:v>
                </c:pt>
                <c:pt idx="928">
                  <c:v>0.49144099999999991</c:v>
                </c:pt>
                <c:pt idx="929">
                  <c:v>0.49196999999999996</c:v>
                </c:pt>
                <c:pt idx="930">
                  <c:v>0.49249899999999991</c:v>
                </c:pt>
                <c:pt idx="931">
                  <c:v>0.49302799999999991</c:v>
                </c:pt>
                <c:pt idx="932">
                  <c:v>0.49355699999999997</c:v>
                </c:pt>
                <c:pt idx="933">
                  <c:v>0.49408599999999997</c:v>
                </c:pt>
                <c:pt idx="934">
                  <c:v>0.49461499999999997</c:v>
                </c:pt>
                <c:pt idx="935">
                  <c:v>0.49514399999999992</c:v>
                </c:pt>
                <c:pt idx="936">
                  <c:v>0.49567299999999997</c:v>
                </c:pt>
                <c:pt idx="937">
                  <c:v>0.49620199999999992</c:v>
                </c:pt>
                <c:pt idx="938">
                  <c:v>0.49673099999999998</c:v>
                </c:pt>
                <c:pt idx="939">
                  <c:v>0.49725999999999992</c:v>
                </c:pt>
                <c:pt idx="940">
                  <c:v>0.49778899999999993</c:v>
                </c:pt>
                <c:pt idx="941">
                  <c:v>0.49831799999999993</c:v>
                </c:pt>
                <c:pt idx="942">
                  <c:v>0.49884699999999998</c:v>
                </c:pt>
                <c:pt idx="943">
                  <c:v>0.49937599999999993</c:v>
                </c:pt>
                <c:pt idx="944">
                  <c:v>0.49990499999999993</c:v>
                </c:pt>
                <c:pt idx="945">
                  <c:v>0.50043399999999993</c:v>
                </c:pt>
                <c:pt idx="946">
                  <c:v>0.50096299999999994</c:v>
                </c:pt>
                <c:pt idx="947">
                  <c:v>0.50149199999999994</c:v>
                </c:pt>
                <c:pt idx="948">
                  <c:v>0.50202099999999994</c:v>
                </c:pt>
                <c:pt idx="949">
                  <c:v>0.50254999999999994</c:v>
                </c:pt>
                <c:pt idx="950">
                  <c:v>0.50307899999999994</c:v>
                </c:pt>
                <c:pt idx="951">
                  <c:v>0.50360799999999994</c:v>
                </c:pt>
                <c:pt idx="952">
                  <c:v>0.50413699999999995</c:v>
                </c:pt>
                <c:pt idx="953">
                  <c:v>0.50466599999999995</c:v>
                </c:pt>
                <c:pt idx="954">
                  <c:v>0.50519499999999995</c:v>
                </c:pt>
                <c:pt idx="955">
                  <c:v>0.50572399999999995</c:v>
                </c:pt>
                <c:pt idx="956">
                  <c:v>0.50625299999999995</c:v>
                </c:pt>
                <c:pt idx="957">
                  <c:v>0.50678199999999995</c:v>
                </c:pt>
                <c:pt idx="958">
                  <c:v>0.50731099999999985</c:v>
                </c:pt>
                <c:pt idx="959">
                  <c:v>0.50783999999999996</c:v>
                </c:pt>
                <c:pt idx="960">
                  <c:v>0.50836899999999996</c:v>
                </c:pt>
                <c:pt idx="961">
                  <c:v>0.50889799999999996</c:v>
                </c:pt>
                <c:pt idx="962">
                  <c:v>0.50942699999999985</c:v>
                </c:pt>
                <c:pt idx="963">
                  <c:v>0.50995599999999996</c:v>
                </c:pt>
                <c:pt idx="964">
                  <c:v>0.51048499999999997</c:v>
                </c:pt>
                <c:pt idx="965">
                  <c:v>0.51101399999999997</c:v>
                </c:pt>
                <c:pt idx="966">
                  <c:v>0.51154299999999986</c:v>
                </c:pt>
                <c:pt idx="967">
                  <c:v>0.51207199999999986</c:v>
                </c:pt>
                <c:pt idx="968">
                  <c:v>0.51260099999999997</c:v>
                </c:pt>
                <c:pt idx="969">
                  <c:v>0.51312999999999998</c:v>
                </c:pt>
                <c:pt idx="970">
                  <c:v>0.51365899999999987</c:v>
                </c:pt>
                <c:pt idx="971">
                  <c:v>0.51418799999999987</c:v>
                </c:pt>
                <c:pt idx="972">
                  <c:v>0.51471699999999998</c:v>
                </c:pt>
                <c:pt idx="973">
                  <c:v>0.51524599999999998</c:v>
                </c:pt>
                <c:pt idx="974">
                  <c:v>0.51577499999999987</c:v>
                </c:pt>
                <c:pt idx="975">
                  <c:v>0.51630399999999987</c:v>
                </c:pt>
                <c:pt idx="976">
                  <c:v>0.51683299999999988</c:v>
                </c:pt>
                <c:pt idx="977">
                  <c:v>0.51736199999999999</c:v>
                </c:pt>
                <c:pt idx="978">
                  <c:v>0.51789099999999999</c:v>
                </c:pt>
                <c:pt idx="979">
                  <c:v>0.51841999999999988</c:v>
                </c:pt>
                <c:pt idx="980">
                  <c:v>0.51894899999999988</c:v>
                </c:pt>
                <c:pt idx="981">
                  <c:v>0.519478</c:v>
                </c:pt>
                <c:pt idx="982">
                  <c:v>0.520007</c:v>
                </c:pt>
                <c:pt idx="983">
                  <c:v>0.52053599999999989</c:v>
                </c:pt>
                <c:pt idx="984">
                  <c:v>0.52106499999999989</c:v>
                </c:pt>
                <c:pt idx="985">
                  <c:v>0.521594</c:v>
                </c:pt>
                <c:pt idx="986">
                  <c:v>0.522123</c:v>
                </c:pt>
                <c:pt idx="987">
                  <c:v>0.52265199999999989</c:v>
                </c:pt>
                <c:pt idx="988">
                  <c:v>0.5231809999999999</c:v>
                </c:pt>
                <c:pt idx="989">
                  <c:v>0.5237099999999999</c:v>
                </c:pt>
                <c:pt idx="990">
                  <c:v>0.52423900000000001</c:v>
                </c:pt>
                <c:pt idx="991">
                  <c:v>0.5247679999999999</c:v>
                </c:pt>
                <c:pt idx="992">
                  <c:v>0.5252969999999999</c:v>
                </c:pt>
                <c:pt idx="993">
                  <c:v>0.5258259999999999</c:v>
                </c:pt>
                <c:pt idx="994">
                  <c:v>0.52635500000000002</c:v>
                </c:pt>
                <c:pt idx="995">
                  <c:v>0.52688399999999991</c:v>
                </c:pt>
                <c:pt idx="996">
                  <c:v>0.52741299999999991</c:v>
                </c:pt>
                <c:pt idx="997">
                  <c:v>0.52794199999999991</c:v>
                </c:pt>
                <c:pt idx="998">
                  <c:v>0.52847099999999991</c:v>
                </c:pt>
                <c:pt idx="999">
                  <c:v>0.52899999999999991</c:v>
                </c:pt>
                <c:pt idx="1000">
                  <c:v>0.52952899999999992</c:v>
                </c:pt>
                <c:pt idx="1001">
                  <c:v>0.53005799999999992</c:v>
                </c:pt>
                <c:pt idx="1002">
                  <c:v>0.53058699999999992</c:v>
                </c:pt>
                <c:pt idx="1003">
                  <c:v>0.53111599999999992</c:v>
                </c:pt>
                <c:pt idx="1004">
                  <c:v>0.53164499999999992</c:v>
                </c:pt>
                <c:pt idx="1005">
                  <c:v>0.53217399999999992</c:v>
                </c:pt>
                <c:pt idx="1006">
                  <c:v>0.53270299999999993</c:v>
                </c:pt>
                <c:pt idx="1007">
                  <c:v>0.53323199999999993</c:v>
                </c:pt>
                <c:pt idx="1008">
                  <c:v>0.53376099999999993</c:v>
                </c:pt>
                <c:pt idx="1009">
                  <c:v>0.53428999999999993</c:v>
                </c:pt>
                <c:pt idx="1010">
                  <c:v>0.53481899999999993</c:v>
                </c:pt>
                <c:pt idx="1011">
                  <c:v>0.53534799999999994</c:v>
                </c:pt>
                <c:pt idx="1012">
                  <c:v>0.53587699999999994</c:v>
                </c:pt>
                <c:pt idx="1013">
                  <c:v>0.53640599999999994</c:v>
                </c:pt>
                <c:pt idx="1014">
                  <c:v>0.53693499999999994</c:v>
                </c:pt>
                <c:pt idx="1015">
                  <c:v>0.53746399999999994</c:v>
                </c:pt>
                <c:pt idx="1016">
                  <c:v>0.53799299999999994</c:v>
                </c:pt>
                <c:pt idx="1017">
                  <c:v>0.53852199999999995</c:v>
                </c:pt>
                <c:pt idx="1018">
                  <c:v>0.53905099999999995</c:v>
                </c:pt>
                <c:pt idx="1019">
                  <c:v>0.53957999999999995</c:v>
                </c:pt>
                <c:pt idx="1020">
                  <c:v>0.54010899999999995</c:v>
                </c:pt>
                <c:pt idx="1021">
                  <c:v>0.54063799999999995</c:v>
                </c:pt>
                <c:pt idx="1022">
                  <c:v>0.54116699999999995</c:v>
                </c:pt>
                <c:pt idx="1023">
                  <c:v>0.54169599999999996</c:v>
                </c:pt>
                <c:pt idx="1024">
                  <c:v>0.54222499999999996</c:v>
                </c:pt>
                <c:pt idx="1025">
                  <c:v>0.54275399999999996</c:v>
                </c:pt>
                <c:pt idx="1026">
                  <c:v>0.54328299999999996</c:v>
                </c:pt>
                <c:pt idx="1027">
                  <c:v>0.54381199999999996</c:v>
                </c:pt>
                <c:pt idx="1028">
                  <c:v>0.54434099999999996</c:v>
                </c:pt>
                <c:pt idx="1029">
                  <c:v>0.54486999999999997</c:v>
                </c:pt>
                <c:pt idx="1030">
                  <c:v>0.54539899999999997</c:v>
                </c:pt>
                <c:pt idx="1031">
                  <c:v>0.54592799999999997</c:v>
                </c:pt>
                <c:pt idx="1032">
                  <c:v>0.54645699999999997</c:v>
                </c:pt>
                <c:pt idx="1033">
                  <c:v>0.54698599999999997</c:v>
                </c:pt>
                <c:pt idx="1034">
                  <c:v>0.54751499999999986</c:v>
                </c:pt>
                <c:pt idx="1035">
                  <c:v>0.54804399999999998</c:v>
                </c:pt>
                <c:pt idx="1036">
                  <c:v>0.54857299999999998</c:v>
                </c:pt>
                <c:pt idx="1037">
                  <c:v>0.54910199999999998</c:v>
                </c:pt>
                <c:pt idx="1038">
                  <c:v>0.54963099999999987</c:v>
                </c:pt>
                <c:pt idx="1039">
                  <c:v>0.55015999999999998</c:v>
                </c:pt>
                <c:pt idx="1040">
                  <c:v>0.55068899999999987</c:v>
                </c:pt>
                <c:pt idx="1041">
                  <c:v>0.55121799999999999</c:v>
                </c:pt>
                <c:pt idx="1042">
                  <c:v>0.55174699999999988</c:v>
                </c:pt>
                <c:pt idx="1043">
                  <c:v>0.55227599999999988</c:v>
                </c:pt>
                <c:pt idx="1044">
                  <c:v>0.55280499999999988</c:v>
                </c:pt>
                <c:pt idx="1045">
                  <c:v>0.55333399999999999</c:v>
                </c:pt>
                <c:pt idx="1046">
                  <c:v>0.55386299999999988</c:v>
                </c:pt>
                <c:pt idx="1047">
                  <c:v>0.55439199999999988</c:v>
                </c:pt>
                <c:pt idx="1048">
                  <c:v>0.55492099999999989</c:v>
                </c:pt>
                <c:pt idx="1049">
                  <c:v>0.55545</c:v>
                </c:pt>
                <c:pt idx="1050">
                  <c:v>0.55597899999999989</c:v>
                </c:pt>
                <c:pt idx="1051">
                  <c:v>0.55650799999999989</c:v>
                </c:pt>
                <c:pt idx="1052">
                  <c:v>0.55703699999999989</c:v>
                </c:pt>
                <c:pt idx="1053">
                  <c:v>0.55756600000000001</c:v>
                </c:pt>
                <c:pt idx="1054">
                  <c:v>0.5580949999999999</c:v>
                </c:pt>
                <c:pt idx="1055">
                  <c:v>0.5586239999999999</c:v>
                </c:pt>
                <c:pt idx="1056">
                  <c:v>0.5591529999999999</c:v>
                </c:pt>
                <c:pt idx="1057">
                  <c:v>0.5596819999999999</c:v>
                </c:pt>
                <c:pt idx="1058">
                  <c:v>0.56021100000000001</c:v>
                </c:pt>
                <c:pt idx="1059">
                  <c:v>0.56073999999999991</c:v>
                </c:pt>
                <c:pt idx="1060">
                  <c:v>0.56126899999999991</c:v>
                </c:pt>
                <c:pt idx="1061">
                  <c:v>0.56179799999999991</c:v>
                </c:pt>
                <c:pt idx="1062">
                  <c:v>0.56232700000000002</c:v>
                </c:pt>
                <c:pt idx="1063">
                  <c:v>0.56285599999999991</c:v>
                </c:pt>
                <c:pt idx="1064">
                  <c:v>0.56338499999999991</c:v>
                </c:pt>
                <c:pt idx="1065">
                  <c:v>0.56391399999999992</c:v>
                </c:pt>
                <c:pt idx="1066">
                  <c:v>0.56444300000000003</c:v>
                </c:pt>
                <c:pt idx="1067">
                  <c:v>0.56497199999999992</c:v>
                </c:pt>
                <c:pt idx="1068">
                  <c:v>0.56550099999999992</c:v>
                </c:pt>
                <c:pt idx="1069">
                  <c:v>0.56602999999999992</c:v>
                </c:pt>
                <c:pt idx="1070">
                  <c:v>0.56655900000000003</c:v>
                </c:pt>
                <c:pt idx="1071">
                  <c:v>0.56708799999999993</c:v>
                </c:pt>
                <c:pt idx="1072">
                  <c:v>0.56761699999999993</c:v>
                </c:pt>
                <c:pt idx="1073">
                  <c:v>0.56814599999999993</c:v>
                </c:pt>
                <c:pt idx="1074">
                  <c:v>0.56867499999999993</c:v>
                </c:pt>
                <c:pt idx="1075">
                  <c:v>0.56920399999999993</c:v>
                </c:pt>
                <c:pt idx="1076">
                  <c:v>0.56973299999999993</c:v>
                </c:pt>
                <c:pt idx="1077">
                  <c:v>0.57026199999999994</c:v>
                </c:pt>
                <c:pt idx="1078">
                  <c:v>0.57079099999999994</c:v>
                </c:pt>
                <c:pt idx="1079">
                  <c:v>0.57131999999999994</c:v>
                </c:pt>
                <c:pt idx="1080">
                  <c:v>0.57184899999999994</c:v>
                </c:pt>
                <c:pt idx="1081">
                  <c:v>0.57237799999999994</c:v>
                </c:pt>
                <c:pt idx="1082">
                  <c:v>0.57290699999999994</c:v>
                </c:pt>
                <c:pt idx="1083">
                  <c:v>0.57343599999999983</c:v>
                </c:pt>
                <c:pt idx="1084">
                  <c:v>0.57396499999999995</c:v>
                </c:pt>
                <c:pt idx="1085">
                  <c:v>0.57449399999999995</c:v>
                </c:pt>
                <c:pt idx="1086">
                  <c:v>0.57502299999999995</c:v>
                </c:pt>
                <c:pt idx="1087">
                  <c:v>0.57555199999999984</c:v>
                </c:pt>
                <c:pt idx="1088">
                  <c:v>0.57608099999999995</c:v>
                </c:pt>
                <c:pt idx="1089">
                  <c:v>0.57660999999999996</c:v>
                </c:pt>
                <c:pt idx="1090">
                  <c:v>0.57713899999999996</c:v>
                </c:pt>
                <c:pt idx="1091">
                  <c:v>0.57766799999999985</c:v>
                </c:pt>
                <c:pt idx="1092">
                  <c:v>0.57819699999999985</c:v>
                </c:pt>
                <c:pt idx="1093">
                  <c:v>0.57872599999999996</c:v>
                </c:pt>
                <c:pt idx="1094">
                  <c:v>0.57925499999999996</c:v>
                </c:pt>
                <c:pt idx="1095">
                  <c:v>0.57978399999999986</c:v>
                </c:pt>
                <c:pt idx="1096">
                  <c:v>0.58031299999999986</c:v>
                </c:pt>
                <c:pt idx="1097">
                  <c:v>0.58084199999999997</c:v>
                </c:pt>
                <c:pt idx="1098">
                  <c:v>0.58137099999999997</c:v>
                </c:pt>
                <c:pt idx="1099">
                  <c:v>0.58189999999999986</c:v>
                </c:pt>
                <c:pt idx="1100">
                  <c:v>0.58242899999999986</c:v>
                </c:pt>
                <c:pt idx="1101">
                  <c:v>0.58295799999999987</c:v>
                </c:pt>
                <c:pt idx="1102">
                  <c:v>0.58348699999999998</c:v>
                </c:pt>
                <c:pt idx="1103">
                  <c:v>0.58401599999999998</c:v>
                </c:pt>
                <c:pt idx="1104">
                  <c:v>0.58454499999999987</c:v>
                </c:pt>
                <c:pt idx="1105">
                  <c:v>0.58507399999999987</c:v>
                </c:pt>
                <c:pt idx="1106">
                  <c:v>0.58560299999999998</c:v>
                </c:pt>
                <c:pt idx="1107">
                  <c:v>0.58613199999999999</c:v>
                </c:pt>
                <c:pt idx="1108">
                  <c:v>0.58666099999999988</c:v>
                </c:pt>
                <c:pt idx="1109">
                  <c:v>0.58718999999999988</c:v>
                </c:pt>
                <c:pt idx="1110">
                  <c:v>0.58771899999999988</c:v>
                </c:pt>
                <c:pt idx="1111">
                  <c:v>0.58824799999999999</c:v>
                </c:pt>
                <c:pt idx="1112">
                  <c:v>0.58877699999999988</c:v>
                </c:pt>
                <c:pt idx="1113">
                  <c:v>0.58930599999999989</c:v>
                </c:pt>
                <c:pt idx="1114">
                  <c:v>0.58983499999999989</c:v>
                </c:pt>
                <c:pt idx="1115">
                  <c:v>0.590364</c:v>
                </c:pt>
                <c:pt idx="1116">
                  <c:v>0.59089299999999989</c:v>
                </c:pt>
                <c:pt idx="1117">
                  <c:v>0.59142199999999989</c:v>
                </c:pt>
                <c:pt idx="1118">
                  <c:v>0.59195099999999989</c:v>
                </c:pt>
                <c:pt idx="1119">
                  <c:v>0.5924799999999999</c:v>
                </c:pt>
                <c:pt idx="1120">
                  <c:v>0.5930089999999999</c:v>
                </c:pt>
                <c:pt idx="1121">
                  <c:v>0.5935379999999999</c:v>
                </c:pt>
                <c:pt idx="1122">
                  <c:v>0.5940669999999999</c:v>
                </c:pt>
                <c:pt idx="1123">
                  <c:v>0.5945959999999999</c:v>
                </c:pt>
                <c:pt idx="1124">
                  <c:v>0.5951249999999999</c:v>
                </c:pt>
                <c:pt idx="1125">
                  <c:v>0.59565399999999991</c:v>
                </c:pt>
                <c:pt idx="1126">
                  <c:v>0.59618299999999991</c:v>
                </c:pt>
                <c:pt idx="1127">
                  <c:v>0.59671199999999991</c:v>
                </c:pt>
                <c:pt idx="1128">
                  <c:v>0.5972409999999998</c:v>
                </c:pt>
                <c:pt idx="1129">
                  <c:v>0.59776999999999991</c:v>
                </c:pt>
                <c:pt idx="1130">
                  <c:v>0.59829899999999991</c:v>
                </c:pt>
                <c:pt idx="1131">
                  <c:v>0.59882799999999992</c:v>
                </c:pt>
                <c:pt idx="1132">
                  <c:v>0.59935699999999981</c:v>
                </c:pt>
                <c:pt idx="1133">
                  <c:v>0.59988599999999992</c:v>
                </c:pt>
                <c:pt idx="1134">
                  <c:v>0.60041499999999992</c:v>
                </c:pt>
                <c:pt idx="1135">
                  <c:v>0.60094399999999992</c:v>
                </c:pt>
                <c:pt idx="1136">
                  <c:v>0.60147299999999981</c:v>
                </c:pt>
                <c:pt idx="1137">
                  <c:v>0.60200199999999982</c:v>
                </c:pt>
                <c:pt idx="1138">
                  <c:v>0.60253099999999993</c:v>
                </c:pt>
                <c:pt idx="1139">
                  <c:v>0.60305999999999993</c:v>
                </c:pt>
                <c:pt idx="1140">
                  <c:v>0.60358899999999982</c:v>
                </c:pt>
                <c:pt idx="1141">
                  <c:v>0.60411799999999982</c:v>
                </c:pt>
                <c:pt idx="1142">
                  <c:v>0.60464699999999993</c:v>
                </c:pt>
                <c:pt idx="1143">
                  <c:v>0.60517599999999994</c:v>
                </c:pt>
                <c:pt idx="1144">
                  <c:v>0.60570499999999983</c:v>
                </c:pt>
                <c:pt idx="1145">
                  <c:v>0.60623399999999983</c:v>
                </c:pt>
                <c:pt idx="1146">
                  <c:v>0.60676299999999994</c:v>
                </c:pt>
                <c:pt idx="1147">
                  <c:v>0.60729199999999994</c:v>
                </c:pt>
                <c:pt idx="1148">
                  <c:v>0.60782099999999983</c:v>
                </c:pt>
                <c:pt idx="1149">
                  <c:v>0.60834999999999984</c:v>
                </c:pt>
                <c:pt idx="1150">
                  <c:v>0.60887899999999995</c:v>
                </c:pt>
                <c:pt idx="1151">
                  <c:v>0.60940799999999995</c:v>
                </c:pt>
                <c:pt idx="1152">
                  <c:v>0.60993699999999995</c:v>
                </c:pt>
                <c:pt idx="1153">
                  <c:v>0.61046599999999984</c:v>
                </c:pt>
                <c:pt idx="1154">
                  <c:v>0.61099499999999984</c:v>
                </c:pt>
                <c:pt idx="1155">
                  <c:v>0.61152399999999996</c:v>
                </c:pt>
                <c:pt idx="1156">
                  <c:v>0.61205299999999996</c:v>
                </c:pt>
                <c:pt idx="1157">
                  <c:v>0.61258199999999985</c:v>
                </c:pt>
                <c:pt idx="1158">
                  <c:v>0.61311099999999985</c:v>
                </c:pt>
                <c:pt idx="1159">
                  <c:v>0.61363999999999996</c:v>
                </c:pt>
                <c:pt idx="1160">
                  <c:v>0.61416899999999996</c:v>
                </c:pt>
                <c:pt idx="1161">
                  <c:v>0.61469799999999986</c:v>
                </c:pt>
                <c:pt idx="1162">
                  <c:v>0.61522699999999986</c:v>
                </c:pt>
                <c:pt idx="1163">
                  <c:v>0.61575599999999997</c:v>
                </c:pt>
                <c:pt idx="1164">
                  <c:v>0.61628499999999997</c:v>
                </c:pt>
                <c:pt idx="1165">
                  <c:v>0.61681399999999986</c:v>
                </c:pt>
                <c:pt idx="1166">
                  <c:v>0.61734299999999986</c:v>
                </c:pt>
                <c:pt idx="1167">
                  <c:v>0.61787199999999987</c:v>
                </c:pt>
                <c:pt idx="1168">
                  <c:v>0.61840099999999998</c:v>
                </c:pt>
                <c:pt idx="1169">
                  <c:v>0.61892999999999987</c:v>
                </c:pt>
                <c:pt idx="1170">
                  <c:v>0.61945899999999987</c:v>
                </c:pt>
                <c:pt idx="1171">
                  <c:v>0.61998799999999987</c:v>
                </c:pt>
                <c:pt idx="1172">
                  <c:v>0.62051699999999999</c:v>
                </c:pt>
                <c:pt idx="1173">
                  <c:v>0.62104599999999988</c:v>
                </c:pt>
                <c:pt idx="1174">
                  <c:v>0.62157499999999988</c:v>
                </c:pt>
                <c:pt idx="1175">
                  <c:v>0.62210399999999988</c:v>
                </c:pt>
                <c:pt idx="1176">
                  <c:v>0.62263299999999999</c:v>
                </c:pt>
                <c:pt idx="1177">
                  <c:v>0.62316199999999988</c:v>
                </c:pt>
                <c:pt idx="1178">
                  <c:v>0.62369099999999988</c:v>
                </c:pt>
                <c:pt idx="1179">
                  <c:v>0.62421999999999989</c:v>
                </c:pt>
                <c:pt idx="1180">
                  <c:v>0.624749</c:v>
                </c:pt>
                <c:pt idx="1181">
                  <c:v>0.62527799999999989</c:v>
                </c:pt>
                <c:pt idx="1182">
                  <c:v>0.62580699999999989</c:v>
                </c:pt>
                <c:pt idx="1183">
                  <c:v>0.62633599999999989</c:v>
                </c:pt>
                <c:pt idx="1184">
                  <c:v>0.62686499999999989</c:v>
                </c:pt>
                <c:pt idx="1185">
                  <c:v>0.62739400000000001</c:v>
                </c:pt>
                <c:pt idx="1186">
                  <c:v>0.6279229999999999</c:v>
                </c:pt>
                <c:pt idx="1187">
                  <c:v>0.6284519999999999</c:v>
                </c:pt>
                <c:pt idx="1188">
                  <c:v>0.6289809999999999</c:v>
                </c:pt>
                <c:pt idx="1189">
                  <c:v>0.62951000000000001</c:v>
                </c:pt>
                <c:pt idx="1190">
                  <c:v>0.6300389999999999</c:v>
                </c:pt>
                <c:pt idx="1191">
                  <c:v>0.63056799999999991</c:v>
                </c:pt>
                <c:pt idx="1192">
                  <c:v>0.63109699999999991</c:v>
                </c:pt>
                <c:pt idx="1193">
                  <c:v>0.63162600000000002</c:v>
                </c:pt>
                <c:pt idx="1194">
                  <c:v>0.63215499999999991</c:v>
                </c:pt>
                <c:pt idx="1195">
                  <c:v>0.63268399999999991</c:v>
                </c:pt>
                <c:pt idx="1196">
                  <c:v>0.63321299999999991</c:v>
                </c:pt>
                <c:pt idx="1197">
                  <c:v>0.63374200000000003</c:v>
                </c:pt>
                <c:pt idx="1198">
                  <c:v>0.63427099999999992</c:v>
                </c:pt>
                <c:pt idx="1199">
                  <c:v>0.63479999999999992</c:v>
                </c:pt>
                <c:pt idx="1200">
                  <c:v>0.63532899999999992</c:v>
                </c:pt>
                <c:pt idx="1201">
                  <c:v>0.63585799999999992</c:v>
                </c:pt>
                <c:pt idx="1202">
                  <c:v>0.63638699999999992</c:v>
                </c:pt>
                <c:pt idx="1203">
                  <c:v>0.63691599999999993</c:v>
                </c:pt>
                <c:pt idx="1204">
                  <c:v>0.63744499999999993</c:v>
                </c:pt>
                <c:pt idx="1205">
                  <c:v>0.63797399999999993</c:v>
                </c:pt>
                <c:pt idx="1206">
                  <c:v>0.63850299999999993</c:v>
                </c:pt>
                <c:pt idx="1207">
                  <c:v>0.63903199999999993</c:v>
                </c:pt>
                <c:pt idx="1208">
                  <c:v>0.63956099999999994</c:v>
                </c:pt>
                <c:pt idx="1209">
                  <c:v>0.64008999999999994</c:v>
                </c:pt>
                <c:pt idx="1210">
                  <c:v>0.64061899999999994</c:v>
                </c:pt>
                <c:pt idx="1211">
                  <c:v>0.64114799999999994</c:v>
                </c:pt>
                <c:pt idx="1212">
                  <c:v>0.64167699999999994</c:v>
                </c:pt>
                <c:pt idx="1213">
                  <c:v>0.64220599999999994</c:v>
                </c:pt>
                <c:pt idx="1214">
                  <c:v>0.64273500000000006</c:v>
                </c:pt>
                <c:pt idx="1215">
                  <c:v>0.64326399999999995</c:v>
                </c:pt>
                <c:pt idx="1216">
                  <c:v>0.64379299999999995</c:v>
                </c:pt>
                <c:pt idx="1217">
                  <c:v>0.64432199999999995</c:v>
                </c:pt>
                <c:pt idx="1218">
                  <c:v>0.64485099999999984</c:v>
                </c:pt>
                <c:pt idx="1219">
                  <c:v>0.64537999999999995</c:v>
                </c:pt>
                <c:pt idx="1220">
                  <c:v>0.64590899999999996</c:v>
                </c:pt>
                <c:pt idx="1221">
                  <c:v>0.64643799999999996</c:v>
                </c:pt>
                <c:pt idx="1222">
                  <c:v>0.64696699999999985</c:v>
                </c:pt>
                <c:pt idx="1223">
                  <c:v>0.64749599999999996</c:v>
                </c:pt>
                <c:pt idx="1224">
                  <c:v>0.64802499999999996</c:v>
                </c:pt>
                <c:pt idx="1225">
                  <c:v>0.64855399999999996</c:v>
                </c:pt>
                <c:pt idx="1226">
                  <c:v>0.64908299999999985</c:v>
                </c:pt>
                <c:pt idx="1227">
                  <c:v>0.64961199999999997</c:v>
                </c:pt>
                <c:pt idx="1228">
                  <c:v>0.65014099999999997</c:v>
                </c:pt>
                <c:pt idx="1229">
                  <c:v>0.65066999999999997</c:v>
                </c:pt>
                <c:pt idx="1230">
                  <c:v>0.65119899999999997</c:v>
                </c:pt>
                <c:pt idx="1231">
                  <c:v>0.65172799999999997</c:v>
                </c:pt>
                <c:pt idx="1232">
                  <c:v>0.65225699999999998</c:v>
                </c:pt>
                <c:pt idx="1233">
                  <c:v>0.65278599999999998</c:v>
                </c:pt>
                <c:pt idx="1234">
                  <c:v>0.65331499999999998</c:v>
                </c:pt>
                <c:pt idx="1235">
                  <c:v>0.65384399999999987</c:v>
                </c:pt>
                <c:pt idx="1236">
                  <c:v>0.65437299999999987</c:v>
                </c:pt>
                <c:pt idx="1237">
                  <c:v>0.65490199999999987</c:v>
                </c:pt>
                <c:pt idx="1238">
                  <c:v>0.65543099999999999</c:v>
                </c:pt>
                <c:pt idx="1239">
                  <c:v>0.65595999999999988</c:v>
                </c:pt>
                <c:pt idx="1240">
                  <c:v>0.65648899999999999</c:v>
                </c:pt>
                <c:pt idx="1241">
                  <c:v>0.65701799999999999</c:v>
                </c:pt>
                <c:pt idx="1242">
                  <c:v>0.65754699999999999</c:v>
                </c:pt>
                <c:pt idx="1243">
                  <c:v>0.65807599999999988</c:v>
                </c:pt>
                <c:pt idx="1244">
                  <c:v>0.65860499999999988</c:v>
                </c:pt>
                <c:pt idx="1245">
                  <c:v>0.65913399999999989</c:v>
                </c:pt>
                <c:pt idx="1246">
                  <c:v>0.65966299999999989</c:v>
                </c:pt>
                <c:pt idx="1247">
                  <c:v>0.66019199999999989</c:v>
                </c:pt>
                <c:pt idx="1248">
                  <c:v>0.66072099999999989</c:v>
                </c:pt>
                <c:pt idx="1249">
                  <c:v>0.66125</c:v>
                </c:pt>
                <c:pt idx="1250">
                  <c:v>0.66177900000000001</c:v>
                </c:pt>
                <c:pt idx="1251">
                  <c:v>0.6623079999999999</c:v>
                </c:pt>
                <c:pt idx="1252">
                  <c:v>0.6628369999999999</c:v>
                </c:pt>
                <c:pt idx="1253">
                  <c:v>0.6633659999999999</c:v>
                </c:pt>
                <c:pt idx="1254">
                  <c:v>0.6638949999999999</c:v>
                </c:pt>
                <c:pt idx="1255">
                  <c:v>0.66442399999999979</c:v>
                </c:pt>
                <c:pt idx="1256">
                  <c:v>0.66495299999999991</c:v>
                </c:pt>
                <c:pt idx="1257">
                  <c:v>0.66548200000000002</c:v>
                </c:pt>
                <c:pt idx="1258">
                  <c:v>0.66601100000000002</c:v>
                </c:pt>
                <c:pt idx="1259">
                  <c:v>0.66653999999999991</c:v>
                </c:pt>
                <c:pt idx="1260">
                  <c:v>0.66706899999999991</c:v>
                </c:pt>
                <c:pt idx="1261">
                  <c:v>0.66759799999999991</c:v>
                </c:pt>
                <c:pt idx="1262">
                  <c:v>0.66812699999999992</c:v>
                </c:pt>
                <c:pt idx="1263">
                  <c:v>0.66865599999999981</c:v>
                </c:pt>
                <c:pt idx="1264">
                  <c:v>0.66918499999999981</c:v>
                </c:pt>
                <c:pt idx="1265">
                  <c:v>0.66971399999999992</c:v>
                </c:pt>
                <c:pt idx="1266">
                  <c:v>0.67024300000000003</c:v>
                </c:pt>
                <c:pt idx="1267">
                  <c:v>0.67077200000000003</c:v>
                </c:pt>
                <c:pt idx="1268">
                  <c:v>0.67130099999999993</c:v>
                </c:pt>
                <c:pt idx="1269">
                  <c:v>0.67182999999999993</c:v>
                </c:pt>
                <c:pt idx="1270">
                  <c:v>0.67235899999999993</c:v>
                </c:pt>
                <c:pt idx="1271">
                  <c:v>0.67288799999999982</c:v>
                </c:pt>
                <c:pt idx="1272">
                  <c:v>0.67341699999999982</c:v>
                </c:pt>
                <c:pt idx="1273">
                  <c:v>0.67394599999999982</c:v>
                </c:pt>
                <c:pt idx="1274">
                  <c:v>0.67447500000000005</c:v>
                </c:pt>
                <c:pt idx="1275">
                  <c:v>0.67500400000000005</c:v>
                </c:pt>
                <c:pt idx="1276">
                  <c:v>0.67553299999999994</c:v>
                </c:pt>
                <c:pt idx="1277">
                  <c:v>0.67606199999999994</c:v>
                </c:pt>
                <c:pt idx="1278">
                  <c:v>0.67659099999999994</c:v>
                </c:pt>
                <c:pt idx="1279">
                  <c:v>0.67711999999999994</c:v>
                </c:pt>
                <c:pt idx="1280">
                  <c:v>0.67764899999999983</c:v>
                </c:pt>
                <c:pt idx="1281">
                  <c:v>0.67817799999999984</c:v>
                </c:pt>
                <c:pt idx="1282">
                  <c:v>0.67870699999999984</c:v>
                </c:pt>
                <c:pt idx="1283">
                  <c:v>0.67923600000000006</c:v>
                </c:pt>
                <c:pt idx="1284">
                  <c:v>0.67976499999999995</c:v>
                </c:pt>
                <c:pt idx="1285">
                  <c:v>0.68029399999999995</c:v>
                </c:pt>
                <c:pt idx="1286">
                  <c:v>0.68082299999999996</c:v>
                </c:pt>
                <c:pt idx="1287">
                  <c:v>0.68135199999999996</c:v>
                </c:pt>
                <c:pt idx="1288">
                  <c:v>0.68188099999999985</c:v>
                </c:pt>
                <c:pt idx="1289">
                  <c:v>0.68240999999999985</c:v>
                </c:pt>
                <c:pt idx="1290">
                  <c:v>0.68293899999999985</c:v>
                </c:pt>
                <c:pt idx="1291">
                  <c:v>0.68346799999999974</c:v>
                </c:pt>
                <c:pt idx="1292">
                  <c:v>0.68399699999999997</c:v>
                </c:pt>
                <c:pt idx="1293">
                  <c:v>0.68452599999999997</c:v>
                </c:pt>
                <c:pt idx="1294">
                  <c:v>0.68505499999999997</c:v>
                </c:pt>
                <c:pt idx="1295">
                  <c:v>0.68558399999999997</c:v>
                </c:pt>
                <c:pt idx="1296">
                  <c:v>0.68611299999999986</c:v>
                </c:pt>
                <c:pt idx="1297">
                  <c:v>0.68664199999999986</c:v>
                </c:pt>
                <c:pt idx="1298">
                  <c:v>0.68717099999999987</c:v>
                </c:pt>
                <c:pt idx="1299">
                  <c:v>0.68769999999999987</c:v>
                </c:pt>
                <c:pt idx="1300">
                  <c:v>0.68822899999999976</c:v>
                </c:pt>
                <c:pt idx="1301">
                  <c:v>0.68875799999999998</c:v>
                </c:pt>
                <c:pt idx="1302">
                  <c:v>0.68928699999999998</c:v>
                </c:pt>
                <c:pt idx="1303">
                  <c:v>0.68981599999999998</c:v>
                </c:pt>
                <c:pt idx="1304">
                  <c:v>0.69034499999999988</c:v>
                </c:pt>
                <c:pt idx="1305">
                  <c:v>0.69087399999999988</c:v>
                </c:pt>
                <c:pt idx="1306">
                  <c:v>0.69140299999999988</c:v>
                </c:pt>
                <c:pt idx="1307">
                  <c:v>0.69193199999999988</c:v>
                </c:pt>
                <c:pt idx="1308">
                  <c:v>0.69246099999999977</c:v>
                </c:pt>
                <c:pt idx="1309">
                  <c:v>0.69298999999999977</c:v>
                </c:pt>
                <c:pt idx="1310">
                  <c:v>0.693519</c:v>
                </c:pt>
                <c:pt idx="1311">
                  <c:v>0.694048</c:v>
                </c:pt>
                <c:pt idx="1312">
                  <c:v>0.694577</c:v>
                </c:pt>
                <c:pt idx="1313">
                  <c:v>0.69510599999999989</c:v>
                </c:pt>
                <c:pt idx="1314">
                  <c:v>0.69563499999999989</c:v>
                </c:pt>
                <c:pt idx="1315">
                  <c:v>0.69616399999999989</c:v>
                </c:pt>
                <c:pt idx="1316">
                  <c:v>0.69669299999999978</c:v>
                </c:pt>
                <c:pt idx="1317">
                  <c:v>0.69722199999999979</c:v>
                </c:pt>
                <c:pt idx="1318">
                  <c:v>0.6977509999999999</c:v>
                </c:pt>
                <c:pt idx="1319">
                  <c:v>0.69828000000000001</c:v>
                </c:pt>
                <c:pt idx="1320">
                  <c:v>0.69880900000000001</c:v>
                </c:pt>
                <c:pt idx="1321">
                  <c:v>0.6993379999999999</c:v>
                </c:pt>
                <c:pt idx="1322">
                  <c:v>0.69986699999999991</c:v>
                </c:pt>
                <c:pt idx="1323">
                  <c:v>0.70039599999999991</c:v>
                </c:pt>
                <c:pt idx="1324">
                  <c:v>0.7009249999999998</c:v>
                </c:pt>
                <c:pt idx="1325">
                  <c:v>0.7014539999999998</c:v>
                </c:pt>
                <c:pt idx="1326">
                  <c:v>0.7019829999999998</c:v>
                </c:pt>
                <c:pt idx="1327">
                  <c:v>0.70251199999999991</c:v>
                </c:pt>
                <c:pt idx="1328">
                  <c:v>0.70304100000000003</c:v>
                </c:pt>
                <c:pt idx="1329">
                  <c:v>0.70356999999999992</c:v>
                </c:pt>
                <c:pt idx="1330">
                  <c:v>0.70409899999999992</c:v>
                </c:pt>
                <c:pt idx="1331">
                  <c:v>0.70462799999999992</c:v>
                </c:pt>
                <c:pt idx="1332">
                  <c:v>0.70515699999999992</c:v>
                </c:pt>
                <c:pt idx="1333">
                  <c:v>0.70568599999999981</c:v>
                </c:pt>
                <c:pt idx="1334">
                  <c:v>0.70621499999999982</c:v>
                </c:pt>
                <c:pt idx="1335">
                  <c:v>0.70674399999999993</c:v>
                </c:pt>
                <c:pt idx="1336">
                  <c:v>0.70727299999999993</c:v>
                </c:pt>
                <c:pt idx="1337">
                  <c:v>0.70780199999999993</c:v>
                </c:pt>
                <c:pt idx="1338">
                  <c:v>0.70833099999999993</c:v>
                </c:pt>
                <c:pt idx="1339">
                  <c:v>0.70885999999999993</c:v>
                </c:pt>
                <c:pt idx="1340">
                  <c:v>0.70938899999999994</c:v>
                </c:pt>
                <c:pt idx="1341">
                  <c:v>0.70991799999999983</c:v>
                </c:pt>
                <c:pt idx="1342">
                  <c:v>0.71044699999999983</c:v>
                </c:pt>
                <c:pt idx="1343">
                  <c:v>0.71097599999999983</c:v>
                </c:pt>
                <c:pt idx="1344">
                  <c:v>0.71150499999999994</c:v>
                </c:pt>
                <c:pt idx="1345">
                  <c:v>0.71203400000000006</c:v>
                </c:pt>
                <c:pt idx="1346">
                  <c:v>0.71256299999999995</c:v>
                </c:pt>
                <c:pt idx="1347">
                  <c:v>0.71309199999999995</c:v>
                </c:pt>
                <c:pt idx="1348">
                  <c:v>0.71362099999999995</c:v>
                </c:pt>
                <c:pt idx="1349">
                  <c:v>0.71414999999999984</c:v>
                </c:pt>
                <c:pt idx="1350">
                  <c:v>0.71467899999999984</c:v>
                </c:pt>
                <c:pt idx="1351">
                  <c:v>0.71520799999999984</c:v>
                </c:pt>
                <c:pt idx="1352">
                  <c:v>0.71573699999999996</c:v>
                </c:pt>
                <c:pt idx="1353">
                  <c:v>0.71626599999999985</c:v>
                </c:pt>
                <c:pt idx="1354">
                  <c:v>0.71679499999999996</c:v>
                </c:pt>
                <c:pt idx="1355">
                  <c:v>0.71732399999999996</c:v>
                </c:pt>
                <c:pt idx="1356">
                  <c:v>0.71785299999999996</c:v>
                </c:pt>
                <c:pt idx="1357">
                  <c:v>0.71838199999999997</c:v>
                </c:pt>
                <c:pt idx="1358">
                  <c:v>0.71891099999999986</c:v>
                </c:pt>
                <c:pt idx="1359">
                  <c:v>0.71943999999999986</c:v>
                </c:pt>
                <c:pt idx="1360">
                  <c:v>0.71996899999999986</c:v>
                </c:pt>
                <c:pt idx="1361">
                  <c:v>0.72049799999999997</c:v>
                </c:pt>
                <c:pt idx="1362">
                  <c:v>0.72102699999999986</c:v>
                </c:pt>
                <c:pt idx="1363">
                  <c:v>0.72155599999999998</c:v>
                </c:pt>
                <c:pt idx="1364">
                  <c:v>0.72208499999999998</c:v>
                </c:pt>
                <c:pt idx="1365">
                  <c:v>0.72261399999999998</c:v>
                </c:pt>
                <c:pt idx="1366">
                  <c:v>0.72314299999999987</c:v>
                </c:pt>
                <c:pt idx="1367">
                  <c:v>0.72367199999999987</c:v>
                </c:pt>
                <c:pt idx="1368">
                  <c:v>0.72420099999999987</c:v>
                </c:pt>
                <c:pt idx="1369">
                  <c:v>0.72472999999999999</c:v>
                </c:pt>
                <c:pt idx="1370">
                  <c:v>0.72525899999999988</c:v>
                </c:pt>
                <c:pt idx="1371">
                  <c:v>0.72578799999999988</c:v>
                </c:pt>
                <c:pt idx="1372">
                  <c:v>0.72631699999999999</c:v>
                </c:pt>
                <c:pt idx="1373">
                  <c:v>0.72684599999999999</c:v>
                </c:pt>
                <c:pt idx="1374">
                  <c:v>0.72737499999999988</c:v>
                </c:pt>
                <c:pt idx="1375">
                  <c:v>0.72790399999999988</c:v>
                </c:pt>
                <c:pt idx="1376">
                  <c:v>0.72843299999999989</c:v>
                </c:pt>
                <c:pt idx="1377">
                  <c:v>0.72896199999999989</c:v>
                </c:pt>
                <c:pt idx="1378">
                  <c:v>0.72949099999999989</c:v>
                </c:pt>
                <c:pt idx="1379">
                  <c:v>0.73001999999999989</c:v>
                </c:pt>
                <c:pt idx="1380">
                  <c:v>0.73054899999999989</c:v>
                </c:pt>
                <c:pt idx="1381">
                  <c:v>0.73107800000000001</c:v>
                </c:pt>
                <c:pt idx="1382">
                  <c:v>0.7316069999999999</c:v>
                </c:pt>
                <c:pt idx="1383">
                  <c:v>0.7321359999999999</c:v>
                </c:pt>
                <c:pt idx="1384">
                  <c:v>0.7326649999999999</c:v>
                </c:pt>
                <c:pt idx="1385">
                  <c:v>0.7331939999999999</c:v>
                </c:pt>
                <c:pt idx="1386">
                  <c:v>0.7337229999999999</c:v>
                </c:pt>
                <c:pt idx="1387">
                  <c:v>0.7342519999999999</c:v>
                </c:pt>
                <c:pt idx="1388">
                  <c:v>0.73478099999999991</c:v>
                </c:pt>
                <c:pt idx="1389">
                  <c:v>0.73530999999999991</c:v>
                </c:pt>
                <c:pt idx="1390">
                  <c:v>0.73583900000000002</c:v>
                </c:pt>
                <c:pt idx="1391">
                  <c:v>0.73636799999999991</c:v>
                </c:pt>
                <c:pt idx="1392">
                  <c:v>0.73689699999999991</c:v>
                </c:pt>
                <c:pt idx="1393">
                  <c:v>0.73742599999999991</c:v>
                </c:pt>
                <c:pt idx="1394">
                  <c:v>0.73795499999999981</c:v>
                </c:pt>
                <c:pt idx="1395">
                  <c:v>0.73848399999999992</c:v>
                </c:pt>
                <c:pt idx="1396">
                  <c:v>0.73901299999999992</c:v>
                </c:pt>
                <c:pt idx="1397">
                  <c:v>0.73954199999999992</c:v>
                </c:pt>
                <c:pt idx="1398">
                  <c:v>0.74007099999999981</c:v>
                </c:pt>
                <c:pt idx="1399">
                  <c:v>0.74059999999999993</c:v>
                </c:pt>
                <c:pt idx="1400">
                  <c:v>0.74112899999999993</c:v>
                </c:pt>
                <c:pt idx="1401">
                  <c:v>0.74165799999999993</c:v>
                </c:pt>
                <c:pt idx="1402">
                  <c:v>0.74218699999999982</c:v>
                </c:pt>
                <c:pt idx="1403">
                  <c:v>0.74271599999999982</c:v>
                </c:pt>
                <c:pt idx="1404">
                  <c:v>0.74324499999999993</c:v>
                </c:pt>
                <c:pt idx="1405">
                  <c:v>0.74377399999999994</c:v>
                </c:pt>
                <c:pt idx="1406">
                  <c:v>0.74430299999999994</c:v>
                </c:pt>
                <c:pt idx="1407">
                  <c:v>0.74483199999999983</c:v>
                </c:pt>
                <c:pt idx="1408">
                  <c:v>0.74536099999999994</c:v>
                </c:pt>
                <c:pt idx="1409">
                  <c:v>0.74588999999999994</c:v>
                </c:pt>
                <c:pt idx="1410">
                  <c:v>0.74641899999999994</c:v>
                </c:pt>
                <c:pt idx="1411">
                  <c:v>0.74694799999999983</c:v>
                </c:pt>
                <c:pt idx="1412">
                  <c:v>0.74747699999999995</c:v>
                </c:pt>
                <c:pt idx="1413">
                  <c:v>0.74800599999999995</c:v>
                </c:pt>
                <c:pt idx="1414">
                  <c:v>0.74853499999999995</c:v>
                </c:pt>
                <c:pt idx="1415">
                  <c:v>0.74906399999999984</c:v>
                </c:pt>
                <c:pt idx="1416">
                  <c:v>0.74959299999999984</c:v>
                </c:pt>
                <c:pt idx="1417">
                  <c:v>0.75012199999999996</c:v>
                </c:pt>
                <c:pt idx="1418">
                  <c:v>0.75065099999999996</c:v>
                </c:pt>
                <c:pt idx="1419">
                  <c:v>0.75117999999999985</c:v>
                </c:pt>
                <c:pt idx="1420">
                  <c:v>0.75170899999999985</c:v>
                </c:pt>
                <c:pt idx="1421">
                  <c:v>0.75223799999999996</c:v>
                </c:pt>
                <c:pt idx="1422">
                  <c:v>0.75276699999999996</c:v>
                </c:pt>
                <c:pt idx="1423">
                  <c:v>0.75329599999999985</c:v>
                </c:pt>
                <c:pt idx="1424">
                  <c:v>0.75382499999999986</c:v>
                </c:pt>
                <c:pt idx="1425">
                  <c:v>0.75435399999999986</c:v>
                </c:pt>
                <c:pt idx="1426">
                  <c:v>0.75488299999999997</c:v>
                </c:pt>
                <c:pt idx="1427">
                  <c:v>0.75541199999999986</c:v>
                </c:pt>
                <c:pt idx="1428">
                  <c:v>0.75594099999999986</c:v>
                </c:pt>
                <c:pt idx="1429">
                  <c:v>0.75646999999999998</c:v>
                </c:pt>
                <c:pt idx="1430">
                  <c:v>0.75699899999999998</c:v>
                </c:pt>
                <c:pt idx="1431">
                  <c:v>0.75752799999999987</c:v>
                </c:pt>
                <c:pt idx="1432">
                  <c:v>0.75805699999999987</c:v>
                </c:pt>
                <c:pt idx="1433">
                  <c:v>0.75858599999999987</c:v>
                </c:pt>
                <c:pt idx="1434">
                  <c:v>0.75911499999999987</c:v>
                </c:pt>
                <c:pt idx="1435">
                  <c:v>0.75964399999999987</c:v>
                </c:pt>
                <c:pt idx="1436">
                  <c:v>0.76017299999999988</c:v>
                </c:pt>
                <c:pt idx="1437">
                  <c:v>0.76070199999999988</c:v>
                </c:pt>
                <c:pt idx="1438">
                  <c:v>0.76123099999999999</c:v>
                </c:pt>
                <c:pt idx="1439">
                  <c:v>0.76175999999999999</c:v>
                </c:pt>
                <c:pt idx="1440">
                  <c:v>0.76228899999999988</c:v>
                </c:pt>
                <c:pt idx="1441">
                  <c:v>0.76281799999999989</c:v>
                </c:pt>
                <c:pt idx="1442">
                  <c:v>0.76334699999999989</c:v>
                </c:pt>
                <c:pt idx="1443">
                  <c:v>0.76387599999999978</c:v>
                </c:pt>
                <c:pt idx="1444">
                  <c:v>0.76440499999999989</c:v>
                </c:pt>
                <c:pt idx="1445">
                  <c:v>0.76493399999999989</c:v>
                </c:pt>
                <c:pt idx="1446">
                  <c:v>0.765463</c:v>
                </c:pt>
                <c:pt idx="1447">
                  <c:v>0.76599200000000001</c:v>
                </c:pt>
                <c:pt idx="1448">
                  <c:v>0.7665209999999999</c:v>
                </c:pt>
                <c:pt idx="1449">
                  <c:v>0.7670499999999999</c:v>
                </c:pt>
                <c:pt idx="1450">
                  <c:v>0.7675789999999999</c:v>
                </c:pt>
                <c:pt idx="1451">
                  <c:v>0.76810799999999979</c:v>
                </c:pt>
                <c:pt idx="1452">
                  <c:v>0.76863699999999979</c:v>
                </c:pt>
                <c:pt idx="1453">
                  <c:v>0.76916599999999991</c:v>
                </c:pt>
                <c:pt idx="1454">
                  <c:v>0.76969499999999991</c:v>
                </c:pt>
                <c:pt idx="1455">
                  <c:v>0.77022400000000002</c:v>
                </c:pt>
                <c:pt idx="1456">
                  <c:v>0.77075299999999991</c:v>
                </c:pt>
                <c:pt idx="1457">
                  <c:v>0.77128199999999991</c:v>
                </c:pt>
                <c:pt idx="1458">
                  <c:v>0.77181099999999991</c:v>
                </c:pt>
                <c:pt idx="1459">
                  <c:v>0.77233999999999992</c:v>
                </c:pt>
                <c:pt idx="1460">
                  <c:v>0.77286899999999981</c:v>
                </c:pt>
                <c:pt idx="1461">
                  <c:v>0.77339799999999981</c:v>
                </c:pt>
                <c:pt idx="1462">
                  <c:v>0.77392699999999992</c:v>
                </c:pt>
                <c:pt idx="1463">
                  <c:v>0.77445600000000003</c:v>
                </c:pt>
                <c:pt idx="1464">
                  <c:v>0.77498499999999992</c:v>
                </c:pt>
                <c:pt idx="1465">
                  <c:v>0.77551399999999993</c:v>
                </c:pt>
                <c:pt idx="1466">
                  <c:v>0.77604299999999993</c:v>
                </c:pt>
                <c:pt idx="1467">
                  <c:v>0.77657199999999993</c:v>
                </c:pt>
                <c:pt idx="1468">
                  <c:v>0.77710099999999982</c:v>
                </c:pt>
                <c:pt idx="1469">
                  <c:v>0.77762999999999982</c:v>
                </c:pt>
                <c:pt idx="1470">
                  <c:v>0.77815899999999982</c:v>
                </c:pt>
                <c:pt idx="1471">
                  <c:v>0.77868799999999994</c:v>
                </c:pt>
                <c:pt idx="1472">
                  <c:v>0.77921700000000005</c:v>
                </c:pt>
                <c:pt idx="1473">
                  <c:v>0.77974599999999994</c:v>
                </c:pt>
                <c:pt idx="1474">
                  <c:v>0.78027499999999994</c:v>
                </c:pt>
                <c:pt idx="1475">
                  <c:v>0.78080399999999994</c:v>
                </c:pt>
                <c:pt idx="1476">
                  <c:v>0.78133299999999983</c:v>
                </c:pt>
                <c:pt idx="1477">
                  <c:v>0.78186199999999983</c:v>
                </c:pt>
                <c:pt idx="1478">
                  <c:v>0.78239099999999984</c:v>
                </c:pt>
                <c:pt idx="1479">
                  <c:v>0.78291999999999984</c:v>
                </c:pt>
                <c:pt idx="1480">
                  <c:v>0.78344900000000006</c:v>
                </c:pt>
                <c:pt idx="1481">
                  <c:v>0.78397799999999995</c:v>
                </c:pt>
                <c:pt idx="1482">
                  <c:v>0.78450699999999995</c:v>
                </c:pt>
                <c:pt idx="1483">
                  <c:v>0.78503599999999996</c:v>
                </c:pt>
                <c:pt idx="1484">
                  <c:v>0.78556499999999996</c:v>
                </c:pt>
                <c:pt idx="1485">
                  <c:v>0.78609399999999985</c:v>
                </c:pt>
                <c:pt idx="1486">
                  <c:v>0.78662299999999985</c:v>
                </c:pt>
                <c:pt idx="1487">
                  <c:v>0.78715199999999985</c:v>
                </c:pt>
                <c:pt idx="1488">
                  <c:v>0.78768099999999974</c:v>
                </c:pt>
                <c:pt idx="1489">
                  <c:v>0.78820999999999997</c:v>
                </c:pt>
                <c:pt idx="1490">
                  <c:v>0.78873899999999997</c:v>
                </c:pt>
                <c:pt idx="1491">
                  <c:v>0.78926799999999997</c:v>
                </c:pt>
                <c:pt idx="1492">
                  <c:v>0.78979699999999997</c:v>
                </c:pt>
                <c:pt idx="1493">
                  <c:v>0.79032599999999986</c:v>
                </c:pt>
                <c:pt idx="1494">
                  <c:v>0.79085499999999986</c:v>
                </c:pt>
                <c:pt idx="1495">
                  <c:v>0.79138399999999987</c:v>
                </c:pt>
                <c:pt idx="1496">
                  <c:v>0.79191299999999976</c:v>
                </c:pt>
                <c:pt idx="1497">
                  <c:v>0.79244199999999998</c:v>
                </c:pt>
                <c:pt idx="1498">
                  <c:v>0.79297099999999998</c:v>
                </c:pt>
                <c:pt idx="1499">
                  <c:v>0.79349999999999998</c:v>
                </c:pt>
                <c:pt idx="1500">
                  <c:v>0.79402899999999998</c:v>
                </c:pt>
                <c:pt idx="1501">
                  <c:v>0.79455799999999988</c:v>
                </c:pt>
                <c:pt idx="1502">
                  <c:v>0.79508699999999988</c:v>
                </c:pt>
                <c:pt idx="1503">
                  <c:v>0.79561599999999988</c:v>
                </c:pt>
                <c:pt idx="1504">
                  <c:v>0.79614499999999988</c:v>
                </c:pt>
                <c:pt idx="1505">
                  <c:v>0.79667399999999977</c:v>
                </c:pt>
                <c:pt idx="1506">
                  <c:v>0.79720299999999999</c:v>
                </c:pt>
                <c:pt idx="1507">
                  <c:v>0.797732</c:v>
                </c:pt>
                <c:pt idx="1508">
                  <c:v>0.798261</c:v>
                </c:pt>
                <c:pt idx="1509">
                  <c:v>0.79878999999999989</c:v>
                </c:pt>
                <c:pt idx="1510">
                  <c:v>0.79931899999999989</c:v>
                </c:pt>
                <c:pt idx="1511">
                  <c:v>0.79984799999999989</c:v>
                </c:pt>
                <c:pt idx="1512">
                  <c:v>0.80037699999999989</c:v>
                </c:pt>
                <c:pt idx="1513">
                  <c:v>0.80090599999999978</c:v>
                </c:pt>
                <c:pt idx="1514">
                  <c:v>0.80143499999999979</c:v>
                </c:pt>
                <c:pt idx="1515">
                  <c:v>0.80196400000000001</c:v>
                </c:pt>
                <c:pt idx="1516">
                  <c:v>0.80249300000000001</c:v>
                </c:pt>
                <c:pt idx="1517">
                  <c:v>0.80302200000000001</c:v>
                </c:pt>
                <c:pt idx="1518">
                  <c:v>0.8035509999999999</c:v>
                </c:pt>
                <c:pt idx="1519">
                  <c:v>0.80407999999999991</c:v>
                </c:pt>
                <c:pt idx="1520">
                  <c:v>0.80460899999999991</c:v>
                </c:pt>
                <c:pt idx="1521">
                  <c:v>0.8051379999999998</c:v>
                </c:pt>
                <c:pt idx="1522">
                  <c:v>0.8056669999999998</c:v>
                </c:pt>
                <c:pt idx="1523">
                  <c:v>0.8061959999999998</c:v>
                </c:pt>
                <c:pt idx="1524">
                  <c:v>0.80672500000000003</c:v>
                </c:pt>
                <c:pt idx="1525">
                  <c:v>0.80725400000000003</c:v>
                </c:pt>
                <c:pt idx="1526">
                  <c:v>0.80778299999999992</c:v>
                </c:pt>
                <c:pt idx="1527">
                  <c:v>0.80831199999999992</c:v>
                </c:pt>
                <c:pt idx="1528">
                  <c:v>0.80884099999999992</c:v>
                </c:pt>
                <c:pt idx="1529">
                  <c:v>0.80936999999999981</c:v>
                </c:pt>
                <c:pt idx="1530">
                  <c:v>0.80989899999999981</c:v>
                </c:pt>
                <c:pt idx="1531">
                  <c:v>0.81042799999999982</c:v>
                </c:pt>
                <c:pt idx="1532">
                  <c:v>0.81095699999999982</c:v>
                </c:pt>
                <c:pt idx="1533">
                  <c:v>0.81148600000000004</c:v>
                </c:pt>
                <c:pt idx="1534">
                  <c:v>0.81201499999999993</c:v>
                </c:pt>
                <c:pt idx="1535">
                  <c:v>0.81254399999999993</c:v>
                </c:pt>
                <c:pt idx="1536">
                  <c:v>0.81307299999999993</c:v>
                </c:pt>
                <c:pt idx="1537">
                  <c:v>0.81360199999999994</c:v>
                </c:pt>
                <c:pt idx="1538">
                  <c:v>0.81413099999999983</c:v>
                </c:pt>
                <c:pt idx="1539">
                  <c:v>0.81465999999999983</c:v>
                </c:pt>
                <c:pt idx="1540">
                  <c:v>0.81518899999999983</c:v>
                </c:pt>
                <c:pt idx="1541">
                  <c:v>0.81571799999999994</c:v>
                </c:pt>
                <c:pt idx="1542">
                  <c:v>0.81624699999999994</c:v>
                </c:pt>
                <c:pt idx="1543">
                  <c:v>0.81677599999999995</c:v>
                </c:pt>
                <c:pt idx="1544">
                  <c:v>0.81730499999999995</c:v>
                </c:pt>
                <c:pt idx="1545">
                  <c:v>0.81783399999999995</c:v>
                </c:pt>
                <c:pt idx="1546">
                  <c:v>0.81836299999999984</c:v>
                </c:pt>
                <c:pt idx="1547">
                  <c:v>0.81889199999999984</c:v>
                </c:pt>
                <c:pt idx="1548">
                  <c:v>0.81942099999999984</c:v>
                </c:pt>
                <c:pt idx="1549">
                  <c:v>0.81994999999999985</c:v>
                </c:pt>
                <c:pt idx="1550">
                  <c:v>0.82047899999999985</c:v>
                </c:pt>
                <c:pt idx="1551">
                  <c:v>0.82100799999999996</c:v>
                </c:pt>
                <c:pt idx="1552">
                  <c:v>0.82153699999999996</c:v>
                </c:pt>
                <c:pt idx="1553">
                  <c:v>0.82206599999999996</c:v>
                </c:pt>
                <c:pt idx="1554">
                  <c:v>0.82259499999999985</c:v>
                </c:pt>
                <c:pt idx="1555">
                  <c:v>0.82312399999999986</c:v>
                </c:pt>
                <c:pt idx="1556">
                  <c:v>0.82365299999999986</c:v>
                </c:pt>
                <c:pt idx="1557">
                  <c:v>0.82418199999999986</c:v>
                </c:pt>
                <c:pt idx="1558">
                  <c:v>0.82471099999999975</c:v>
                </c:pt>
                <c:pt idx="1559">
                  <c:v>0.82523999999999986</c:v>
                </c:pt>
                <c:pt idx="1560">
                  <c:v>0.82576899999999998</c:v>
                </c:pt>
                <c:pt idx="1561">
                  <c:v>0.82629799999999998</c:v>
                </c:pt>
                <c:pt idx="1562">
                  <c:v>0.82682699999999987</c:v>
                </c:pt>
                <c:pt idx="1563">
                  <c:v>0.82735599999999987</c:v>
                </c:pt>
                <c:pt idx="1564">
                  <c:v>0.82788499999999987</c:v>
                </c:pt>
                <c:pt idx="1565">
                  <c:v>0.82841399999999987</c:v>
                </c:pt>
                <c:pt idx="1566">
                  <c:v>0.82894299999999976</c:v>
                </c:pt>
                <c:pt idx="1567">
                  <c:v>0.82947199999999988</c:v>
                </c:pt>
                <c:pt idx="1568">
                  <c:v>0.83000099999999988</c:v>
                </c:pt>
                <c:pt idx="1569">
                  <c:v>0.83052999999999999</c:v>
                </c:pt>
                <c:pt idx="1570">
                  <c:v>0.83105899999999999</c:v>
                </c:pt>
                <c:pt idx="1571">
                  <c:v>0.83158799999999988</c:v>
                </c:pt>
                <c:pt idx="1572">
                  <c:v>0.83211699999999988</c:v>
                </c:pt>
                <c:pt idx="1573">
                  <c:v>0.83264599999999989</c:v>
                </c:pt>
                <c:pt idx="1574">
                  <c:v>0.83317499999999978</c:v>
                </c:pt>
                <c:pt idx="1575">
                  <c:v>0.83370399999999978</c:v>
                </c:pt>
                <c:pt idx="1576">
                  <c:v>0.83423299999999989</c:v>
                </c:pt>
                <c:pt idx="1577">
                  <c:v>0.83476199999999989</c:v>
                </c:pt>
                <c:pt idx="1578">
                  <c:v>0.83529100000000001</c:v>
                </c:pt>
                <c:pt idx="1579">
                  <c:v>0.8358199999999999</c:v>
                </c:pt>
                <c:pt idx="1580">
                  <c:v>0.8363489999999999</c:v>
                </c:pt>
                <c:pt idx="1581">
                  <c:v>0.8368779999999999</c:v>
                </c:pt>
                <c:pt idx="1582">
                  <c:v>0.8374069999999999</c:v>
                </c:pt>
                <c:pt idx="1583">
                  <c:v>0.83793599999999979</c:v>
                </c:pt>
                <c:pt idx="1584">
                  <c:v>0.8384649999999999</c:v>
                </c:pt>
                <c:pt idx="1585">
                  <c:v>0.83899399999999991</c:v>
                </c:pt>
                <c:pt idx="1586">
                  <c:v>0.83952299999999991</c:v>
                </c:pt>
                <c:pt idx="1587">
                  <c:v>0.84005199999999991</c:v>
                </c:pt>
                <c:pt idx="1588">
                  <c:v>0.84058099999999991</c:v>
                </c:pt>
                <c:pt idx="1589">
                  <c:v>0.84110999999999991</c:v>
                </c:pt>
                <c:pt idx="1590">
                  <c:v>0.84163899999999991</c:v>
                </c:pt>
                <c:pt idx="1591">
                  <c:v>0.84216799999999981</c:v>
                </c:pt>
                <c:pt idx="1592">
                  <c:v>0.84269699999999981</c:v>
                </c:pt>
                <c:pt idx="1593">
                  <c:v>0.84322599999999992</c:v>
                </c:pt>
                <c:pt idx="1594">
                  <c:v>0.84375499999999992</c:v>
                </c:pt>
                <c:pt idx="1595">
                  <c:v>0.84428399999999981</c:v>
                </c:pt>
                <c:pt idx="1596">
                  <c:v>0.84481299999999993</c:v>
                </c:pt>
                <c:pt idx="1597">
                  <c:v>0.84534199999999993</c:v>
                </c:pt>
                <c:pt idx="1598">
                  <c:v>0.84587099999999993</c:v>
                </c:pt>
                <c:pt idx="1599">
                  <c:v>0.84639999999999982</c:v>
                </c:pt>
                <c:pt idx="1600">
                  <c:v>0.84692899999999982</c:v>
                </c:pt>
                <c:pt idx="1601">
                  <c:v>0.84745799999999993</c:v>
                </c:pt>
                <c:pt idx="1602">
                  <c:v>0.84798699999999994</c:v>
                </c:pt>
                <c:pt idx="1603">
                  <c:v>0.84851599999999983</c:v>
                </c:pt>
                <c:pt idx="1604">
                  <c:v>0.84904499999999983</c:v>
                </c:pt>
                <c:pt idx="1605">
                  <c:v>0.84957399999999994</c:v>
                </c:pt>
                <c:pt idx="1606">
                  <c:v>0.85010299999999994</c:v>
                </c:pt>
                <c:pt idx="1607">
                  <c:v>0.85063199999999983</c:v>
                </c:pt>
                <c:pt idx="1608">
                  <c:v>0.85116099999999983</c:v>
                </c:pt>
                <c:pt idx="1609">
                  <c:v>0.85168999999999984</c:v>
                </c:pt>
                <c:pt idx="1610">
                  <c:v>0.85221899999999995</c:v>
                </c:pt>
                <c:pt idx="1611">
                  <c:v>0.85274799999999995</c:v>
                </c:pt>
                <c:pt idx="1612">
                  <c:v>0.85327699999999984</c:v>
                </c:pt>
                <c:pt idx="1613">
                  <c:v>0.85380599999999984</c:v>
                </c:pt>
                <c:pt idx="1614">
                  <c:v>0.85433499999999996</c:v>
                </c:pt>
                <c:pt idx="1615">
                  <c:v>0.85486399999999996</c:v>
                </c:pt>
                <c:pt idx="1616">
                  <c:v>0.85539299999999985</c:v>
                </c:pt>
                <c:pt idx="1617">
                  <c:v>0.85592199999999985</c:v>
                </c:pt>
                <c:pt idx="1618">
                  <c:v>0.85645099999999996</c:v>
                </c:pt>
                <c:pt idx="1619">
                  <c:v>0.85697999999999996</c:v>
                </c:pt>
                <c:pt idx="1620">
                  <c:v>0.85750899999999985</c:v>
                </c:pt>
                <c:pt idx="1621">
                  <c:v>0.85803799999999986</c:v>
                </c:pt>
                <c:pt idx="1622">
                  <c:v>0.85856699999999986</c:v>
                </c:pt>
                <c:pt idx="1623">
                  <c:v>0.85909599999999997</c:v>
                </c:pt>
                <c:pt idx="1624">
                  <c:v>0.85962499999999986</c:v>
                </c:pt>
                <c:pt idx="1625">
                  <c:v>0.86015399999999986</c:v>
                </c:pt>
                <c:pt idx="1626">
                  <c:v>0.86068299999999986</c:v>
                </c:pt>
                <c:pt idx="1627">
                  <c:v>0.86121199999999998</c:v>
                </c:pt>
                <c:pt idx="1628">
                  <c:v>0.86174099999999987</c:v>
                </c:pt>
                <c:pt idx="1629">
                  <c:v>0.86226999999999987</c:v>
                </c:pt>
                <c:pt idx="1630">
                  <c:v>0.86279899999999987</c:v>
                </c:pt>
                <c:pt idx="1631">
                  <c:v>0.86332799999999987</c:v>
                </c:pt>
                <c:pt idx="1632">
                  <c:v>0.86385699999999987</c:v>
                </c:pt>
                <c:pt idx="1633">
                  <c:v>0.86438599999999988</c:v>
                </c:pt>
                <c:pt idx="1634">
                  <c:v>0.86491499999999988</c:v>
                </c:pt>
                <c:pt idx="1635">
                  <c:v>0.86544399999999999</c:v>
                </c:pt>
                <c:pt idx="1636">
                  <c:v>0.86597299999999988</c:v>
                </c:pt>
                <c:pt idx="1637">
                  <c:v>0.86650199999999988</c:v>
                </c:pt>
                <c:pt idx="1638">
                  <c:v>0.86703099999999989</c:v>
                </c:pt>
                <c:pt idx="1639">
                  <c:v>0.86755999999999989</c:v>
                </c:pt>
                <c:pt idx="1640">
                  <c:v>0.86808899999999978</c:v>
                </c:pt>
                <c:pt idx="1641">
                  <c:v>0.86861799999999989</c:v>
                </c:pt>
                <c:pt idx="1642">
                  <c:v>0.86914699999999989</c:v>
                </c:pt>
                <c:pt idx="1643">
                  <c:v>0.86967599999999989</c:v>
                </c:pt>
                <c:pt idx="1644">
                  <c:v>0.87020500000000001</c:v>
                </c:pt>
                <c:pt idx="1645">
                  <c:v>0.8707339999999999</c:v>
                </c:pt>
                <c:pt idx="1646">
                  <c:v>0.8712629999999999</c:v>
                </c:pt>
                <c:pt idx="1647">
                  <c:v>0.8717919999999999</c:v>
                </c:pt>
                <c:pt idx="1648">
                  <c:v>0.87232099999999979</c:v>
                </c:pt>
                <c:pt idx="1649">
                  <c:v>0.87284999999999979</c:v>
                </c:pt>
                <c:pt idx="1650">
                  <c:v>0.87337899999999991</c:v>
                </c:pt>
                <c:pt idx="1651">
                  <c:v>0.87390799999999991</c:v>
                </c:pt>
                <c:pt idx="1652">
                  <c:v>0.87443700000000002</c:v>
                </c:pt>
                <c:pt idx="1653">
                  <c:v>0.87496599999999991</c:v>
                </c:pt>
                <c:pt idx="1654">
                  <c:v>0.87549499999999991</c:v>
                </c:pt>
                <c:pt idx="1655">
                  <c:v>0.87602399999999991</c:v>
                </c:pt>
                <c:pt idx="1656">
                  <c:v>0.8765529999999998</c:v>
                </c:pt>
                <c:pt idx="1657">
                  <c:v>0.87708199999999981</c:v>
                </c:pt>
                <c:pt idx="1658">
                  <c:v>0.87761099999999992</c:v>
                </c:pt>
                <c:pt idx="1659">
                  <c:v>0.87813999999999992</c:v>
                </c:pt>
                <c:pt idx="1660">
                  <c:v>0.87866899999999992</c:v>
                </c:pt>
                <c:pt idx="1661">
                  <c:v>0.87919799999999992</c:v>
                </c:pt>
                <c:pt idx="1662">
                  <c:v>0.87972699999999993</c:v>
                </c:pt>
                <c:pt idx="1663">
                  <c:v>0.88025599999999993</c:v>
                </c:pt>
                <c:pt idx="1664">
                  <c:v>0.88078499999999993</c:v>
                </c:pt>
                <c:pt idx="1665">
                  <c:v>0.88131399999999982</c:v>
                </c:pt>
                <c:pt idx="1666">
                  <c:v>0.88184299999999982</c:v>
                </c:pt>
                <c:pt idx="1667">
                  <c:v>0.88237199999999993</c:v>
                </c:pt>
                <c:pt idx="1668">
                  <c:v>0.88290099999999994</c:v>
                </c:pt>
                <c:pt idx="1669">
                  <c:v>0.88342999999999994</c:v>
                </c:pt>
                <c:pt idx="1670">
                  <c:v>0.88395899999999994</c:v>
                </c:pt>
                <c:pt idx="1671">
                  <c:v>0.88448799999999994</c:v>
                </c:pt>
                <c:pt idx="1672">
                  <c:v>0.88501699999999994</c:v>
                </c:pt>
                <c:pt idx="1673">
                  <c:v>0.88554599999999983</c:v>
                </c:pt>
                <c:pt idx="1674">
                  <c:v>0.88607499999999983</c:v>
                </c:pt>
                <c:pt idx="1675">
                  <c:v>0.88660399999999984</c:v>
                </c:pt>
                <c:pt idx="1676">
                  <c:v>0.88713299999999995</c:v>
                </c:pt>
                <c:pt idx="1677">
                  <c:v>0.88766199999999984</c:v>
                </c:pt>
                <c:pt idx="1678">
                  <c:v>0.88819099999999995</c:v>
                </c:pt>
                <c:pt idx="1679">
                  <c:v>0.88871999999999995</c:v>
                </c:pt>
                <c:pt idx="1680">
                  <c:v>0.88924899999999996</c:v>
                </c:pt>
                <c:pt idx="1681">
                  <c:v>0.88977799999999985</c:v>
                </c:pt>
                <c:pt idx="1682">
                  <c:v>0.89030699999999985</c:v>
                </c:pt>
                <c:pt idx="1683">
                  <c:v>0.89083599999999985</c:v>
                </c:pt>
                <c:pt idx="1684">
                  <c:v>0.89136499999999985</c:v>
                </c:pt>
                <c:pt idx="1685">
                  <c:v>0.89189399999999985</c:v>
                </c:pt>
                <c:pt idx="1686">
                  <c:v>0.89242299999999997</c:v>
                </c:pt>
                <c:pt idx="1687">
                  <c:v>0.89295199999999997</c:v>
                </c:pt>
                <c:pt idx="1688">
                  <c:v>0.89348099999999997</c:v>
                </c:pt>
                <c:pt idx="1689">
                  <c:v>0.89400999999999986</c:v>
                </c:pt>
                <c:pt idx="1690">
                  <c:v>0.89453899999999986</c:v>
                </c:pt>
                <c:pt idx="1691">
                  <c:v>0.89506799999999986</c:v>
                </c:pt>
                <c:pt idx="1692">
                  <c:v>0.89559699999999987</c:v>
                </c:pt>
                <c:pt idx="1693">
                  <c:v>0.89612599999999976</c:v>
                </c:pt>
                <c:pt idx="1694">
                  <c:v>0.89665499999999987</c:v>
                </c:pt>
                <c:pt idx="1695">
                  <c:v>0.89718399999999998</c:v>
                </c:pt>
                <c:pt idx="1696">
                  <c:v>0.89771299999999998</c:v>
                </c:pt>
                <c:pt idx="1697">
                  <c:v>0.89824199999999998</c:v>
                </c:pt>
                <c:pt idx="1698">
                  <c:v>0.89877099999999988</c:v>
                </c:pt>
                <c:pt idx="1699">
                  <c:v>0.89929999999999988</c:v>
                </c:pt>
                <c:pt idx="1700">
                  <c:v>0.89982899999999988</c:v>
                </c:pt>
                <c:pt idx="1701">
                  <c:v>0.90035799999999977</c:v>
                </c:pt>
                <c:pt idx="1702">
                  <c:v>0.90088699999999977</c:v>
                </c:pt>
                <c:pt idx="1703">
                  <c:v>0.90141599999999988</c:v>
                </c:pt>
                <c:pt idx="1704">
                  <c:v>0.901945</c:v>
                </c:pt>
                <c:pt idx="1705">
                  <c:v>0.902474</c:v>
                </c:pt>
                <c:pt idx="1706">
                  <c:v>0.90300299999999989</c:v>
                </c:pt>
                <c:pt idx="1707">
                  <c:v>0.90353199999999989</c:v>
                </c:pt>
                <c:pt idx="1708">
                  <c:v>0.90406099999999989</c:v>
                </c:pt>
                <c:pt idx="1709">
                  <c:v>0.90458999999999989</c:v>
                </c:pt>
                <c:pt idx="1710">
                  <c:v>0.90511899999999978</c:v>
                </c:pt>
                <c:pt idx="1711">
                  <c:v>0.90564799999999979</c:v>
                </c:pt>
                <c:pt idx="1712">
                  <c:v>0.90617700000000001</c:v>
                </c:pt>
                <c:pt idx="1713">
                  <c:v>0.90670600000000001</c:v>
                </c:pt>
                <c:pt idx="1714">
                  <c:v>0.9072349999999999</c:v>
                </c:pt>
                <c:pt idx="1715">
                  <c:v>0.9077639999999999</c:v>
                </c:pt>
                <c:pt idx="1716">
                  <c:v>0.90829299999999991</c:v>
                </c:pt>
                <c:pt idx="1717">
                  <c:v>0.90882199999999991</c:v>
                </c:pt>
                <c:pt idx="1718">
                  <c:v>0.9093509999999998</c:v>
                </c:pt>
                <c:pt idx="1719">
                  <c:v>0.9098799999999998</c:v>
                </c:pt>
                <c:pt idx="1720">
                  <c:v>0.9104089999999998</c:v>
                </c:pt>
                <c:pt idx="1721">
                  <c:v>0.91093800000000003</c:v>
                </c:pt>
                <c:pt idx="1722">
                  <c:v>0.91146700000000003</c:v>
                </c:pt>
                <c:pt idx="1723">
                  <c:v>0.91199599999999992</c:v>
                </c:pt>
                <c:pt idx="1724">
                  <c:v>0.91252499999999992</c:v>
                </c:pt>
                <c:pt idx="1725">
                  <c:v>0.91305399999999992</c:v>
                </c:pt>
                <c:pt idx="1726">
                  <c:v>0.91358299999999981</c:v>
                </c:pt>
                <c:pt idx="1727">
                  <c:v>0.91411199999999981</c:v>
                </c:pt>
                <c:pt idx="1728">
                  <c:v>0.91464099999999982</c:v>
                </c:pt>
                <c:pt idx="1729">
                  <c:v>0.91516999999999982</c:v>
                </c:pt>
                <c:pt idx="1730">
                  <c:v>0.91569900000000004</c:v>
                </c:pt>
                <c:pt idx="1731">
                  <c:v>0.91622799999999993</c:v>
                </c:pt>
                <c:pt idx="1732">
                  <c:v>0.91675699999999993</c:v>
                </c:pt>
                <c:pt idx="1733">
                  <c:v>0.91728599999999993</c:v>
                </c:pt>
                <c:pt idx="1734">
                  <c:v>0.91781499999999983</c:v>
                </c:pt>
                <c:pt idx="1735">
                  <c:v>0.91834399999999983</c:v>
                </c:pt>
                <c:pt idx="1736">
                  <c:v>0.91887299999999983</c:v>
                </c:pt>
                <c:pt idx="1737">
                  <c:v>0.91940199999999983</c:v>
                </c:pt>
                <c:pt idx="1738">
                  <c:v>0.91993099999999972</c:v>
                </c:pt>
                <c:pt idx="1739">
                  <c:v>0.92045999999999994</c:v>
                </c:pt>
                <c:pt idx="1740">
                  <c:v>0.92098899999999995</c:v>
                </c:pt>
                <c:pt idx="1741">
                  <c:v>0.92151799999999995</c:v>
                </c:pt>
                <c:pt idx="1742">
                  <c:v>0.92204699999999995</c:v>
                </c:pt>
                <c:pt idx="1743">
                  <c:v>0.92257599999999984</c:v>
                </c:pt>
                <c:pt idx="1744">
                  <c:v>0.92310499999999984</c:v>
                </c:pt>
                <c:pt idx="1745">
                  <c:v>0.92363399999999984</c:v>
                </c:pt>
                <c:pt idx="1746">
                  <c:v>0.92416299999999973</c:v>
                </c:pt>
                <c:pt idx="1747">
                  <c:v>0.92469199999999974</c:v>
                </c:pt>
                <c:pt idx="1748">
                  <c:v>0.92522099999999996</c:v>
                </c:pt>
                <c:pt idx="1749">
                  <c:v>0.92574999999999996</c:v>
                </c:pt>
                <c:pt idx="1750">
                  <c:v>0.92627899999999996</c:v>
                </c:pt>
                <c:pt idx="1751">
                  <c:v>0.92680799999999985</c:v>
                </c:pt>
                <c:pt idx="1752">
                  <c:v>0.92733699999999986</c:v>
                </c:pt>
                <c:pt idx="1753">
                  <c:v>0.92786599999999986</c:v>
                </c:pt>
                <c:pt idx="1754">
                  <c:v>0.92839499999999986</c:v>
                </c:pt>
                <c:pt idx="1755">
                  <c:v>0.92892399999999975</c:v>
                </c:pt>
                <c:pt idx="1756">
                  <c:v>0.92945299999999986</c:v>
                </c:pt>
                <c:pt idx="1757">
                  <c:v>0.92998199999999998</c:v>
                </c:pt>
                <c:pt idx="1758">
                  <c:v>0.93051099999999998</c:v>
                </c:pt>
                <c:pt idx="1759">
                  <c:v>0.93103999999999987</c:v>
                </c:pt>
                <c:pt idx="1760">
                  <c:v>0.93156899999999987</c:v>
                </c:pt>
                <c:pt idx="1761">
                  <c:v>0.93209799999999987</c:v>
                </c:pt>
                <c:pt idx="1762">
                  <c:v>0.93262699999999987</c:v>
                </c:pt>
                <c:pt idx="1763">
                  <c:v>0.93315599999999976</c:v>
                </c:pt>
                <c:pt idx="1764">
                  <c:v>0.93368499999999977</c:v>
                </c:pt>
                <c:pt idx="1765">
                  <c:v>0.93421399999999988</c:v>
                </c:pt>
                <c:pt idx="1766">
                  <c:v>0.93474299999999999</c:v>
                </c:pt>
                <c:pt idx="1767">
                  <c:v>0.93527199999999988</c:v>
                </c:pt>
                <c:pt idx="1768">
                  <c:v>0.93580099999999988</c:v>
                </c:pt>
                <c:pt idx="1769">
                  <c:v>0.93632999999999988</c:v>
                </c:pt>
                <c:pt idx="1770">
                  <c:v>0.93685899999999989</c:v>
                </c:pt>
                <c:pt idx="1771">
                  <c:v>0.93738799999999978</c:v>
                </c:pt>
                <c:pt idx="1772">
                  <c:v>0.93791699999999978</c:v>
                </c:pt>
                <c:pt idx="1773">
                  <c:v>0.93844599999999989</c:v>
                </c:pt>
                <c:pt idx="1774">
                  <c:v>0.93897499999999989</c:v>
                </c:pt>
                <c:pt idx="1775">
                  <c:v>0.93950400000000001</c:v>
                </c:pt>
                <c:pt idx="1776">
                  <c:v>0.9400329999999999</c:v>
                </c:pt>
                <c:pt idx="1777">
                  <c:v>0.9405619999999999</c:v>
                </c:pt>
                <c:pt idx="1778">
                  <c:v>0.9410909999999999</c:v>
                </c:pt>
                <c:pt idx="1779">
                  <c:v>0.94161999999999979</c:v>
                </c:pt>
                <c:pt idx="1780">
                  <c:v>0.94214899999999979</c:v>
                </c:pt>
                <c:pt idx="1781">
                  <c:v>0.94267799999999979</c:v>
                </c:pt>
                <c:pt idx="1782">
                  <c:v>0.94320699999999991</c:v>
                </c:pt>
                <c:pt idx="1783">
                  <c:v>0.9437359999999998</c:v>
                </c:pt>
                <c:pt idx="1784">
                  <c:v>0.94426499999999991</c:v>
                </c:pt>
                <c:pt idx="1785">
                  <c:v>0.94479399999999991</c:v>
                </c:pt>
                <c:pt idx="1786">
                  <c:v>0.94532299999999991</c:v>
                </c:pt>
                <c:pt idx="1787">
                  <c:v>0.94585199999999992</c:v>
                </c:pt>
                <c:pt idx="1788">
                  <c:v>0.94638099999999981</c:v>
                </c:pt>
                <c:pt idx="1789">
                  <c:v>0.94690999999999981</c:v>
                </c:pt>
                <c:pt idx="1790">
                  <c:v>0.94743899999999992</c:v>
                </c:pt>
                <c:pt idx="1791">
                  <c:v>0.94796799999999992</c:v>
                </c:pt>
                <c:pt idx="1792">
                  <c:v>0.94849699999999981</c:v>
                </c:pt>
                <c:pt idx="1793">
                  <c:v>0.94902599999999993</c:v>
                </c:pt>
                <c:pt idx="1794">
                  <c:v>0.94955499999999993</c:v>
                </c:pt>
                <c:pt idx="1795">
                  <c:v>0.95008399999999993</c:v>
                </c:pt>
                <c:pt idx="1796">
                  <c:v>0.95061299999999982</c:v>
                </c:pt>
                <c:pt idx="1797">
                  <c:v>0.95114199999999982</c:v>
                </c:pt>
                <c:pt idx="1798">
                  <c:v>0.95167099999999982</c:v>
                </c:pt>
                <c:pt idx="1799">
                  <c:v>0.95219999999999994</c:v>
                </c:pt>
                <c:pt idx="1800">
                  <c:v>0.95272899999999983</c:v>
                </c:pt>
                <c:pt idx="1801">
                  <c:v>0.95325799999999983</c:v>
                </c:pt>
                <c:pt idx="1802">
                  <c:v>0.95378699999999994</c:v>
                </c:pt>
                <c:pt idx="1803">
                  <c:v>0.95431599999999994</c:v>
                </c:pt>
                <c:pt idx="1804">
                  <c:v>0.95484499999999983</c:v>
                </c:pt>
                <c:pt idx="1805">
                  <c:v>0.95537399999999983</c:v>
                </c:pt>
                <c:pt idx="1806">
                  <c:v>0.95590299999999984</c:v>
                </c:pt>
                <c:pt idx="1807">
                  <c:v>0.95643199999999995</c:v>
                </c:pt>
                <c:pt idx="1808">
                  <c:v>0.95696099999999984</c:v>
                </c:pt>
                <c:pt idx="1809">
                  <c:v>0.95748999999999984</c:v>
                </c:pt>
                <c:pt idx="1810">
                  <c:v>0.95801899999999984</c:v>
                </c:pt>
                <c:pt idx="1811">
                  <c:v>0.95854799999999996</c:v>
                </c:pt>
                <c:pt idx="1812">
                  <c:v>0.95907699999999985</c:v>
                </c:pt>
                <c:pt idx="1813">
                  <c:v>0.95960599999999985</c:v>
                </c:pt>
                <c:pt idx="1814">
                  <c:v>0.96013499999999985</c:v>
                </c:pt>
                <c:pt idx="1815">
                  <c:v>0.96066399999999985</c:v>
                </c:pt>
                <c:pt idx="1816">
                  <c:v>0.96119299999999985</c:v>
                </c:pt>
                <c:pt idx="1817">
                  <c:v>0.96172199999999985</c:v>
                </c:pt>
                <c:pt idx="1818">
                  <c:v>0.96225099999999986</c:v>
                </c:pt>
                <c:pt idx="1819">
                  <c:v>0.96277999999999997</c:v>
                </c:pt>
                <c:pt idx="1820">
                  <c:v>0.96330899999999997</c:v>
                </c:pt>
                <c:pt idx="1821">
                  <c:v>0.96383799999999986</c:v>
                </c:pt>
                <c:pt idx="1822">
                  <c:v>0.96436699999999986</c:v>
                </c:pt>
                <c:pt idx="1823">
                  <c:v>0.96489599999999986</c:v>
                </c:pt>
                <c:pt idx="1824">
                  <c:v>0.96542499999999998</c:v>
                </c:pt>
                <c:pt idx="1825">
                  <c:v>0.96595399999999987</c:v>
                </c:pt>
                <c:pt idx="1826">
                  <c:v>0.96648299999999987</c:v>
                </c:pt>
                <c:pt idx="1827">
                  <c:v>0.96701199999999987</c:v>
                </c:pt>
                <c:pt idx="1828">
                  <c:v>0.96754099999999998</c:v>
                </c:pt>
                <c:pt idx="1829">
                  <c:v>0.96806999999999988</c:v>
                </c:pt>
                <c:pt idx="1830">
                  <c:v>0.96859899999999988</c:v>
                </c:pt>
                <c:pt idx="1831">
                  <c:v>0.96912799999999988</c:v>
                </c:pt>
                <c:pt idx="1832">
                  <c:v>0.96965699999999977</c:v>
                </c:pt>
                <c:pt idx="1833">
                  <c:v>0.97018599999999988</c:v>
                </c:pt>
                <c:pt idx="1834">
                  <c:v>0.97071499999999988</c:v>
                </c:pt>
                <c:pt idx="1835">
                  <c:v>0.97124399999999989</c:v>
                </c:pt>
                <c:pt idx="1836">
                  <c:v>0.97177299999999989</c:v>
                </c:pt>
                <c:pt idx="1837">
                  <c:v>0.97230199999999989</c:v>
                </c:pt>
                <c:pt idx="1838">
                  <c:v>0.97283099999999989</c:v>
                </c:pt>
                <c:pt idx="1839">
                  <c:v>0.97335999999999989</c:v>
                </c:pt>
                <c:pt idx="1840">
                  <c:v>0.97388899999999989</c:v>
                </c:pt>
                <c:pt idx="1841">
                  <c:v>0.9744179999999999</c:v>
                </c:pt>
                <c:pt idx="1842">
                  <c:v>0.9749469999999999</c:v>
                </c:pt>
                <c:pt idx="1843">
                  <c:v>0.9754759999999999</c:v>
                </c:pt>
                <c:pt idx="1844">
                  <c:v>0.9760049999999999</c:v>
                </c:pt>
                <c:pt idx="1845">
                  <c:v>0.97653399999999979</c:v>
                </c:pt>
                <c:pt idx="1846">
                  <c:v>0.9770629999999999</c:v>
                </c:pt>
                <c:pt idx="1847">
                  <c:v>0.97759199999999991</c:v>
                </c:pt>
                <c:pt idx="1848">
                  <c:v>0.97812099999999991</c:v>
                </c:pt>
                <c:pt idx="1849">
                  <c:v>0.9786499999999998</c:v>
                </c:pt>
                <c:pt idx="1850">
                  <c:v>0.97917899999999991</c:v>
                </c:pt>
                <c:pt idx="1851">
                  <c:v>0.97970799999999991</c:v>
                </c:pt>
                <c:pt idx="1852">
                  <c:v>0.98023699999999991</c:v>
                </c:pt>
                <c:pt idx="1853">
                  <c:v>0.9807659999999998</c:v>
                </c:pt>
                <c:pt idx="1854">
                  <c:v>0.98129499999999981</c:v>
                </c:pt>
                <c:pt idx="1855">
                  <c:v>0.98182399999999992</c:v>
                </c:pt>
                <c:pt idx="1856">
                  <c:v>0.98235299999999992</c:v>
                </c:pt>
                <c:pt idx="1857">
                  <c:v>0.98288199999999981</c:v>
                </c:pt>
                <c:pt idx="1858">
                  <c:v>0.98341099999999981</c:v>
                </c:pt>
                <c:pt idx="1859">
                  <c:v>0.98393999999999993</c:v>
                </c:pt>
                <c:pt idx="1860">
                  <c:v>0.98446899999999993</c:v>
                </c:pt>
                <c:pt idx="1861">
                  <c:v>0.98499799999999982</c:v>
                </c:pt>
                <c:pt idx="1862">
                  <c:v>0.98552699999999982</c:v>
                </c:pt>
                <c:pt idx="1863">
                  <c:v>0.98605599999999982</c:v>
                </c:pt>
                <c:pt idx="1864">
                  <c:v>0.98658499999999993</c:v>
                </c:pt>
                <c:pt idx="1865">
                  <c:v>0.98711399999999994</c:v>
                </c:pt>
                <c:pt idx="1866">
                  <c:v>0.98764299999999983</c:v>
                </c:pt>
                <c:pt idx="1867">
                  <c:v>0.98817199999999994</c:v>
                </c:pt>
                <c:pt idx="1868">
                  <c:v>0.98870099999999994</c:v>
                </c:pt>
                <c:pt idx="1869">
                  <c:v>0.98922999999999994</c:v>
                </c:pt>
                <c:pt idx="1870">
                  <c:v>0.98975899999999983</c:v>
                </c:pt>
                <c:pt idx="1871">
                  <c:v>0.99028799999999984</c:v>
                </c:pt>
                <c:pt idx="1872">
                  <c:v>0.99081699999999984</c:v>
                </c:pt>
                <c:pt idx="1873">
                  <c:v>0.99134599999999995</c:v>
                </c:pt>
                <c:pt idx="1874">
                  <c:v>0.99187499999999984</c:v>
                </c:pt>
                <c:pt idx="1875">
                  <c:v>0.99240399999999984</c:v>
                </c:pt>
                <c:pt idx="1876">
                  <c:v>0.99293299999999995</c:v>
                </c:pt>
                <c:pt idx="1877">
                  <c:v>0.99346199999999996</c:v>
                </c:pt>
                <c:pt idx="1878">
                  <c:v>0.99399099999999985</c:v>
                </c:pt>
                <c:pt idx="1879">
                  <c:v>0.99451999999999985</c:v>
                </c:pt>
                <c:pt idx="1880">
                  <c:v>0.99504899999999985</c:v>
                </c:pt>
                <c:pt idx="1881">
                  <c:v>0.99557799999999985</c:v>
                </c:pt>
                <c:pt idx="1882">
                  <c:v>0.99610699999999985</c:v>
                </c:pt>
                <c:pt idx="1883">
                  <c:v>0.99663599999999986</c:v>
                </c:pt>
                <c:pt idx="1884">
                  <c:v>0.99716499999999997</c:v>
                </c:pt>
                <c:pt idx="1885">
                  <c:v>0.99769399999999997</c:v>
                </c:pt>
                <c:pt idx="1886">
                  <c:v>0.99822299999999986</c:v>
                </c:pt>
                <c:pt idx="1887">
                  <c:v>0.99875199999999986</c:v>
                </c:pt>
                <c:pt idx="1888">
                  <c:v>0.99928099999999986</c:v>
                </c:pt>
                <c:pt idx="1889">
                  <c:v>0.99980999999999987</c:v>
                </c:pt>
                <c:pt idx="1890">
                  <c:v>1.0003389999999999</c:v>
                </c:pt>
                <c:pt idx="1891">
                  <c:v>1.0008679999999999</c:v>
                </c:pt>
                <c:pt idx="1892">
                  <c:v>1.0013969999999999</c:v>
                </c:pt>
                <c:pt idx="1893">
                  <c:v>1.0019259999999999</c:v>
                </c:pt>
                <c:pt idx="1894">
                  <c:v>1.0024549999999999</c:v>
                </c:pt>
                <c:pt idx="1895">
                  <c:v>1.0029839999999999</c:v>
                </c:pt>
                <c:pt idx="1896">
                  <c:v>1.0035129999999999</c:v>
                </c:pt>
                <c:pt idx="1897">
                  <c:v>1.0040419999999999</c:v>
                </c:pt>
                <c:pt idx="1898">
                  <c:v>1.0045709999999999</c:v>
                </c:pt>
                <c:pt idx="1899">
                  <c:v>1.0050999999999999</c:v>
                </c:pt>
                <c:pt idx="1900">
                  <c:v>1.0056289999999999</c:v>
                </c:pt>
                <c:pt idx="1901">
                  <c:v>1.0061579999999999</c:v>
                </c:pt>
                <c:pt idx="1902">
                  <c:v>1.0066869999999999</c:v>
                </c:pt>
                <c:pt idx="1903">
                  <c:v>1.0072159999999999</c:v>
                </c:pt>
                <c:pt idx="1904">
                  <c:v>1.0077449999999999</c:v>
                </c:pt>
                <c:pt idx="1905">
                  <c:v>1.0082739999999999</c:v>
                </c:pt>
                <c:pt idx="1906">
                  <c:v>1.0088029999999999</c:v>
                </c:pt>
                <c:pt idx="1907">
                  <c:v>1.0093319999999999</c:v>
                </c:pt>
                <c:pt idx="1908">
                  <c:v>1.0098609999999997</c:v>
                </c:pt>
                <c:pt idx="1909">
                  <c:v>1.0103899999999999</c:v>
                </c:pt>
                <c:pt idx="1910">
                  <c:v>1.0109189999999999</c:v>
                </c:pt>
                <c:pt idx="1911">
                  <c:v>1.0114479999999999</c:v>
                </c:pt>
                <c:pt idx="1912">
                  <c:v>1.0119769999999999</c:v>
                </c:pt>
                <c:pt idx="1913">
                  <c:v>1.0125059999999999</c:v>
                </c:pt>
                <c:pt idx="1914">
                  <c:v>1.0130349999999999</c:v>
                </c:pt>
                <c:pt idx="1915">
                  <c:v>1.0135639999999999</c:v>
                </c:pt>
                <c:pt idx="1916">
                  <c:v>1.0140929999999997</c:v>
                </c:pt>
                <c:pt idx="1917">
                  <c:v>1.0146219999999997</c:v>
                </c:pt>
                <c:pt idx="1918">
                  <c:v>1.0151509999999999</c:v>
                </c:pt>
                <c:pt idx="1919">
                  <c:v>1.0156799999999999</c:v>
                </c:pt>
                <c:pt idx="1920">
                  <c:v>1.0162089999999999</c:v>
                </c:pt>
                <c:pt idx="1921">
                  <c:v>1.0167379999999999</c:v>
                </c:pt>
                <c:pt idx="1922">
                  <c:v>1.0172669999999999</c:v>
                </c:pt>
                <c:pt idx="1923">
                  <c:v>1.0177959999999999</c:v>
                </c:pt>
                <c:pt idx="1924">
                  <c:v>1.0183249999999999</c:v>
                </c:pt>
                <c:pt idx="1925">
                  <c:v>1.0188539999999997</c:v>
                </c:pt>
                <c:pt idx="1926">
                  <c:v>1.0193829999999997</c:v>
                </c:pt>
                <c:pt idx="1927">
                  <c:v>1.0199119999999999</c:v>
                </c:pt>
                <c:pt idx="1928">
                  <c:v>1.0204409999999999</c:v>
                </c:pt>
                <c:pt idx="1929">
                  <c:v>1.0209699999999999</c:v>
                </c:pt>
                <c:pt idx="1930">
                  <c:v>1.0214989999999999</c:v>
                </c:pt>
                <c:pt idx="1931">
                  <c:v>1.0220279999999999</c:v>
                </c:pt>
                <c:pt idx="1932">
                  <c:v>1.0225569999999999</c:v>
                </c:pt>
                <c:pt idx="1933">
                  <c:v>1.0230859999999997</c:v>
                </c:pt>
                <c:pt idx="1934">
                  <c:v>1.0236149999999997</c:v>
                </c:pt>
                <c:pt idx="1935">
                  <c:v>1.0241439999999997</c:v>
                </c:pt>
                <c:pt idx="1936">
                  <c:v>1.0246729999999999</c:v>
                </c:pt>
                <c:pt idx="1937">
                  <c:v>1.0252019999999999</c:v>
                </c:pt>
                <c:pt idx="1938">
                  <c:v>1.0257309999999999</c:v>
                </c:pt>
                <c:pt idx="1939">
                  <c:v>1.02626</c:v>
                </c:pt>
                <c:pt idx="1940">
                  <c:v>1.026789</c:v>
                </c:pt>
                <c:pt idx="1941">
                  <c:v>1.0273179999999997</c:v>
                </c:pt>
                <c:pt idx="1942">
                  <c:v>1.0278469999999997</c:v>
                </c:pt>
                <c:pt idx="1943">
                  <c:v>1.0283759999999997</c:v>
                </c:pt>
                <c:pt idx="1944">
                  <c:v>1.0289049999999997</c:v>
                </c:pt>
                <c:pt idx="1945">
                  <c:v>1.029434</c:v>
                </c:pt>
                <c:pt idx="1946">
                  <c:v>1.029963</c:v>
                </c:pt>
                <c:pt idx="1947">
                  <c:v>1.030492</c:v>
                </c:pt>
                <c:pt idx="1948">
                  <c:v>1.031021</c:v>
                </c:pt>
                <c:pt idx="1949">
                  <c:v>1.0315499999999997</c:v>
                </c:pt>
                <c:pt idx="1950">
                  <c:v>1.0320789999999997</c:v>
                </c:pt>
                <c:pt idx="1951">
                  <c:v>1.0326079999999997</c:v>
                </c:pt>
                <c:pt idx="1952">
                  <c:v>1.0331369999999997</c:v>
                </c:pt>
                <c:pt idx="1953">
                  <c:v>1.0336659999999998</c:v>
                </c:pt>
                <c:pt idx="1954">
                  <c:v>1.034195</c:v>
                </c:pt>
                <c:pt idx="1955">
                  <c:v>1.034724</c:v>
                </c:pt>
                <c:pt idx="1956">
                  <c:v>1.035253</c:v>
                </c:pt>
                <c:pt idx="1957">
                  <c:v>1.035782</c:v>
                </c:pt>
                <c:pt idx="1958">
                  <c:v>1.0363109999999998</c:v>
                </c:pt>
                <c:pt idx="1959">
                  <c:v>1.0368399999999998</c:v>
                </c:pt>
                <c:pt idx="1960">
                  <c:v>1.0373689999999998</c:v>
                </c:pt>
                <c:pt idx="1961">
                  <c:v>1.0378979999999998</c:v>
                </c:pt>
                <c:pt idx="1962">
                  <c:v>1.0384269999999998</c:v>
                </c:pt>
                <c:pt idx="1963">
                  <c:v>1.038956</c:v>
                </c:pt>
                <c:pt idx="1964">
                  <c:v>1.039485</c:v>
                </c:pt>
                <c:pt idx="1965">
                  <c:v>1.040014</c:v>
                </c:pt>
                <c:pt idx="1966">
                  <c:v>1.0405429999999998</c:v>
                </c:pt>
                <c:pt idx="1967">
                  <c:v>1.0410719999999998</c:v>
                </c:pt>
                <c:pt idx="1968">
                  <c:v>1.0416009999999998</c:v>
                </c:pt>
                <c:pt idx="1969">
                  <c:v>1.0421299999999998</c:v>
                </c:pt>
                <c:pt idx="1970">
                  <c:v>1.0426589999999998</c:v>
                </c:pt>
                <c:pt idx="1971">
                  <c:v>1.043188</c:v>
                </c:pt>
                <c:pt idx="1972">
                  <c:v>1.043717</c:v>
                </c:pt>
                <c:pt idx="1973">
                  <c:v>1.044246</c:v>
                </c:pt>
                <c:pt idx="1974">
                  <c:v>1.0447749999999998</c:v>
                </c:pt>
                <c:pt idx="1975">
                  <c:v>1.0453039999999998</c:v>
                </c:pt>
                <c:pt idx="1976">
                  <c:v>1.0458329999999998</c:v>
                </c:pt>
                <c:pt idx="1977">
                  <c:v>1.0463619999999998</c:v>
                </c:pt>
                <c:pt idx="1978">
                  <c:v>1.0468909999999998</c:v>
                </c:pt>
                <c:pt idx="1979">
                  <c:v>1.0474199999999998</c:v>
                </c:pt>
                <c:pt idx="1980">
                  <c:v>1.047949</c:v>
                </c:pt>
                <c:pt idx="1981">
                  <c:v>1.048478</c:v>
                </c:pt>
                <c:pt idx="1982">
                  <c:v>1.0490069999999998</c:v>
                </c:pt>
                <c:pt idx="1983">
                  <c:v>1.0495359999999998</c:v>
                </c:pt>
                <c:pt idx="1984">
                  <c:v>1.0500649999999998</c:v>
                </c:pt>
                <c:pt idx="1985">
                  <c:v>1.0505939999999998</c:v>
                </c:pt>
                <c:pt idx="1986">
                  <c:v>1.0511229999999998</c:v>
                </c:pt>
                <c:pt idx="1987">
                  <c:v>1.0516519999999998</c:v>
                </c:pt>
                <c:pt idx="1988">
                  <c:v>1.0521809999999998</c:v>
                </c:pt>
                <c:pt idx="1989">
                  <c:v>1.05271</c:v>
                </c:pt>
                <c:pt idx="1990">
                  <c:v>1.053239</c:v>
                </c:pt>
                <c:pt idx="1991">
                  <c:v>1.0537679999999998</c:v>
                </c:pt>
                <c:pt idx="1992">
                  <c:v>1.0542969999999998</c:v>
                </c:pt>
                <c:pt idx="1993">
                  <c:v>1.0548259999999998</c:v>
                </c:pt>
                <c:pt idx="1994">
                  <c:v>1.0553549999999998</c:v>
                </c:pt>
                <c:pt idx="1995">
                  <c:v>1.0558839999999998</c:v>
                </c:pt>
                <c:pt idx="1996">
                  <c:v>1.0564129999999998</c:v>
                </c:pt>
                <c:pt idx="1997">
                  <c:v>1.0569419999999998</c:v>
                </c:pt>
                <c:pt idx="1998">
                  <c:v>1.057471</c:v>
                </c:pt>
                <c:pt idx="1999">
                  <c:v>1.0579999999999998</c:v>
                </c:pt>
                <c:pt idx="2000">
                  <c:v>1.0585289999999998</c:v>
                </c:pt>
                <c:pt idx="2001">
                  <c:v>1.0590579999999998</c:v>
                </c:pt>
                <c:pt idx="2002">
                  <c:v>1.0595869999999998</c:v>
                </c:pt>
                <c:pt idx="2003">
                  <c:v>1.0601159999999998</c:v>
                </c:pt>
                <c:pt idx="2004">
                  <c:v>1.0606449999999998</c:v>
                </c:pt>
                <c:pt idx="2005">
                  <c:v>1.0611739999999998</c:v>
                </c:pt>
                <c:pt idx="2006">
                  <c:v>1.0617029999999998</c:v>
                </c:pt>
                <c:pt idx="2007">
                  <c:v>1.0622319999999998</c:v>
                </c:pt>
                <c:pt idx="2008">
                  <c:v>1.0627609999999998</c:v>
                </c:pt>
                <c:pt idx="2009">
                  <c:v>1.0632899999999998</c:v>
                </c:pt>
                <c:pt idx="2010">
                  <c:v>1.0638189999999998</c:v>
                </c:pt>
                <c:pt idx="2011">
                  <c:v>1.0643479999999998</c:v>
                </c:pt>
                <c:pt idx="2012">
                  <c:v>1.0648769999999999</c:v>
                </c:pt>
                <c:pt idx="2013">
                  <c:v>1.0654059999999999</c:v>
                </c:pt>
                <c:pt idx="2014">
                  <c:v>1.0659349999999999</c:v>
                </c:pt>
                <c:pt idx="2015">
                  <c:v>1.0664639999999999</c:v>
                </c:pt>
                <c:pt idx="2016">
                  <c:v>1.0669929999999999</c:v>
                </c:pt>
                <c:pt idx="2017">
                  <c:v>1.0675219999999999</c:v>
                </c:pt>
                <c:pt idx="2018">
                  <c:v>1.0680509999999999</c:v>
                </c:pt>
                <c:pt idx="2019">
                  <c:v>1.0685799999999999</c:v>
                </c:pt>
                <c:pt idx="2020">
                  <c:v>1.0691089999999999</c:v>
                </c:pt>
                <c:pt idx="2021">
                  <c:v>1.0696379999999999</c:v>
                </c:pt>
                <c:pt idx="2022">
                  <c:v>1.0701669999999999</c:v>
                </c:pt>
                <c:pt idx="2023">
                  <c:v>1.0706959999999999</c:v>
                </c:pt>
                <c:pt idx="2024">
                  <c:v>1.0712249999999999</c:v>
                </c:pt>
                <c:pt idx="2025">
                  <c:v>1.0717539999999999</c:v>
                </c:pt>
                <c:pt idx="2026">
                  <c:v>1.0722829999999999</c:v>
                </c:pt>
                <c:pt idx="2027">
                  <c:v>1.0728119999999999</c:v>
                </c:pt>
                <c:pt idx="2028">
                  <c:v>1.0733409999999999</c:v>
                </c:pt>
                <c:pt idx="2029">
                  <c:v>1.0738699999999999</c:v>
                </c:pt>
                <c:pt idx="2030">
                  <c:v>1.0743989999999999</c:v>
                </c:pt>
                <c:pt idx="2031">
                  <c:v>1.0749279999999999</c:v>
                </c:pt>
                <c:pt idx="2032">
                  <c:v>1.0754569999999999</c:v>
                </c:pt>
                <c:pt idx="2033">
                  <c:v>1.0759859999999999</c:v>
                </c:pt>
                <c:pt idx="2034">
                  <c:v>1.0765149999999999</c:v>
                </c:pt>
                <c:pt idx="2035">
                  <c:v>1.0770439999999999</c:v>
                </c:pt>
                <c:pt idx="2036">
                  <c:v>1.0775729999999999</c:v>
                </c:pt>
                <c:pt idx="2037">
                  <c:v>1.0781019999999999</c:v>
                </c:pt>
                <c:pt idx="2038">
                  <c:v>1.0786309999999999</c:v>
                </c:pt>
                <c:pt idx="2039">
                  <c:v>1.0791599999999999</c:v>
                </c:pt>
                <c:pt idx="2040">
                  <c:v>1.0796889999999999</c:v>
                </c:pt>
                <c:pt idx="2041">
                  <c:v>1.0802179999999999</c:v>
                </c:pt>
                <c:pt idx="2042">
                  <c:v>1.0807469999999999</c:v>
                </c:pt>
                <c:pt idx="2043">
                  <c:v>1.0812759999999999</c:v>
                </c:pt>
                <c:pt idx="2044">
                  <c:v>1.0818049999999999</c:v>
                </c:pt>
                <c:pt idx="2045">
                  <c:v>1.0823339999999999</c:v>
                </c:pt>
                <c:pt idx="2046">
                  <c:v>1.0828629999999999</c:v>
                </c:pt>
                <c:pt idx="2047">
                  <c:v>1.0833919999999999</c:v>
                </c:pt>
                <c:pt idx="2048">
                  <c:v>1.0839209999999999</c:v>
                </c:pt>
                <c:pt idx="2049">
                  <c:v>1.0844499999999999</c:v>
                </c:pt>
                <c:pt idx="2050">
                  <c:v>1.0849789999999999</c:v>
                </c:pt>
                <c:pt idx="2051">
                  <c:v>1.0855079999999999</c:v>
                </c:pt>
                <c:pt idx="2052">
                  <c:v>1.0860369999999999</c:v>
                </c:pt>
                <c:pt idx="2053">
                  <c:v>1.0865659999999999</c:v>
                </c:pt>
                <c:pt idx="2054">
                  <c:v>1.0870949999999999</c:v>
                </c:pt>
                <c:pt idx="2055">
                  <c:v>1.0876239999999999</c:v>
                </c:pt>
                <c:pt idx="2056">
                  <c:v>1.0881529999999999</c:v>
                </c:pt>
                <c:pt idx="2057">
                  <c:v>1.0886819999999999</c:v>
                </c:pt>
                <c:pt idx="2058">
                  <c:v>1.0892109999999999</c:v>
                </c:pt>
                <c:pt idx="2059">
                  <c:v>1.0897399999999999</c:v>
                </c:pt>
                <c:pt idx="2060">
                  <c:v>1.0902689999999997</c:v>
                </c:pt>
                <c:pt idx="2061">
                  <c:v>1.0907979999999999</c:v>
                </c:pt>
                <c:pt idx="2062">
                  <c:v>1.0913269999999999</c:v>
                </c:pt>
                <c:pt idx="2063">
                  <c:v>1.0918559999999999</c:v>
                </c:pt>
                <c:pt idx="2064">
                  <c:v>1.0923849999999997</c:v>
                </c:pt>
                <c:pt idx="2065">
                  <c:v>1.0929139999999999</c:v>
                </c:pt>
                <c:pt idx="2066">
                  <c:v>1.0934429999999999</c:v>
                </c:pt>
                <c:pt idx="2067">
                  <c:v>1.0939719999999999</c:v>
                </c:pt>
                <c:pt idx="2068">
                  <c:v>1.0945009999999997</c:v>
                </c:pt>
                <c:pt idx="2069">
                  <c:v>1.0950299999999997</c:v>
                </c:pt>
                <c:pt idx="2070">
                  <c:v>1.0955589999999999</c:v>
                </c:pt>
                <c:pt idx="2071">
                  <c:v>1.096088</c:v>
                </c:pt>
                <c:pt idx="2072">
                  <c:v>1.0966169999999997</c:v>
                </c:pt>
                <c:pt idx="2073">
                  <c:v>1.097146</c:v>
                </c:pt>
                <c:pt idx="2074">
                  <c:v>1.097675</c:v>
                </c:pt>
                <c:pt idx="2075">
                  <c:v>1.098204</c:v>
                </c:pt>
                <c:pt idx="2076">
                  <c:v>1.0987329999999997</c:v>
                </c:pt>
                <c:pt idx="2077">
                  <c:v>1.0992619999999997</c:v>
                </c:pt>
                <c:pt idx="2078">
                  <c:v>1.0997909999999997</c:v>
                </c:pt>
                <c:pt idx="2079">
                  <c:v>1.10032</c:v>
                </c:pt>
                <c:pt idx="2080">
                  <c:v>1.100849</c:v>
                </c:pt>
                <c:pt idx="2081">
                  <c:v>1.1013779999999997</c:v>
                </c:pt>
                <c:pt idx="2082">
                  <c:v>1.101907</c:v>
                </c:pt>
                <c:pt idx="2083">
                  <c:v>1.102436</c:v>
                </c:pt>
                <c:pt idx="2084">
                  <c:v>1.102965</c:v>
                </c:pt>
                <c:pt idx="2085">
                  <c:v>1.1034939999999998</c:v>
                </c:pt>
                <c:pt idx="2086">
                  <c:v>1.1040229999999998</c:v>
                </c:pt>
                <c:pt idx="2087">
                  <c:v>1.1045519999999998</c:v>
                </c:pt>
                <c:pt idx="2088">
                  <c:v>1.105081</c:v>
                </c:pt>
                <c:pt idx="2089">
                  <c:v>1.1056099999999998</c:v>
                </c:pt>
                <c:pt idx="2090">
                  <c:v>1.106139</c:v>
                </c:pt>
                <c:pt idx="2091">
                  <c:v>1.106668</c:v>
                </c:pt>
                <c:pt idx="2092">
                  <c:v>1.107197</c:v>
                </c:pt>
                <c:pt idx="2093">
                  <c:v>1.1077259999999998</c:v>
                </c:pt>
                <c:pt idx="2094">
                  <c:v>1.1082549999999998</c:v>
                </c:pt>
                <c:pt idx="2095">
                  <c:v>1.1087839999999998</c:v>
                </c:pt>
                <c:pt idx="2096">
                  <c:v>1.1093129999999998</c:v>
                </c:pt>
                <c:pt idx="2097">
                  <c:v>1.1098419999999998</c:v>
                </c:pt>
                <c:pt idx="2098">
                  <c:v>1.1103709999999998</c:v>
                </c:pt>
                <c:pt idx="2099">
                  <c:v>1.1109</c:v>
                </c:pt>
                <c:pt idx="2100">
                  <c:v>1.111429</c:v>
                </c:pt>
                <c:pt idx="2101">
                  <c:v>1.1119579999999998</c:v>
                </c:pt>
                <c:pt idx="2102">
                  <c:v>1.1124869999999998</c:v>
                </c:pt>
                <c:pt idx="2103">
                  <c:v>1.1130159999999998</c:v>
                </c:pt>
                <c:pt idx="2104">
                  <c:v>1.1135449999999998</c:v>
                </c:pt>
                <c:pt idx="2105">
                  <c:v>1.1140739999999998</c:v>
                </c:pt>
                <c:pt idx="2106">
                  <c:v>1.1146029999999998</c:v>
                </c:pt>
                <c:pt idx="2107">
                  <c:v>1.115132</c:v>
                </c:pt>
                <c:pt idx="2108">
                  <c:v>1.115661</c:v>
                </c:pt>
                <c:pt idx="2109">
                  <c:v>1.1161899999999998</c:v>
                </c:pt>
                <c:pt idx="2110">
                  <c:v>1.1167189999999998</c:v>
                </c:pt>
                <c:pt idx="2111">
                  <c:v>1.1172479999999998</c:v>
                </c:pt>
                <c:pt idx="2112">
                  <c:v>1.1177769999999998</c:v>
                </c:pt>
                <c:pt idx="2113">
                  <c:v>1.1183059999999998</c:v>
                </c:pt>
                <c:pt idx="2114">
                  <c:v>1.1188349999999998</c:v>
                </c:pt>
                <c:pt idx="2115">
                  <c:v>1.1193639999999998</c:v>
                </c:pt>
                <c:pt idx="2116">
                  <c:v>1.119893</c:v>
                </c:pt>
                <c:pt idx="2117">
                  <c:v>1.120422</c:v>
                </c:pt>
                <c:pt idx="2118">
                  <c:v>1.1209509999999998</c:v>
                </c:pt>
                <c:pt idx="2119">
                  <c:v>1.1214799999999998</c:v>
                </c:pt>
                <c:pt idx="2120">
                  <c:v>1.1220089999999998</c:v>
                </c:pt>
                <c:pt idx="2121">
                  <c:v>1.1225379999999998</c:v>
                </c:pt>
                <c:pt idx="2122">
                  <c:v>1.1230669999999998</c:v>
                </c:pt>
                <c:pt idx="2123">
                  <c:v>1.1235959999999998</c:v>
                </c:pt>
                <c:pt idx="2124">
                  <c:v>1.124125</c:v>
                </c:pt>
                <c:pt idx="2125">
                  <c:v>1.124654</c:v>
                </c:pt>
                <c:pt idx="2126">
                  <c:v>1.1251829999999998</c:v>
                </c:pt>
                <c:pt idx="2127">
                  <c:v>1.1257119999999998</c:v>
                </c:pt>
                <c:pt idx="2128">
                  <c:v>1.1262409999999998</c:v>
                </c:pt>
                <c:pt idx="2129">
                  <c:v>1.1267699999999998</c:v>
                </c:pt>
                <c:pt idx="2130">
                  <c:v>1.1272989999999998</c:v>
                </c:pt>
                <c:pt idx="2131">
                  <c:v>1.1278279999999998</c:v>
                </c:pt>
                <c:pt idx="2132">
                  <c:v>1.1283569999999998</c:v>
                </c:pt>
                <c:pt idx="2133">
                  <c:v>1.1288860000000001</c:v>
                </c:pt>
                <c:pt idx="2134">
                  <c:v>1.1294149999999998</c:v>
                </c:pt>
                <c:pt idx="2135">
                  <c:v>1.1299439999999998</c:v>
                </c:pt>
                <c:pt idx="2136">
                  <c:v>1.1304729999999998</c:v>
                </c:pt>
                <c:pt idx="2137">
                  <c:v>1.1310019999999998</c:v>
                </c:pt>
                <c:pt idx="2138">
                  <c:v>1.1315309999999998</c:v>
                </c:pt>
                <c:pt idx="2139">
                  <c:v>1.1320599999999998</c:v>
                </c:pt>
                <c:pt idx="2140">
                  <c:v>1.1325889999999998</c:v>
                </c:pt>
                <c:pt idx="2141">
                  <c:v>1.1331180000000001</c:v>
                </c:pt>
                <c:pt idx="2142">
                  <c:v>1.1336469999999998</c:v>
                </c:pt>
                <c:pt idx="2143">
                  <c:v>1.1341759999999999</c:v>
                </c:pt>
                <c:pt idx="2144">
                  <c:v>1.1347049999999999</c:v>
                </c:pt>
                <c:pt idx="2145">
                  <c:v>1.1352339999999999</c:v>
                </c:pt>
                <c:pt idx="2146">
                  <c:v>1.1357629999999999</c:v>
                </c:pt>
                <c:pt idx="2147">
                  <c:v>1.1362919999999999</c:v>
                </c:pt>
                <c:pt idx="2148">
                  <c:v>1.1368209999999999</c:v>
                </c:pt>
                <c:pt idx="2149">
                  <c:v>1.1373499999999999</c:v>
                </c:pt>
                <c:pt idx="2150">
                  <c:v>1.1378789999999999</c:v>
                </c:pt>
                <c:pt idx="2151">
                  <c:v>1.1384079999999999</c:v>
                </c:pt>
                <c:pt idx="2152">
                  <c:v>1.1389369999999999</c:v>
                </c:pt>
                <c:pt idx="2153">
                  <c:v>1.1394659999999999</c:v>
                </c:pt>
                <c:pt idx="2154">
                  <c:v>1.1399949999999996</c:v>
                </c:pt>
                <c:pt idx="2155">
                  <c:v>1.1405239999999999</c:v>
                </c:pt>
                <c:pt idx="2156">
                  <c:v>1.1410529999999999</c:v>
                </c:pt>
                <c:pt idx="2157">
                  <c:v>1.1415819999999999</c:v>
                </c:pt>
                <c:pt idx="2158">
                  <c:v>1.1421109999999999</c:v>
                </c:pt>
                <c:pt idx="2159">
                  <c:v>1.1426399999999999</c:v>
                </c:pt>
                <c:pt idx="2160">
                  <c:v>1.1431689999999999</c:v>
                </c:pt>
                <c:pt idx="2161">
                  <c:v>1.1436979999999999</c:v>
                </c:pt>
                <c:pt idx="2162">
                  <c:v>1.1442269999999997</c:v>
                </c:pt>
                <c:pt idx="2163">
                  <c:v>1.1447559999999999</c:v>
                </c:pt>
                <c:pt idx="2164">
                  <c:v>1.1452849999999999</c:v>
                </c:pt>
                <c:pt idx="2165">
                  <c:v>1.1458139999999999</c:v>
                </c:pt>
                <c:pt idx="2166">
                  <c:v>1.1463429999999999</c:v>
                </c:pt>
                <c:pt idx="2167">
                  <c:v>1.1468719999999997</c:v>
                </c:pt>
                <c:pt idx="2168">
                  <c:v>1.1474009999999999</c:v>
                </c:pt>
                <c:pt idx="2169">
                  <c:v>1.1479299999999999</c:v>
                </c:pt>
                <c:pt idx="2170">
                  <c:v>1.1484589999999997</c:v>
                </c:pt>
                <c:pt idx="2171">
                  <c:v>1.1489879999999999</c:v>
                </c:pt>
                <c:pt idx="2172">
                  <c:v>1.1495169999999999</c:v>
                </c:pt>
                <c:pt idx="2173">
                  <c:v>1.1500459999999999</c:v>
                </c:pt>
                <c:pt idx="2174">
                  <c:v>1.1505749999999999</c:v>
                </c:pt>
                <c:pt idx="2175">
                  <c:v>1.1511039999999997</c:v>
                </c:pt>
                <c:pt idx="2176">
                  <c:v>1.1516329999999999</c:v>
                </c:pt>
                <c:pt idx="2177">
                  <c:v>1.1521619999999999</c:v>
                </c:pt>
                <c:pt idx="2178">
                  <c:v>1.1526909999999999</c:v>
                </c:pt>
                <c:pt idx="2179">
                  <c:v>1.1532199999999999</c:v>
                </c:pt>
                <c:pt idx="2180">
                  <c:v>1.1537489999999997</c:v>
                </c:pt>
                <c:pt idx="2181">
                  <c:v>1.1542779999999999</c:v>
                </c:pt>
                <c:pt idx="2182">
                  <c:v>1.1548069999999999</c:v>
                </c:pt>
                <c:pt idx="2183">
                  <c:v>1.1553359999999997</c:v>
                </c:pt>
                <c:pt idx="2184">
                  <c:v>1.1558649999999999</c:v>
                </c:pt>
                <c:pt idx="2185">
                  <c:v>1.1563939999999997</c:v>
                </c:pt>
                <c:pt idx="2186">
                  <c:v>1.1569229999999999</c:v>
                </c:pt>
                <c:pt idx="2187">
                  <c:v>1.1574519999999999</c:v>
                </c:pt>
                <c:pt idx="2188">
                  <c:v>1.1579809999999997</c:v>
                </c:pt>
                <c:pt idx="2189">
                  <c:v>1.1585099999999999</c:v>
                </c:pt>
                <c:pt idx="2190">
                  <c:v>1.1590389999999999</c:v>
                </c:pt>
                <c:pt idx="2191">
                  <c:v>1.1595679999999997</c:v>
                </c:pt>
                <c:pt idx="2192">
                  <c:v>1.1600969999999999</c:v>
                </c:pt>
                <c:pt idx="2193">
                  <c:v>1.1606259999999997</c:v>
                </c:pt>
                <c:pt idx="2194">
                  <c:v>1.1611549999999999</c:v>
                </c:pt>
                <c:pt idx="2195">
                  <c:v>1.1616839999999999</c:v>
                </c:pt>
                <c:pt idx="2196">
                  <c:v>1.1622129999999997</c:v>
                </c:pt>
                <c:pt idx="2197">
                  <c:v>1.1627419999999999</c:v>
                </c:pt>
                <c:pt idx="2198">
                  <c:v>1.1632709999999999</c:v>
                </c:pt>
                <c:pt idx="2199">
                  <c:v>1.1637999999999997</c:v>
                </c:pt>
                <c:pt idx="2200">
                  <c:v>1.1643289999999999</c:v>
                </c:pt>
                <c:pt idx="2201">
                  <c:v>1.1648579999999997</c:v>
                </c:pt>
                <c:pt idx="2202">
                  <c:v>1.165387</c:v>
                </c:pt>
                <c:pt idx="2203">
                  <c:v>1.1659159999999997</c:v>
                </c:pt>
                <c:pt idx="2204">
                  <c:v>1.1664449999999997</c:v>
                </c:pt>
                <c:pt idx="2205">
                  <c:v>1.166974</c:v>
                </c:pt>
                <c:pt idx="2206">
                  <c:v>1.167503</c:v>
                </c:pt>
                <c:pt idx="2207">
                  <c:v>1.168032</c:v>
                </c:pt>
                <c:pt idx="2208">
                  <c:v>1.168561</c:v>
                </c:pt>
                <c:pt idx="2209">
                  <c:v>1.1690899999999997</c:v>
                </c:pt>
                <c:pt idx="2210">
                  <c:v>1.169619</c:v>
                </c:pt>
                <c:pt idx="2211">
                  <c:v>1.1701479999999997</c:v>
                </c:pt>
                <c:pt idx="2212">
                  <c:v>1.1706769999999997</c:v>
                </c:pt>
                <c:pt idx="2213">
                  <c:v>1.171206</c:v>
                </c:pt>
                <c:pt idx="2214">
                  <c:v>1.1717349999999997</c:v>
                </c:pt>
                <c:pt idx="2215">
                  <c:v>1.172264</c:v>
                </c:pt>
                <c:pt idx="2216">
                  <c:v>1.172793</c:v>
                </c:pt>
                <c:pt idx="2217">
                  <c:v>1.1733219999999998</c:v>
                </c:pt>
                <c:pt idx="2218">
                  <c:v>1.173851</c:v>
                </c:pt>
                <c:pt idx="2219">
                  <c:v>1.1743799999999998</c:v>
                </c:pt>
                <c:pt idx="2220">
                  <c:v>1.1749089999999998</c:v>
                </c:pt>
                <c:pt idx="2221">
                  <c:v>1.1754379999999998</c:v>
                </c:pt>
                <c:pt idx="2222">
                  <c:v>1.1759669999999998</c:v>
                </c:pt>
                <c:pt idx="2223">
                  <c:v>1.176496</c:v>
                </c:pt>
                <c:pt idx="2224">
                  <c:v>1.177025</c:v>
                </c:pt>
                <c:pt idx="2225">
                  <c:v>1.1775539999999998</c:v>
                </c:pt>
                <c:pt idx="2226">
                  <c:v>1.178083</c:v>
                </c:pt>
                <c:pt idx="2227">
                  <c:v>1.1786119999999998</c:v>
                </c:pt>
                <c:pt idx="2228">
                  <c:v>1.1791409999999998</c:v>
                </c:pt>
                <c:pt idx="2229">
                  <c:v>1.1796699999999998</c:v>
                </c:pt>
                <c:pt idx="2230">
                  <c:v>1.1801989999999998</c:v>
                </c:pt>
                <c:pt idx="2231">
                  <c:v>1.180728</c:v>
                </c:pt>
                <c:pt idx="2232">
                  <c:v>1.181257</c:v>
                </c:pt>
                <c:pt idx="2233">
                  <c:v>1.1817859999999998</c:v>
                </c:pt>
                <c:pt idx="2234">
                  <c:v>1.182315</c:v>
                </c:pt>
                <c:pt idx="2235">
                  <c:v>1.1828439999999998</c:v>
                </c:pt>
                <c:pt idx="2236">
                  <c:v>1.1833729999999998</c:v>
                </c:pt>
                <c:pt idx="2237">
                  <c:v>1.1839019999999998</c:v>
                </c:pt>
                <c:pt idx="2238">
                  <c:v>1.1844309999999998</c:v>
                </c:pt>
                <c:pt idx="2239">
                  <c:v>1.1849599999999998</c:v>
                </c:pt>
                <c:pt idx="2240">
                  <c:v>1.185489</c:v>
                </c:pt>
                <c:pt idx="2241">
                  <c:v>1.1860179999999998</c:v>
                </c:pt>
                <c:pt idx="2242">
                  <c:v>1.186547</c:v>
                </c:pt>
                <c:pt idx="2243">
                  <c:v>1.1870759999999998</c:v>
                </c:pt>
                <c:pt idx="2244">
                  <c:v>1.187605</c:v>
                </c:pt>
                <c:pt idx="2245">
                  <c:v>1.1881339999999998</c:v>
                </c:pt>
                <c:pt idx="2246">
                  <c:v>1.1886629999999998</c:v>
                </c:pt>
                <c:pt idx="2247">
                  <c:v>1.1891919999999998</c:v>
                </c:pt>
                <c:pt idx="2248">
                  <c:v>1.1897209999999998</c:v>
                </c:pt>
                <c:pt idx="2249">
                  <c:v>1.1902499999999998</c:v>
                </c:pt>
                <c:pt idx="2250">
                  <c:v>1.190779</c:v>
                </c:pt>
                <c:pt idx="2251">
                  <c:v>1.1913079999999998</c:v>
                </c:pt>
                <c:pt idx="2252">
                  <c:v>1.191837</c:v>
                </c:pt>
                <c:pt idx="2253">
                  <c:v>1.1923659999999998</c:v>
                </c:pt>
                <c:pt idx="2254">
                  <c:v>1.1928949999999998</c:v>
                </c:pt>
                <c:pt idx="2255">
                  <c:v>1.1934239999999998</c:v>
                </c:pt>
                <c:pt idx="2256">
                  <c:v>1.1939529999999998</c:v>
                </c:pt>
                <c:pt idx="2257">
                  <c:v>1.1944819999999996</c:v>
                </c:pt>
                <c:pt idx="2258">
                  <c:v>1.195011</c:v>
                </c:pt>
                <c:pt idx="2259">
                  <c:v>1.1955399999999998</c:v>
                </c:pt>
                <c:pt idx="2260">
                  <c:v>1.196069</c:v>
                </c:pt>
                <c:pt idx="2261">
                  <c:v>1.1965979999999998</c:v>
                </c:pt>
                <c:pt idx="2262">
                  <c:v>1.1971269999999998</c:v>
                </c:pt>
                <c:pt idx="2263">
                  <c:v>1.1976559999999998</c:v>
                </c:pt>
                <c:pt idx="2264">
                  <c:v>1.1981849999999998</c:v>
                </c:pt>
                <c:pt idx="2265">
                  <c:v>1.1987139999999996</c:v>
                </c:pt>
                <c:pt idx="2266">
                  <c:v>1.1992429999999998</c:v>
                </c:pt>
                <c:pt idx="2267">
                  <c:v>1.1997719999999998</c:v>
                </c:pt>
                <c:pt idx="2268">
                  <c:v>1.2003010000000001</c:v>
                </c:pt>
                <c:pt idx="2269">
                  <c:v>1.2008299999999998</c:v>
                </c:pt>
                <c:pt idx="2270">
                  <c:v>1.2013589999999998</c:v>
                </c:pt>
                <c:pt idx="2271">
                  <c:v>1.2018879999999998</c:v>
                </c:pt>
                <c:pt idx="2272">
                  <c:v>1.2024169999999998</c:v>
                </c:pt>
                <c:pt idx="2273">
                  <c:v>1.2029459999999996</c:v>
                </c:pt>
                <c:pt idx="2274">
                  <c:v>1.2034749999999999</c:v>
                </c:pt>
                <c:pt idx="2275">
                  <c:v>1.2040039999999996</c:v>
                </c:pt>
                <c:pt idx="2276">
                  <c:v>1.2045330000000001</c:v>
                </c:pt>
                <c:pt idx="2277">
                  <c:v>1.2050619999999999</c:v>
                </c:pt>
                <c:pt idx="2278">
                  <c:v>1.2055909999999999</c:v>
                </c:pt>
                <c:pt idx="2279">
                  <c:v>1.2061199999999999</c:v>
                </c:pt>
                <c:pt idx="2280">
                  <c:v>1.2066489999999999</c:v>
                </c:pt>
                <c:pt idx="2281">
                  <c:v>1.2071779999999996</c:v>
                </c:pt>
                <c:pt idx="2282">
                  <c:v>1.2077069999999999</c:v>
                </c:pt>
                <c:pt idx="2283">
                  <c:v>1.2082359999999996</c:v>
                </c:pt>
                <c:pt idx="2284">
                  <c:v>1.2087650000000001</c:v>
                </c:pt>
                <c:pt idx="2285">
                  <c:v>1.2092939999999999</c:v>
                </c:pt>
                <c:pt idx="2286">
                  <c:v>1.2098229999999999</c:v>
                </c:pt>
                <c:pt idx="2287">
                  <c:v>1.2103519999999999</c:v>
                </c:pt>
                <c:pt idx="2288">
                  <c:v>1.2108809999999999</c:v>
                </c:pt>
                <c:pt idx="2289">
                  <c:v>1.2114099999999997</c:v>
                </c:pt>
                <c:pt idx="2290">
                  <c:v>1.2119389999999999</c:v>
                </c:pt>
                <c:pt idx="2291">
                  <c:v>1.2124679999999997</c:v>
                </c:pt>
                <c:pt idx="2292">
                  <c:v>1.2129969999999999</c:v>
                </c:pt>
                <c:pt idx="2293">
                  <c:v>1.2135259999999999</c:v>
                </c:pt>
                <c:pt idx="2294">
                  <c:v>1.2140549999999999</c:v>
                </c:pt>
                <c:pt idx="2295">
                  <c:v>1.2145839999999999</c:v>
                </c:pt>
                <c:pt idx="2296">
                  <c:v>1.2151129999999999</c:v>
                </c:pt>
                <c:pt idx="2297">
                  <c:v>1.2156419999999997</c:v>
                </c:pt>
                <c:pt idx="2298">
                  <c:v>1.2161709999999999</c:v>
                </c:pt>
                <c:pt idx="2299">
                  <c:v>1.2166999999999997</c:v>
                </c:pt>
                <c:pt idx="2300">
                  <c:v>1.2172289999999999</c:v>
                </c:pt>
                <c:pt idx="2301">
                  <c:v>1.2177579999999999</c:v>
                </c:pt>
                <c:pt idx="2302">
                  <c:v>1.2182870000000001</c:v>
                </c:pt>
                <c:pt idx="2303">
                  <c:v>1.2188159999999999</c:v>
                </c:pt>
                <c:pt idx="2304">
                  <c:v>1.2193449999999999</c:v>
                </c:pt>
                <c:pt idx="2305">
                  <c:v>1.2198739999999999</c:v>
                </c:pt>
                <c:pt idx="2306">
                  <c:v>1.2204029999999999</c:v>
                </c:pt>
                <c:pt idx="2307">
                  <c:v>1.2209319999999997</c:v>
                </c:pt>
                <c:pt idx="2308">
                  <c:v>1.2214609999999999</c:v>
                </c:pt>
                <c:pt idx="2309">
                  <c:v>1.2219899999999997</c:v>
                </c:pt>
                <c:pt idx="2310">
                  <c:v>1.2225189999999997</c:v>
                </c:pt>
                <c:pt idx="2311">
                  <c:v>1.2230479999999999</c:v>
                </c:pt>
                <c:pt idx="2312">
                  <c:v>1.2235769999999999</c:v>
                </c:pt>
                <c:pt idx="2313">
                  <c:v>1.2241059999999999</c:v>
                </c:pt>
                <c:pt idx="2314">
                  <c:v>1.2246349999999999</c:v>
                </c:pt>
                <c:pt idx="2315">
                  <c:v>1.2251639999999997</c:v>
                </c:pt>
                <c:pt idx="2316">
                  <c:v>1.2256929999999999</c:v>
                </c:pt>
                <c:pt idx="2317">
                  <c:v>1.2262219999999997</c:v>
                </c:pt>
                <c:pt idx="2318">
                  <c:v>1.2267509999999997</c:v>
                </c:pt>
                <c:pt idx="2319">
                  <c:v>1.2272799999999999</c:v>
                </c:pt>
                <c:pt idx="2320">
                  <c:v>1.2278089999999999</c:v>
                </c:pt>
                <c:pt idx="2321">
                  <c:v>1.2283379999999999</c:v>
                </c:pt>
                <c:pt idx="2322">
                  <c:v>1.2288669999999999</c:v>
                </c:pt>
                <c:pt idx="2323">
                  <c:v>1.2293959999999997</c:v>
                </c:pt>
                <c:pt idx="2324">
                  <c:v>1.2299249999999999</c:v>
                </c:pt>
                <c:pt idx="2325">
                  <c:v>1.2304539999999997</c:v>
                </c:pt>
                <c:pt idx="2326">
                  <c:v>1.2309829999999997</c:v>
                </c:pt>
                <c:pt idx="2327">
                  <c:v>1.2315119999999999</c:v>
                </c:pt>
                <c:pt idx="2328">
                  <c:v>1.2320409999999997</c:v>
                </c:pt>
                <c:pt idx="2329">
                  <c:v>1.2325699999999999</c:v>
                </c:pt>
                <c:pt idx="2330">
                  <c:v>1.2330989999999999</c:v>
                </c:pt>
                <c:pt idx="2331">
                  <c:v>1.2336279999999997</c:v>
                </c:pt>
                <c:pt idx="2332">
                  <c:v>1.2341569999999999</c:v>
                </c:pt>
                <c:pt idx="2333">
                  <c:v>1.2346859999999997</c:v>
                </c:pt>
                <c:pt idx="2334">
                  <c:v>1.235215</c:v>
                </c:pt>
                <c:pt idx="2335">
                  <c:v>1.2357439999999997</c:v>
                </c:pt>
                <c:pt idx="2336">
                  <c:v>1.2362729999999997</c:v>
                </c:pt>
                <c:pt idx="2337">
                  <c:v>1.236802</c:v>
                </c:pt>
                <c:pt idx="2338">
                  <c:v>1.237331</c:v>
                </c:pt>
                <c:pt idx="2339">
                  <c:v>1.2378599999999997</c:v>
                </c:pt>
                <c:pt idx="2340">
                  <c:v>1.238389</c:v>
                </c:pt>
                <c:pt idx="2341">
                  <c:v>1.2389179999999997</c:v>
                </c:pt>
                <c:pt idx="2342">
                  <c:v>1.239447</c:v>
                </c:pt>
                <c:pt idx="2343">
                  <c:v>1.2399759999999997</c:v>
                </c:pt>
                <c:pt idx="2344">
                  <c:v>1.2405049999999997</c:v>
                </c:pt>
                <c:pt idx="2345">
                  <c:v>1.241034</c:v>
                </c:pt>
                <c:pt idx="2346">
                  <c:v>1.2415629999999998</c:v>
                </c:pt>
                <c:pt idx="2347">
                  <c:v>1.2420919999999998</c:v>
                </c:pt>
                <c:pt idx="2348">
                  <c:v>1.242621</c:v>
                </c:pt>
                <c:pt idx="2349">
                  <c:v>1.2431499999999998</c:v>
                </c:pt>
                <c:pt idx="2350">
                  <c:v>1.243679</c:v>
                </c:pt>
                <c:pt idx="2351">
                  <c:v>1.2442079999999998</c:v>
                </c:pt>
                <c:pt idx="2352">
                  <c:v>1.2447369999999998</c:v>
                </c:pt>
                <c:pt idx="2353">
                  <c:v>1.245266</c:v>
                </c:pt>
                <c:pt idx="2354">
                  <c:v>1.2457949999999998</c:v>
                </c:pt>
                <c:pt idx="2355">
                  <c:v>1.2463239999999998</c:v>
                </c:pt>
                <c:pt idx="2356">
                  <c:v>1.246853</c:v>
                </c:pt>
                <c:pt idx="2357">
                  <c:v>1.2473819999999998</c:v>
                </c:pt>
                <c:pt idx="2358">
                  <c:v>1.247911</c:v>
                </c:pt>
                <c:pt idx="2359">
                  <c:v>1.2484399999999998</c:v>
                </c:pt>
                <c:pt idx="2360">
                  <c:v>1.2489689999999998</c:v>
                </c:pt>
                <c:pt idx="2361">
                  <c:v>1.249498</c:v>
                </c:pt>
                <c:pt idx="2362">
                  <c:v>1.2500269999999998</c:v>
                </c:pt>
                <c:pt idx="2363">
                  <c:v>1.2505559999999998</c:v>
                </c:pt>
                <c:pt idx="2364">
                  <c:v>1.2510849999999998</c:v>
                </c:pt>
                <c:pt idx="2365">
                  <c:v>1.2516139999999998</c:v>
                </c:pt>
                <c:pt idx="2366">
                  <c:v>1.252143</c:v>
                </c:pt>
                <c:pt idx="2367">
                  <c:v>1.2526719999999998</c:v>
                </c:pt>
                <c:pt idx="2368">
                  <c:v>1.2532009999999998</c:v>
                </c:pt>
                <c:pt idx="2369">
                  <c:v>1.2537299999999998</c:v>
                </c:pt>
                <c:pt idx="2370">
                  <c:v>1.2542589999999998</c:v>
                </c:pt>
                <c:pt idx="2371">
                  <c:v>1.254788</c:v>
                </c:pt>
                <c:pt idx="2372">
                  <c:v>1.2553169999999998</c:v>
                </c:pt>
                <c:pt idx="2373">
                  <c:v>1.2558459999999998</c:v>
                </c:pt>
                <c:pt idx="2374">
                  <c:v>1.256375</c:v>
                </c:pt>
                <c:pt idx="2375">
                  <c:v>1.2569039999999998</c:v>
                </c:pt>
                <c:pt idx="2376">
                  <c:v>1.2574329999999998</c:v>
                </c:pt>
                <c:pt idx="2377">
                  <c:v>1.2579619999999998</c:v>
                </c:pt>
                <c:pt idx="2378">
                  <c:v>1.2584909999999998</c:v>
                </c:pt>
                <c:pt idx="2379">
                  <c:v>1.25902</c:v>
                </c:pt>
                <c:pt idx="2380">
                  <c:v>1.2595489999999998</c:v>
                </c:pt>
                <c:pt idx="2381">
                  <c:v>1.2600779999999998</c:v>
                </c:pt>
                <c:pt idx="2382">
                  <c:v>1.2606069999999998</c:v>
                </c:pt>
                <c:pt idx="2383">
                  <c:v>1.2611359999999998</c:v>
                </c:pt>
                <c:pt idx="2384">
                  <c:v>1.2616649999999998</c:v>
                </c:pt>
                <c:pt idx="2385">
                  <c:v>1.2621939999999998</c:v>
                </c:pt>
                <c:pt idx="2386">
                  <c:v>1.2627229999999998</c:v>
                </c:pt>
                <c:pt idx="2387">
                  <c:v>1.263252</c:v>
                </c:pt>
                <c:pt idx="2388">
                  <c:v>1.2637809999999998</c:v>
                </c:pt>
                <c:pt idx="2389">
                  <c:v>1.2643099999999998</c:v>
                </c:pt>
                <c:pt idx="2390">
                  <c:v>1.2648389999999998</c:v>
                </c:pt>
                <c:pt idx="2391">
                  <c:v>1.2653679999999998</c:v>
                </c:pt>
                <c:pt idx="2392">
                  <c:v>1.2658969999999998</c:v>
                </c:pt>
                <c:pt idx="2393">
                  <c:v>1.2664259999999998</c:v>
                </c:pt>
                <c:pt idx="2394">
                  <c:v>1.2669549999999998</c:v>
                </c:pt>
                <c:pt idx="2395">
                  <c:v>1.2674840000000001</c:v>
                </c:pt>
                <c:pt idx="2396">
                  <c:v>1.2680129999999998</c:v>
                </c:pt>
                <c:pt idx="2397">
                  <c:v>1.2685419999999998</c:v>
                </c:pt>
                <c:pt idx="2398">
                  <c:v>1.2690709999999998</c:v>
                </c:pt>
                <c:pt idx="2399">
                  <c:v>1.2695999999999998</c:v>
                </c:pt>
                <c:pt idx="2400">
                  <c:v>1.2701289999999996</c:v>
                </c:pt>
                <c:pt idx="2401">
                  <c:v>1.2706579999999998</c:v>
                </c:pt>
                <c:pt idx="2402">
                  <c:v>1.2711869999999998</c:v>
                </c:pt>
                <c:pt idx="2403">
                  <c:v>1.2717159999999998</c:v>
                </c:pt>
                <c:pt idx="2404">
                  <c:v>1.2722449999999998</c:v>
                </c:pt>
                <c:pt idx="2405">
                  <c:v>1.2727739999999998</c:v>
                </c:pt>
                <c:pt idx="2406">
                  <c:v>1.2733029999999999</c:v>
                </c:pt>
                <c:pt idx="2407">
                  <c:v>1.2738319999999999</c:v>
                </c:pt>
                <c:pt idx="2408">
                  <c:v>1.2743609999999996</c:v>
                </c:pt>
                <c:pt idx="2409">
                  <c:v>1.2748899999999999</c:v>
                </c:pt>
                <c:pt idx="2410">
                  <c:v>1.2754189999999999</c:v>
                </c:pt>
                <c:pt idx="2411">
                  <c:v>1.2759479999999999</c:v>
                </c:pt>
                <c:pt idx="2412">
                  <c:v>1.2764769999999999</c:v>
                </c:pt>
                <c:pt idx="2413">
                  <c:v>1.2770059999999999</c:v>
                </c:pt>
                <c:pt idx="2414">
                  <c:v>1.2775349999999999</c:v>
                </c:pt>
                <c:pt idx="2415">
                  <c:v>1.2780639999999999</c:v>
                </c:pt>
                <c:pt idx="2416">
                  <c:v>1.2785929999999996</c:v>
                </c:pt>
                <c:pt idx="2417">
                  <c:v>1.2791219999999999</c:v>
                </c:pt>
                <c:pt idx="2418">
                  <c:v>1.2796509999999996</c:v>
                </c:pt>
                <c:pt idx="2419">
                  <c:v>1.2801799999999999</c:v>
                </c:pt>
                <c:pt idx="2420">
                  <c:v>1.2807089999999999</c:v>
                </c:pt>
                <c:pt idx="2421">
                  <c:v>1.2812379999999999</c:v>
                </c:pt>
                <c:pt idx="2422">
                  <c:v>1.2817669999999999</c:v>
                </c:pt>
                <c:pt idx="2423">
                  <c:v>1.2822959999999999</c:v>
                </c:pt>
                <c:pt idx="2424">
                  <c:v>1.2828249999999997</c:v>
                </c:pt>
                <c:pt idx="2425">
                  <c:v>1.2833539999999999</c:v>
                </c:pt>
                <c:pt idx="2426">
                  <c:v>1.2838829999999997</c:v>
                </c:pt>
                <c:pt idx="2427">
                  <c:v>1.2844119999999999</c:v>
                </c:pt>
                <c:pt idx="2428">
                  <c:v>1.2849409999999999</c:v>
                </c:pt>
                <c:pt idx="2429">
                  <c:v>1.2854700000000001</c:v>
                </c:pt>
                <c:pt idx="2430">
                  <c:v>1.2859989999999999</c:v>
                </c:pt>
                <c:pt idx="2431">
                  <c:v>1.2865279999999999</c:v>
                </c:pt>
                <c:pt idx="2432">
                  <c:v>1.2870569999999999</c:v>
                </c:pt>
                <c:pt idx="2433">
                  <c:v>1.2875859999999999</c:v>
                </c:pt>
                <c:pt idx="2434">
                  <c:v>1.2881149999999997</c:v>
                </c:pt>
                <c:pt idx="2435">
                  <c:v>1.2886439999999999</c:v>
                </c:pt>
                <c:pt idx="2436">
                  <c:v>1.2891729999999997</c:v>
                </c:pt>
                <c:pt idx="2437">
                  <c:v>1.2897019999999997</c:v>
                </c:pt>
                <c:pt idx="2438">
                  <c:v>1.2902309999999999</c:v>
                </c:pt>
                <c:pt idx="2439">
                  <c:v>1.2907599999999999</c:v>
                </c:pt>
                <c:pt idx="2440">
                  <c:v>1.2912889999999999</c:v>
                </c:pt>
                <c:pt idx="2441">
                  <c:v>1.2918179999999999</c:v>
                </c:pt>
                <c:pt idx="2442">
                  <c:v>1.2923469999999997</c:v>
                </c:pt>
                <c:pt idx="2443">
                  <c:v>1.2928759999999999</c:v>
                </c:pt>
                <c:pt idx="2444">
                  <c:v>1.2934049999999997</c:v>
                </c:pt>
                <c:pt idx="2445">
                  <c:v>1.2939339999999997</c:v>
                </c:pt>
                <c:pt idx="2446">
                  <c:v>1.2944629999999999</c:v>
                </c:pt>
                <c:pt idx="2447">
                  <c:v>1.2949919999999999</c:v>
                </c:pt>
                <c:pt idx="2448">
                  <c:v>1.2955209999999999</c:v>
                </c:pt>
                <c:pt idx="2449">
                  <c:v>1.2960499999999999</c:v>
                </c:pt>
                <c:pt idx="2450">
                  <c:v>1.2965789999999997</c:v>
                </c:pt>
                <c:pt idx="2451">
                  <c:v>1.2971079999999999</c:v>
                </c:pt>
                <c:pt idx="2452">
                  <c:v>1.2976369999999997</c:v>
                </c:pt>
                <c:pt idx="2453">
                  <c:v>1.2981659999999997</c:v>
                </c:pt>
                <c:pt idx="2454">
                  <c:v>1.2986949999999999</c:v>
                </c:pt>
                <c:pt idx="2455">
                  <c:v>1.2992239999999999</c:v>
                </c:pt>
                <c:pt idx="2456">
                  <c:v>1.2997529999999999</c:v>
                </c:pt>
                <c:pt idx="2457">
                  <c:v>1.3002819999999999</c:v>
                </c:pt>
                <c:pt idx="2458">
                  <c:v>1.3008109999999997</c:v>
                </c:pt>
                <c:pt idx="2459">
                  <c:v>1.3013399999999999</c:v>
                </c:pt>
                <c:pt idx="2460">
                  <c:v>1.3018689999999997</c:v>
                </c:pt>
                <c:pt idx="2461">
                  <c:v>1.3023979999999999</c:v>
                </c:pt>
                <c:pt idx="2462">
                  <c:v>1.3029269999999997</c:v>
                </c:pt>
                <c:pt idx="2463">
                  <c:v>1.3034559999999999</c:v>
                </c:pt>
                <c:pt idx="2464">
                  <c:v>1.3039849999999999</c:v>
                </c:pt>
                <c:pt idx="2465">
                  <c:v>1.304514</c:v>
                </c:pt>
                <c:pt idx="2466">
                  <c:v>1.3050429999999997</c:v>
                </c:pt>
                <c:pt idx="2467">
                  <c:v>1.305572</c:v>
                </c:pt>
                <c:pt idx="2468">
                  <c:v>1.3061009999999997</c:v>
                </c:pt>
                <c:pt idx="2469">
                  <c:v>1.30663</c:v>
                </c:pt>
                <c:pt idx="2470">
                  <c:v>1.3071589999999997</c:v>
                </c:pt>
                <c:pt idx="2471">
                  <c:v>1.3076879999999997</c:v>
                </c:pt>
                <c:pt idx="2472">
                  <c:v>1.308217</c:v>
                </c:pt>
                <c:pt idx="2473">
                  <c:v>1.3087459999999997</c:v>
                </c:pt>
                <c:pt idx="2474">
                  <c:v>1.3092749999999997</c:v>
                </c:pt>
                <c:pt idx="2475">
                  <c:v>1.3098039999999997</c:v>
                </c:pt>
                <c:pt idx="2476">
                  <c:v>1.3103329999999997</c:v>
                </c:pt>
                <c:pt idx="2477">
                  <c:v>1.310862</c:v>
                </c:pt>
                <c:pt idx="2478">
                  <c:v>1.311391</c:v>
                </c:pt>
                <c:pt idx="2479">
                  <c:v>1.3119199999999998</c:v>
                </c:pt>
                <c:pt idx="2480">
                  <c:v>1.312449</c:v>
                </c:pt>
                <c:pt idx="2481">
                  <c:v>1.312978</c:v>
                </c:pt>
                <c:pt idx="2482">
                  <c:v>1.3135069999999998</c:v>
                </c:pt>
                <c:pt idx="2483">
                  <c:v>1.314036</c:v>
                </c:pt>
                <c:pt idx="2484">
                  <c:v>1.3145649999999998</c:v>
                </c:pt>
                <c:pt idx="2485">
                  <c:v>1.315094</c:v>
                </c:pt>
                <c:pt idx="2486">
                  <c:v>1.3156229999999998</c:v>
                </c:pt>
                <c:pt idx="2487">
                  <c:v>1.3161519999999998</c:v>
                </c:pt>
                <c:pt idx="2488">
                  <c:v>1.3166809999999998</c:v>
                </c:pt>
                <c:pt idx="2489">
                  <c:v>1.3172099999999998</c:v>
                </c:pt>
                <c:pt idx="2490">
                  <c:v>1.3177389999999995</c:v>
                </c:pt>
                <c:pt idx="2491">
                  <c:v>1.3182679999999998</c:v>
                </c:pt>
                <c:pt idx="2492">
                  <c:v>1.3187969999999998</c:v>
                </c:pt>
                <c:pt idx="2493">
                  <c:v>1.3193259999999998</c:v>
                </c:pt>
                <c:pt idx="2494">
                  <c:v>1.3198549999999998</c:v>
                </c:pt>
                <c:pt idx="2495">
                  <c:v>1.3203839999999998</c:v>
                </c:pt>
                <c:pt idx="2496">
                  <c:v>1.320913</c:v>
                </c:pt>
                <c:pt idx="2497">
                  <c:v>1.3214419999999998</c:v>
                </c:pt>
                <c:pt idx="2498">
                  <c:v>1.321971</c:v>
                </c:pt>
                <c:pt idx="2499">
                  <c:v>1.3225</c:v>
                </c:pt>
                <c:pt idx="2500">
                  <c:v>1.3230289999999998</c:v>
                </c:pt>
                <c:pt idx="2501">
                  <c:v>1.323558</c:v>
                </c:pt>
                <c:pt idx="2502">
                  <c:v>1.3240869999999998</c:v>
                </c:pt>
                <c:pt idx="2503">
                  <c:v>1.3246159999999998</c:v>
                </c:pt>
                <c:pt idx="2504">
                  <c:v>1.3251449999999998</c:v>
                </c:pt>
                <c:pt idx="2505">
                  <c:v>1.3256739999999998</c:v>
                </c:pt>
                <c:pt idx="2506">
                  <c:v>1.3262029999999996</c:v>
                </c:pt>
                <c:pt idx="2507">
                  <c:v>1.3267319999999998</c:v>
                </c:pt>
                <c:pt idx="2508">
                  <c:v>1.3272609999999998</c:v>
                </c:pt>
                <c:pt idx="2509">
                  <c:v>1.3277899999999998</c:v>
                </c:pt>
                <c:pt idx="2510">
                  <c:v>1.3283189999999998</c:v>
                </c:pt>
                <c:pt idx="2511">
                  <c:v>1.3288479999999996</c:v>
                </c:pt>
                <c:pt idx="2512">
                  <c:v>1.3293769999999998</c:v>
                </c:pt>
                <c:pt idx="2513">
                  <c:v>1.3299059999999998</c:v>
                </c:pt>
                <c:pt idx="2514">
                  <c:v>1.330435</c:v>
                </c:pt>
                <c:pt idx="2515">
                  <c:v>1.330964</c:v>
                </c:pt>
                <c:pt idx="2516">
                  <c:v>1.3314929999999998</c:v>
                </c:pt>
                <c:pt idx="2517">
                  <c:v>1.332022</c:v>
                </c:pt>
                <c:pt idx="2518">
                  <c:v>1.3325509999999998</c:v>
                </c:pt>
                <c:pt idx="2519">
                  <c:v>1.3330799999999998</c:v>
                </c:pt>
                <c:pt idx="2520">
                  <c:v>1.3336089999999998</c:v>
                </c:pt>
                <c:pt idx="2521">
                  <c:v>1.3341379999999998</c:v>
                </c:pt>
                <c:pt idx="2522">
                  <c:v>1.3346669999999996</c:v>
                </c:pt>
                <c:pt idx="2523">
                  <c:v>1.3351959999999998</c:v>
                </c:pt>
                <c:pt idx="2524">
                  <c:v>1.3357249999999996</c:v>
                </c:pt>
                <c:pt idx="2525">
                  <c:v>1.3362539999999998</c:v>
                </c:pt>
                <c:pt idx="2526">
                  <c:v>1.3367829999999998</c:v>
                </c:pt>
                <c:pt idx="2527">
                  <c:v>1.3373119999999996</c:v>
                </c:pt>
                <c:pt idx="2528">
                  <c:v>1.3378409999999998</c:v>
                </c:pt>
                <c:pt idx="2529">
                  <c:v>1.3383699999999996</c:v>
                </c:pt>
                <c:pt idx="2530">
                  <c:v>1.3388990000000001</c:v>
                </c:pt>
                <c:pt idx="2531">
                  <c:v>1.3394279999999998</c:v>
                </c:pt>
                <c:pt idx="2532">
                  <c:v>1.3399569999999998</c:v>
                </c:pt>
                <c:pt idx="2533">
                  <c:v>1.3404860000000001</c:v>
                </c:pt>
                <c:pt idx="2534">
                  <c:v>1.3410149999999998</c:v>
                </c:pt>
                <c:pt idx="2535">
                  <c:v>1.3415440000000001</c:v>
                </c:pt>
                <c:pt idx="2536">
                  <c:v>1.3420729999999998</c:v>
                </c:pt>
                <c:pt idx="2537">
                  <c:v>1.3426019999999999</c:v>
                </c:pt>
                <c:pt idx="2538">
                  <c:v>1.3431309999999999</c:v>
                </c:pt>
                <c:pt idx="2539">
                  <c:v>1.3436599999999999</c:v>
                </c:pt>
                <c:pt idx="2540">
                  <c:v>1.3441889999999996</c:v>
                </c:pt>
                <c:pt idx="2541">
                  <c:v>1.3447179999999999</c:v>
                </c:pt>
                <c:pt idx="2542">
                  <c:v>1.3452469999999999</c:v>
                </c:pt>
                <c:pt idx="2543">
                  <c:v>1.3457759999999996</c:v>
                </c:pt>
                <c:pt idx="2544">
                  <c:v>1.3463049999999999</c:v>
                </c:pt>
                <c:pt idx="2545">
                  <c:v>1.3468339999999996</c:v>
                </c:pt>
                <c:pt idx="2546">
                  <c:v>1.3473629999999999</c:v>
                </c:pt>
                <c:pt idx="2547">
                  <c:v>1.3478919999999996</c:v>
                </c:pt>
                <c:pt idx="2548">
                  <c:v>1.3484209999999999</c:v>
                </c:pt>
                <c:pt idx="2549">
                  <c:v>1.3489500000000001</c:v>
                </c:pt>
                <c:pt idx="2550">
                  <c:v>1.3494789999999999</c:v>
                </c:pt>
                <c:pt idx="2551">
                  <c:v>1.3500080000000001</c:v>
                </c:pt>
                <c:pt idx="2552">
                  <c:v>1.3505369999999999</c:v>
                </c:pt>
                <c:pt idx="2553">
                  <c:v>1.3510659999999999</c:v>
                </c:pt>
                <c:pt idx="2554">
                  <c:v>1.3515949999999999</c:v>
                </c:pt>
                <c:pt idx="2555">
                  <c:v>1.3521239999999999</c:v>
                </c:pt>
                <c:pt idx="2556">
                  <c:v>1.3526529999999997</c:v>
                </c:pt>
                <c:pt idx="2557">
                  <c:v>1.3531819999999999</c:v>
                </c:pt>
                <c:pt idx="2558">
                  <c:v>1.3537109999999997</c:v>
                </c:pt>
                <c:pt idx="2559">
                  <c:v>1.3542399999999999</c:v>
                </c:pt>
                <c:pt idx="2560">
                  <c:v>1.3547689999999999</c:v>
                </c:pt>
                <c:pt idx="2561">
                  <c:v>1.3552979999999997</c:v>
                </c:pt>
                <c:pt idx="2562">
                  <c:v>1.3558269999999999</c:v>
                </c:pt>
                <c:pt idx="2563">
                  <c:v>1.3563559999999997</c:v>
                </c:pt>
                <c:pt idx="2564">
                  <c:v>1.3568849999999997</c:v>
                </c:pt>
                <c:pt idx="2565">
                  <c:v>1.3574139999999997</c:v>
                </c:pt>
                <c:pt idx="2566">
                  <c:v>1.3579429999999999</c:v>
                </c:pt>
                <c:pt idx="2567">
                  <c:v>1.3584720000000001</c:v>
                </c:pt>
                <c:pt idx="2568">
                  <c:v>1.3590009999999999</c:v>
                </c:pt>
                <c:pt idx="2569">
                  <c:v>1.3595299999999999</c:v>
                </c:pt>
                <c:pt idx="2570">
                  <c:v>1.3600589999999999</c:v>
                </c:pt>
                <c:pt idx="2571">
                  <c:v>1.3605879999999999</c:v>
                </c:pt>
                <c:pt idx="2572">
                  <c:v>1.3611169999999997</c:v>
                </c:pt>
                <c:pt idx="2573">
                  <c:v>1.3616459999999999</c:v>
                </c:pt>
                <c:pt idx="2574">
                  <c:v>1.3621749999999997</c:v>
                </c:pt>
                <c:pt idx="2575">
                  <c:v>1.3627039999999999</c:v>
                </c:pt>
                <c:pt idx="2576">
                  <c:v>1.3632329999999999</c:v>
                </c:pt>
                <c:pt idx="2577">
                  <c:v>1.3637619999999997</c:v>
                </c:pt>
                <c:pt idx="2578">
                  <c:v>1.3642909999999999</c:v>
                </c:pt>
                <c:pt idx="2579">
                  <c:v>1.3648199999999997</c:v>
                </c:pt>
                <c:pt idx="2580">
                  <c:v>1.3653489999999997</c:v>
                </c:pt>
                <c:pt idx="2581">
                  <c:v>1.3658779999999997</c:v>
                </c:pt>
                <c:pt idx="2582">
                  <c:v>1.3664069999999997</c:v>
                </c:pt>
                <c:pt idx="2583">
                  <c:v>1.3669359999999995</c:v>
                </c:pt>
                <c:pt idx="2584">
                  <c:v>1.3674649999999999</c:v>
                </c:pt>
                <c:pt idx="2585">
                  <c:v>1.3679939999999999</c:v>
                </c:pt>
                <c:pt idx="2586">
                  <c:v>1.3685229999999999</c:v>
                </c:pt>
                <c:pt idx="2587">
                  <c:v>1.3690519999999999</c:v>
                </c:pt>
                <c:pt idx="2588">
                  <c:v>1.3695809999999999</c:v>
                </c:pt>
                <c:pt idx="2589">
                  <c:v>1.3701099999999999</c:v>
                </c:pt>
                <c:pt idx="2590">
                  <c:v>1.3706389999999997</c:v>
                </c:pt>
                <c:pt idx="2591">
                  <c:v>1.3711679999999999</c:v>
                </c:pt>
                <c:pt idx="2592">
                  <c:v>1.3716969999999997</c:v>
                </c:pt>
                <c:pt idx="2593">
                  <c:v>1.3722259999999997</c:v>
                </c:pt>
                <c:pt idx="2594">
                  <c:v>1.3727549999999999</c:v>
                </c:pt>
                <c:pt idx="2595">
                  <c:v>1.3732839999999997</c:v>
                </c:pt>
                <c:pt idx="2596">
                  <c:v>1.373813</c:v>
                </c:pt>
                <c:pt idx="2597">
                  <c:v>1.3743419999999997</c:v>
                </c:pt>
                <c:pt idx="2598">
                  <c:v>1.3748709999999997</c:v>
                </c:pt>
                <c:pt idx="2599">
                  <c:v>1.3753999999999997</c:v>
                </c:pt>
                <c:pt idx="2600">
                  <c:v>1.3759289999999997</c:v>
                </c:pt>
                <c:pt idx="2601">
                  <c:v>1.3764579999999995</c:v>
                </c:pt>
                <c:pt idx="2602">
                  <c:v>1.376987</c:v>
                </c:pt>
                <c:pt idx="2603">
                  <c:v>1.377516</c:v>
                </c:pt>
                <c:pt idx="2604">
                  <c:v>1.378045</c:v>
                </c:pt>
                <c:pt idx="2605">
                  <c:v>1.378574</c:v>
                </c:pt>
                <c:pt idx="2606">
                  <c:v>1.3791029999999997</c:v>
                </c:pt>
                <c:pt idx="2607">
                  <c:v>1.379632</c:v>
                </c:pt>
                <c:pt idx="2608">
                  <c:v>1.3801609999999997</c:v>
                </c:pt>
                <c:pt idx="2609">
                  <c:v>1.3806899999999998</c:v>
                </c:pt>
                <c:pt idx="2610">
                  <c:v>1.381219</c:v>
                </c:pt>
                <c:pt idx="2611">
                  <c:v>1.3817479999999998</c:v>
                </c:pt>
                <c:pt idx="2612">
                  <c:v>1.382277</c:v>
                </c:pt>
                <c:pt idx="2613">
                  <c:v>1.3828059999999998</c:v>
                </c:pt>
                <c:pt idx="2614">
                  <c:v>1.3833349999999998</c:v>
                </c:pt>
                <c:pt idx="2615">
                  <c:v>1.3838639999999998</c:v>
                </c:pt>
                <c:pt idx="2616">
                  <c:v>1.3843929999999998</c:v>
                </c:pt>
                <c:pt idx="2617">
                  <c:v>1.3849219999999995</c:v>
                </c:pt>
                <c:pt idx="2618">
                  <c:v>1.3854509999999998</c:v>
                </c:pt>
                <c:pt idx="2619">
                  <c:v>1.3859799999999995</c:v>
                </c:pt>
                <c:pt idx="2620">
                  <c:v>1.386509</c:v>
                </c:pt>
                <c:pt idx="2621">
                  <c:v>1.387038</c:v>
                </c:pt>
                <c:pt idx="2622">
                  <c:v>1.3875669999999998</c:v>
                </c:pt>
                <c:pt idx="2623">
                  <c:v>1.388096</c:v>
                </c:pt>
                <c:pt idx="2624">
                  <c:v>1.3886249999999998</c:v>
                </c:pt>
                <c:pt idx="2625">
                  <c:v>1.389154</c:v>
                </c:pt>
                <c:pt idx="2626">
                  <c:v>1.3896829999999998</c:v>
                </c:pt>
                <c:pt idx="2627">
                  <c:v>1.3902119999999998</c:v>
                </c:pt>
                <c:pt idx="2628">
                  <c:v>1.390741</c:v>
                </c:pt>
                <c:pt idx="2629">
                  <c:v>1.3912699999999998</c:v>
                </c:pt>
                <c:pt idx="2630">
                  <c:v>1.3917989999999998</c:v>
                </c:pt>
                <c:pt idx="2631">
                  <c:v>1.3923279999999998</c:v>
                </c:pt>
                <c:pt idx="2632">
                  <c:v>1.3928569999999998</c:v>
                </c:pt>
                <c:pt idx="2633">
                  <c:v>1.3933859999999996</c:v>
                </c:pt>
                <c:pt idx="2634">
                  <c:v>1.3939149999999998</c:v>
                </c:pt>
                <c:pt idx="2635">
                  <c:v>1.3944439999999996</c:v>
                </c:pt>
                <c:pt idx="2636">
                  <c:v>1.3949729999999998</c:v>
                </c:pt>
                <c:pt idx="2637">
                  <c:v>1.3955019999999998</c:v>
                </c:pt>
                <c:pt idx="2638">
                  <c:v>1.3960309999999998</c:v>
                </c:pt>
                <c:pt idx="2639">
                  <c:v>1.39656</c:v>
                </c:pt>
                <c:pt idx="2640">
                  <c:v>1.3970889999999998</c:v>
                </c:pt>
                <c:pt idx="2641">
                  <c:v>1.397618</c:v>
                </c:pt>
                <c:pt idx="2642">
                  <c:v>1.3981469999999998</c:v>
                </c:pt>
                <c:pt idx="2643">
                  <c:v>1.3986759999999998</c:v>
                </c:pt>
                <c:pt idx="2644">
                  <c:v>1.399205</c:v>
                </c:pt>
                <c:pt idx="2645">
                  <c:v>1.3997339999999998</c:v>
                </c:pt>
                <c:pt idx="2646">
                  <c:v>1.4002629999999998</c:v>
                </c:pt>
                <c:pt idx="2647">
                  <c:v>1.4007919999999998</c:v>
                </c:pt>
                <c:pt idx="2648">
                  <c:v>1.4013209999999998</c:v>
                </c:pt>
                <c:pt idx="2649">
                  <c:v>1.4018499999999996</c:v>
                </c:pt>
                <c:pt idx="2650">
                  <c:v>1.4023789999999998</c:v>
                </c:pt>
                <c:pt idx="2651">
                  <c:v>1.4029079999999996</c:v>
                </c:pt>
                <c:pt idx="2652">
                  <c:v>1.4034369999999998</c:v>
                </c:pt>
                <c:pt idx="2653">
                  <c:v>1.4039659999999996</c:v>
                </c:pt>
                <c:pt idx="2654">
                  <c:v>1.4044949999999996</c:v>
                </c:pt>
                <c:pt idx="2655">
                  <c:v>1.4050239999999998</c:v>
                </c:pt>
                <c:pt idx="2656">
                  <c:v>1.4055529999999998</c:v>
                </c:pt>
                <c:pt idx="2657">
                  <c:v>1.4060820000000001</c:v>
                </c:pt>
                <c:pt idx="2658">
                  <c:v>1.4066109999999998</c:v>
                </c:pt>
                <c:pt idx="2659">
                  <c:v>1.4071399999999998</c:v>
                </c:pt>
                <c:pt idx="2660">
                  <c:v>1.4076689999999998</c:v>
                </c:pt>
                <c:pt idx="2661">
                  <c:v>1.4081979999999998</c:v>
                </c:pt>
                <c:pt idx="2662">
                  <c:v>1.4087270000000001</c:v>
                </c:pt>
                <c:pt idx="2663">
                  <c:v>1.4092559999999998</c:v>
                </c:pt>
                <c:pt idx="2664">
                  <c:v>1.4097849999999998</c:v>
                </c:pt>
                <c:pt idx="2665">
                  <c:v>1.4103139999999998</c:v>
                </c:pt>
                <c:pt idx="2666">
                  <c:v>1.4108429999999998</c:v>
                </c:pt>
                <c:pt idx="2667">
                  <c:v>1.4113719999999996</c:v>
                </c:pt>
                <c:pt idx="2668">
                  <c:v>1.4119009999999999</c:v>
                </c:pt>
                <c:pt idx="2669">
                  <c:v>1.4124299999999996</c:v>
                </c:pt>
                <c:pt idx="2670">
                  <c:v>1.4129589999999996</c:v>
                </c:pt>
                <c:pt idx="2671">
                  <c:v>1.4134879999999999</c:v>
                </c:pt>
                <c:pt idx="2672">
                  <c:v>1.4140169999999996</c:v>
                </c:pt>
                <c:pt idx="2673">
                  <c:v>1.4145459999999999</c:v>
                </c:pt>
                <c:pt idx="2674">
                  <c:v>1.4150749999999999</c:v>
                </c:pt>
                <c:pt idx="2675">
                  <c:v>1.4156039999999999</c:v>
                </c:pt>
                <c:pt idx="2676">
                  <c:v>1.4161329999999999</c:v>
                </c:pt>
                <c:pt idx="2677">
                  <c:v>1.4166619999999999</c:v>
                </c:pt>
                <c:pt idx="2678">
                  <c:v>1.4171910000000001</c:v>
                </c:pt>
                <c:pt idx="2679">
                  <c:v>1.4177199999999999</c:v>
                </c:pt>
                <c:pt idx="2680">
                  <c:v>1.4182489999999999</c:v>
                </c:pt>
                <c:pt idx="2681">
                  <c:v>1.4187779999999999</c:v>
                </c:pt>
                <c:pt idx="2682">
                  <c:v>1.4193069999999999</c:v>
                </c:pt>
                <c:pt idx="2683">
                  <c:v>1.4198359999999997</c:v>
                </c:pt>
                <c:pt idx="2684">
                  <c:v>1.4203649999999999</c:v>
                </c:pt>
                <c:pt idx="2685">
                  <c:v>1.4208939999999997</c:v>
                </c:pt>
                <c:pt idx="2686">
                  <c:v>1.4214229999999999</c:v>
                </c:pt>
                <c:pt idx="2687">
                  <c:v>1.4219519999999997</c:v>
                </c:pt>
                <c:pt idx="2688">
                  <c:v>1.4224809999999997</c:v>
                </c:pt>
                <c:pt idx="2689">
                  <c:v>1.4230099999999999</c:v>
                </c:pt>
                <c:pt idx="2690">
                  <c:v>1.4235389999999997</c:v>
                </c:pt>
                <c:pt idx="2691">
                  <c:v>1.4240680000000001</c:v>
                </c:pt>
                <c:pt idx="2692">
                  <c:v>1.4245969999999999</c:v>
                </c:pt>
                <c:pt idx="2693">
                  <c:v>1.4251259999999999</c:v>
                </c:pt>
                <c:pt idx="2694">
                  <c:v>1.4256549999999999</c:v>
                </c:pt>
                <c:pt idx="2695">
                  <c:v>1.4261839999999999</c:v>
                </c:pt>
                <c:pt idx="2696">
                  <c:v>1.4267129999999999</c:v>
                </c:pt>
                <c:pt idx="2697">
                  <c:v>1.4272419999999999</c:v>
                </c:pt>
                <c:pt idx="2698">
                  <c:v>1.4277709999999999</c:v>
                </c:pt>
                <c:pt idx="2699">
                  <c:v>1.4282999999999997</c:v>
                </c:pt>
                <c:pt idx="2700">
                  <c:v>1.4288289999999999</c:v>
                </c:pt>
                <c:pt idx="2701">
                  <c:v>1.4293579999999997</c:v>
                </c:pt>
                <c:pt idx="2702">
                  <c:v>1.4298869999999999</c:v>
                </c:pt>
                <c:pt idx="2703">
                  <c:v>1.4304159999999997</c:v>
                </c:pt>
                <c:pt idx="2704">
                  <c:v>1.4309449999999997</c:v>
                </c:pt>
                <c:pt idx="2705">
                  <c:v>1.4314739999999999</c:v>
                </c:pt>
                <c:pt idx="2706">
                  <c:v>1.4320029999999997</c:v>
                </c:pt>
                <c:pt idx="2707">
                  <c:v>1.4325319999999997</c:v>
                </c:pt>
                <c:pt idx="2708">
                  <c:v>1.4330609999999997</c:v>
                </c:pt>
                <c:pt idx="2709">
                  <c:v>1.4335899999999999</c:v>
                </c:pt>
                <c:pt idx="2710">
                  <c:v>1.4341189999999999</c:v>
                </c:pt>
                <c:pt idx="2711">
                  <c:v>1.4346479999999999</c:v>
                </c:pt>
                <c:pt idx="2712">
                  <c:v>1.4351769999999999</c:v>
                </c:pt>
                <c:pt idx="2713">
                  <c:v>1.4357059999999999</c:v>
                </c:pt>
                <c:pt idx="2714">
                  <c:v>1.4362349999999999</c:v>
                </c:pt>
                <c:pt idx="2715">
                  <c:v>1.4367639999999999</c:v>
                </c:pt>
                <c:pt idx="2716">
                  <c:v>1.4372929999999999</c:v>
                </c:pt>
                <c:pt idx="2717">
                  <c:v>1.4378219999999997</c:v>
                </c:pt>
                <c:pt idx="2718">
                  <c:v>1.4383509999999999</c:v>
                </c:pt>
                <c:pt idx="2719">
                  <c:v>1.4388799999999997</c:v>
                </c:pt>
                <c:pt idx="2720">
                  <c:v>1.4394089999999997</c:v>
                </c:pt>
                <c:pt idx="2721">
                  <c:v>1.4399379999999997</c:v>
                </c:pt>
                <c:pt idx="2722">
                  <c:v>1.4404669999999997</c:v>
                </c:pt>
                <c:pt idx="2723">
                  <c:v>1.4409959999999999</c:v>
                </c:pt>
                <c:pt idx="2724">
                  <c:v>1.4415249999999997</c:v>
                </c:pt>
                <c:pt idx="2725">
                  <c:v>1.4420539999999997</c:v>
                </c:pt>
                <c:pt idx="2726">
                  <c:v>1.4425829999999997</c:v>
                </c:pt>
                <c:pt idx="2727">
                  <c:v>1.443112</c:v>
                </c:pt>
                <c:pt idx="2728">
                  <c:v>1.4436409999999997</c:v>
                </c:pt>
                <c:pt idx="2729">
                  <c:v>1.44417</c:v>
                </c:pt>
                <c:pt idx="2730">
                  <c:v>1.444699</c:v>
                </c:pt>
                <c:pt idx="2731">
                  <c:v>1.445228</c:v>
                </c:pt>
                <c:pt idx="2732">
                  <c:v>1.445757</c:v>
                </c:pt>
                <c:pt idx="2733">
                  <c:v>1.4462859999999997</c:v>
                </c:pt>
                <c:pt idx="2734">
                  <c:v>1.446815</c:v>
                </c:pt>
                <c:pt idx="2735">
                  <c:v>1.4473439999999997</c:v>
                </c:pt>
                <c:pt idx="2736">
                  <c:v>1.4478729999999997</c:v>
                </c:pt>
                <c:pt idx="2737">
                  <c:v>1.4484019999999997</c:v>
                </c:pt>
                <c:pt idx="2738">
                  <c:v>1.4489309999999997</c:v>
                </c:pt>
                <c:pt idx="2739">
                  <c:v>1.44946</c:v>
                </c:pt>
                <c:pt idx="2740">
                  <c:v>1.4499889999999998</c:v>
                </c:pt>
                <c:pt idx="2741">
                  <c:v>1.4505179999999998</c:v>
                </c:pt>
                <c:pt idx="2742">
                  <c:v>1.4510469999999998</c:v>
                </c:pt>
                <c:pt idx="2743">
                  <c:v>1.4515759999999998</c:v>
                </c:pt>
                <c:pt idx="2744">
                  <c:v>1.4521049999999995</c:v>
                </c:pt>
                <c:pt idx="2745">
                  <c:v>1.452634</c:v>
                </c:pt>
                <c:pt idx="2746">
                  <c:v>1.453163</c:v>
                </c:pt>
                <c:pt idx="2747">
                  <c:v>1.453692</c:v>
                </c:pt>
                <c:pt idx="2748">
                  <c:v>1.454221</c:v>
                </c:pt>
                <c:pt idx="2749">
                  <c:v>1.4547499999999998</c:v>
                </c:pt>
                <c:pt idx="2750">
                  <c:v>1.455279</c:v>
                </c:pt>
                <c:pt idx="2751">
                  <c:v>1.4558079999999998</c:v>
                </c:pt>
                <c:pt idx="2752">
                  <c:v>1.456337</c:v>
                </c:pt>
                <c:pt idx="2753">
                  <c:v>1.4568659999999998</c:v>
                </c:pt>
                <c:pt idx="2754">
                  <c:v>1.4573949999999998</c:v>
                </c:pt>
                <c:pt idx="2755">
                  <c:v>1.4579239999999998</c:v>
                </c:pt>
                <c:pt idx="2756">
                  <c:v>1.4584529999999998</c:v>
                </c:pt>
                <c:pt idx="2757">
                  <c:v>1.4589819999999998</c:v>
                </c:pt>
                <c:pt idx="2758">
                  <c:v>1.4595109999999998</c:v>
                </c:pt>
                <c:pt idx="2759">
                  <c:v>1.4600399999999998</c:v>
                </c:pt>
                <c:pt idx="2760">
                  <c:v>1.4605689999999996</c:v>
                </c:pt>
                <c:pt idx="2761">
                  <c:v>1.4610979999999998</c:v>
                </c:pt>
                <c:pt idx="2762">
                  <c:v>1.4616269999999996</c:v>
                </c:pt>
                <c:pt idx="2763">
                  <c:v>1.462156</c:v>
                </c:pt>
                <c:pt idx="2764">
                  <c:v>1.462685</c:v>
                </c:pt>
                <c:pt idx="2765">
                  <c:v>1.4632139999999998</c:v>
                </c:pt>
                <c:pt idx="2766">
                  <c:v>1.463743</c:v>
                </c:pt>
                <c:pt idx="2767">
                  <c:v>1.4642719999999998</c:v>
                </c:pt>
                <c:pt idx="2768">
                  <c:v>1.464801</c:v>
                </c:pt>
                <c:pt idx="2769">
                  <c:v>1.4653299999999998</c:v>
                </c:pt>
                <c:pt idx="2770">
                  <c:v>1.4658589999999998</c:v>
                </c:pt>
                <c:pt idx="2771">
                  <c:v>1.4663879999999998</c:v>
                </c:pt>
                <c:pt idx="2772">
                  <c:v>1.4669169999999998</c:v>
                </c:pt>
                <c:pt idx="2773">
                  <c:v>1.4674459999999998</c:v>
                </c:pt>
                <c:pt idx="2774">
                  <c:v>1.4679749999999998</c:v>
                </c:pt>
                <c:pt idx="2775">
                  <c:v>1.4685039999999998</c:v>
                </c:pt>
                <c:pt idx="2776">
                  <c:v>1.4690329999999996</c:v>
                </c:pt>
                <c:pt idx="2777">
                  <c:v>1.4695619999999998</c:v>
                </c:pt>
                <c:pt idx="2778">
                  <c:v>1.4700909999999996</c:v>
                </c:pt>
                <c:pt idx="2779">
                  <c:v>1.4706199999999998</c:v>
                </c:pt>
                <c:pt idx="2780">
                  <c:v>1.4711489999999996</c:v>
                </c:pt>
                <c:pt idx="2781">
                  <c:v>1.471678</c:v>
                </c:pt>
                <c:pt idx="2782">
                  <c:v>1.472207</c:v>
                </c:pt>
                <c:pt idx="2783">
                  <c:v>1.4727359999999998</c:v>
                </c:pt>
                <c:pt idx="2784">
                  <c:v>1.473265</c:v>
                </c:pt>
                <c:pt idx="2785">
                  <c:v>1.4737939999999998</c:v>
                </c:pt>
                <c:pt idx="2786">
                  <c:v>1.4743229999999998</c:v>
                </c:pt>
                <c:pt idx="2787">
                  <c:v>1.4748519999999998</c:v>
                </c:pt>
                <c:pt idx="2788">
                  <c:v>1.4753809999999998</c:v>
                </c:pt>
                <c:pt idx="2789">
                  <c:v>1.4759099999999996</c:v>
                </c:pt>
                <c:pt idx="2790">
                  <c:v>1.4764389999999998</c:v>
                </c:pt>
                <c:pt idx="2791">
                  <c:v>1.4769679999999998</c:v>
                </c:pt>
                <c:pt idx="2792">
                  <c:v>1.4774969999999998</c:v>
                </c:pt>
                <c:pt idx="2793">
                  <c:v>1.4780259999999998</c:v>
                </c:pt>
                <c:pt idx="2794">
                  <c:v>1.4785549999999996</c:v>
                </c:pt>
                <c:pt idx="2795">
                  <c:v>1.4790839999999998</c:v>
                </c:pt>
                <c:pt idx="2796">
                  <c:v>1.4796129999999996</c:v>
                </c:pt>
                <c:pt idx="2797">
                  <c:v>1.4801419999999996</c:v>
                </c:pt>
                <c:pt idx="2798">
                  <c:v>1.4806709999999996</c:v>
                </c:pt>
                <c:pt idx="2799">
                  <c:v>1.4811999999999999</c:v>
                </c:pt>
                <c:pt idx="2800">
                  <c:v>1.4817290000000001</c:v>
                </c:pt>
                <c:pt idx="2801">
                  <c:v>1.4822579999999999</c:v>
                </c:pt>
                <c:pt idx="2802">
                  <c:v>1.4827869999999999</c:v>
                </c:pt>
                <c:pt idx="2803">
                  <c:v>1.4833159999999999</c:v>
                </c:pt>
                <c:pt idx="2804">
                  <c:v>1.4838449999999999</c:v>
                </c:pt>
                <c:pt idx="2805">
                  <c:v>1.4843739999999996</c:v>
                </c:pt>
                <c:pt idx="2806">
                  <c:v>1.4849029999999999</c:v>
                </c:pt>
                <c:pt idx="2807">
                  <c:v>1.4854319999999996</c:v>
                </c:pt>
                <c:pt idx="2808">
                  <c:v>1.4859609999999999</c:v>
                </c:pt>
                <c:pt idx="2809">
                  <c:v>1.4864899999999999</c:v>
                </c:pt>
                <c:pt idx="2810">
                  <c:v>1.4870189999999996</c:v>
                </c:pt>
                <c:pt idx="2811">
                  <c:v>1.4875479999999999</c:v>
                </c:pt>
                <c:pt idx="2812">
                  <c:v>1.4880769999999997</c:v>
                </c:pt>
                <c:pt idx="2813">
                  <c:v>1.4886059999999999</c:v>
                </c:pt>
                <c:pt idx="2814">
                  <c:v>1.4891349999999997</c:v>
                </c:pt>
                <c:pt idx="2815">
                  <c:v>1.4896639999999997</c:v>
                </c:pt>
                <c:pt idx="2816">
                  <c:v>1.4901929999999997</c:v>
                </c:pt>
                <c:pt idx="2817">
                  <c:v>1.4907219999999999</c:v>
                </c:pt>
                <c:pt idx="2818">
                  <c:v>1.4912510000000001</c:v>
                </c:pt>
                <c:pt idx="2819">
                  <c:v>1.4917799999999999</c:v>
                </c:pt>
                <c:pt idx="2820">
                  <c:v>1.4923089999999999</c:v>
                </c:pt>
                <c:pt idx="2821">
                  <c:v>1.4928379999999999</c:v>
                </c:pt>
                <c:pt idx="2822">
                  <c:v>1.4933669999999999</c:v>
                </c:pt>
                <c:pt idx="2823">
                  <c:v>1.4938959999999997</c:v>
                </c:pt>
                <c:pt idx="2824">
                  <c:v>1.4944249999999999</c:v>
                </c:pt>
                <c:pt idx="2825">
                  <c:v>1.4949539999999999</c:v>
                </c:pt>
                <c:pt idx="2826">
                  <c:v>1.4954829999999997</c:v>
                </c:pt>
                <c:pt idx="2827">
                  <c:v>1.4960119999999999</c:v>
                </c:pt>
                <c:pt idx="2828">
                  <c:v>1.4965409999999997</c:v>
                </c:pt>
                <c:pt idx="2829">
                  <c:v>1.4970699999999999</c:v>
                </c:pt>
                <c:pt idx="2830">
                  <c:v>1.4975989999999997</c:v>
                </c:pt>
                <c:pt idx="2831">
                  <c:v>1.4981279999999997</c:v>
                </c:pt>
                <c:pt idx="2832">
                  <c:v>1.4986569999999997</c:v>
                </c:pt>
                <c:pt idx="2833">
                  <c:v>1.4991859999999997</c:v>
                </c:pt>
                <c:pt idx="2834">
                  <c:v>1.4997150000000001</c:v>
                </c:pt>
                <c:pt idx="2835">
                  <c:v>1.5002439999999999</c:v>
                </c:pt>
                <c:pt idx="2836">
                  <c:v>1.5007729999999999</c:v>
                </c:pt>
                <c:pt idx="2837">
                  <c:v>1.5013019999999999</c:v>
                </c:pt>
                <c:pt idx="2838">
                  <c:v>1.5018309999999999</c:v>
                </c:pt>
                <c:pt idx="2839">
                  <c:v>1.5023599999999997</c:v>
                </c:pt>
                <c:pt idx="2840">
                  <c:v>1.5028889999999999</c:v>
                </c:pt>
                <c:pt idx="2841">
                  <c:v>1.5034179999999997</c:v>
                </c:pt>
                <c:pt idx="2842">
                  <c:v>1.5039469999999999</c:v>
                </c:pt>
                <c:pt idx="2843">
                  <c:v>1.5044759999999999</c:v>
                </c:pt>
                <c:pt idx="2844">
                  <c:v>1.5050049999999997</c:v>
                </c:pt>
                <c:pt idx="2845">
                  <c:v>1.5055339999999999</c:v>
                </c:pt>
                <c:pt idx="2846">
                  <c:v>1.5060629999999997</c:v>
                </c:pt>
                <c:pt idx="2847">
                  <c:v>1.5065919999999997</c:v>
                </c:pt>
                <c:pt idx="2848">
                  <c:v>1.5071209999999997</c:v>
                </c:pt>
                <c:pt idx="2849">
                  <c:v>1.5076499999999997</c:v>
                </c:pt>
                <c:pt idx="2850">
                  <c:v>1.5081789999999995</c:v>
                </c:pt>
                <c:pt idx="2851">
                  <c:v>1.5087079999999997</c:v>
                </c:pt>
                <c:pt idx="2852">
                  <c:v>1.5092369999999999</c:v>
                </c:pt>
                <c:pt idx="2853">
                  <c:v>1.5097659999999999</c:v>
                </c:pt>
                <c:pt idx="2854">
                  <c:v>1.5102949999999999</c:v>
                </c:pt>
                <c:pt idx="2855">
                  <c:v>1.5108239999999997</c:v>
                </c:pt>
                <c:pt idx="2856">
                  <c:v>1.5113529999999999</c:v>
                </c:pt>
                <c:pt idx="2857">
                  <c:v>1.5118819999999997</c:v>
                </c:pt>
                <c:pt idx="2858">
                  <c:v>1.5124109999999999</c:v>
                </c:pt>
                <c:pt idx="2859">
                  <c:v>1.51294</c:v>
                </c:pt>
                <c:pt idx="2860">
                  <c:v>1.5134689999999997</c:v>
                </c:pt>
                <c:pt idx="2861">
                  <c:v>1.513998</c:v>
                </c:pt>
                <c:pt idx="2862">
                  <c:v>1.5145269999999997</c:v>
                </c:pt>
                <c:pt idx="2863">
                  <c:v>1.5150559999999997</c:v>
                </c:pt>
                <c:pt idx="2864">
                  <c:v>1.5155849999999997</c:v>
                </c:pt>
                <c:pt idx="2865">
                  <c:v>1.5161139999999997</c:v>
                </c:pt>
                <c:pt idx="2866">
                  <c:v>1.5166429999999995</c:v>
                </c:pt>
                <c:pt idx="2867">
                  <c:v>1.5171719999999997</c:v>
                </c:pt>
                <c:pt idx="2868">
                  <c:v>1.5177009999999995</c:v>
                </c:pt>
                <c:pt idx="2869">
                  <c:v>1.5182299999999997</c:v>
                </c:pt>
                <c:pt idx="2870">
                  <c:v>1.518759</c:v>
                </c:pt>
                <c:pt idx="2871">
                  <c:v>1.5192879999999997</c:v>
                </c:pt>
                <c:pt idx="2872">
                  <c:v>1.519817</c:v>
                </c:pt>
                <c:pt idx="2873">
                  <c:v>1.5203459999999998</c:v>
                </c:pt>
                <c:pt idx="2874">
                  <c:v>1.520875</c:v>
                </c:pt>
                <c:pt idx="2875">
                  <c:v>1.5214039999999998</c:v>
                </c:pt>
                <c:pt idx="2876">
                  <c:v>1.5219329999999998</c:v>
                </c:pt>
                <c:pt idx="2877">
                  <c:v>1.522462</c:v>
                </c:pt>
                <c:pt idx="2878">
                  <c:v>1.5229909999999998</c:v>
                </c:pt>
                <c:pt idx="2879">
                  <c:v>1.52352</c:v>
                </c:pt>
                <c:pt idx="2880">
                  <c:v>1.5240489999999998</c:v>
                </c:pt>
                <c:pt idx="2881">
                  <c:v>1.5245779999999998</c:v>
                </c:pt>
                <c:pt idx="2882">
                  <c:v>1.5251069999999998</c:v>
                </c:pt>
                <c:pt idx="2883">
                  <c:v>1.5256359999999998</c:v>
                </c:pt>
                <c:pt idx="2884">
                  <c:v>1.5261649999999995</c:v>
                </c:pt>
                <c:pt idx="2885">
                  <c:v>1.5266939999999998</c:v>
                </c:pt>
                <c:pt idx="2886">
                  <c:v>1.5272229999999998</c:v>
                </c:pt>
                <c:pt idx="2887">
                  <c:v>1.5277519999999996</c:v>
                </c:pt>
                <c:pt idx="2888">
                  <c:v>1.528281</c:v>
                </c:pt>
                <c:pt idx="2889">
                  <c:v>1.5288099999999998</c:v>
                </c:pt>
                <c:pt idx="2890">
                  <c:v>1.529339</c:v>
                </c:pt>
                <c:pt idx="2891">
                  <c:v>1.5298679999999998</c:v>
                </c:pt>
                <c:pt idx="2892">
                  <c:v>1.5303969999999998</c:v>
                </c:pt>
                <c:pt idx="2893">
                  <c:v>1.530926</c:v>
                </c:pt>
                <c:pt idx="2894">
                  <c:v>1.5314549999999998</c:v>
                </c:pt>
                <c:pt idx="2895">
                  <c:v>1.531984</c:v>
                </c:pt>
                <c:pt idx="2896">
                  <c:v>1.5325129999999998</c:v>
                </c:pt>
                <c:pt idx="2897">
                  <c:v>1.5330419999999998</c:v>
                </c:pt>
                <c:pt idx="2898">
                  <c:v>1.5335709999999998</c:v>
                </c:pt>
                <c:pt idx="2899">
                  <c:v>1.5340999999999998</c:v>
                </c:pt>
                <c:pt idx="2900">
                  <c:v>1.5346289999999996</c:v>
                </c:pt>
                <c:pt idx="2901">
                  <c:v>1.5351579999999998</c:v>
                </c:pt>
                <c:pt idx="2902">
                  <c:v>1.5356869999999996</c:v>
                </c:pt>
                <c:pt idx="2903">
                  <c:v>1.5362159999999996</c:v>
                </c:pt>
                <c:pt idx="2904">
                  <c:v>1.5367449999999998</c:v>
                </c:pt>
                <c:pt idx="2905">
                  <c:v>1.5372739999999996</c:v>
                </c:pt>
                <c:pt idx="2906">
                  <c:v>1.537803</c:v>
                </c:pt>
                <c:pt idx="2907">
                  <c:v>1.5383319999999998</c:v>
                </c:pt>
                <c:pt idx="2908">
                  <c:v>1.538861</c:v>
                </c:pt>
                <c:pt idx="2909">
                  <c:v>1.5393899999999998</c:v>
                </c:pt>
                <c:pt idx="2910">
                  <c:v>1.5399189999999998</c:v>
                </c:pt>
                <c:pt idx="2911">
                  <c:v>1.540448</c:v>
                </c:pt>
                <c:pt idx="2912">
                  <c:v>1.5409769999999998</c:v>
                </c:pt>
                <c:pt idx="2913">
                  <c:v>1.5415059999999998</c:v>
                </c:pt>
                <c:pt idx="2914">
                  <c:v>1.5420349999999998</c:v>
                </c:pt>
                <c:pt idx="2915">
                  <c:v>1.5425639999999998</c:v>
                </c:pt>
                <c:pt idx="2916">
                  <c:v>1.5430929999999996</c:v>
                </c:pt>
                <c:pt idx="2917">
                  <c:v>1.5436219999999998</c:v>
                </c:pt>
                <c:pt idx="2918">
                  <c:v>1.5441509999999996</c:v>
                </c:pt>
                <c:pt idx="2919">
                  <c:v>1.5446799999999998</c:v>
                </c:pt>
                <c:pt idx="2920">
                  <c:v>1.5452089999999998</c:v>
                </c:pt>
                <c:pt idx="2921">
                  <c:v>1.5457379999999996</c:v>
                </c:pt>
                <c:pt idx="2922">
                  <c:v>1.5462669999999998</c:v>
                </c:pt>
                <c:pt idx="2923">
                  <c:v>1.5467959999999996</c:v>
                </c:pt>
                <c:pt idx="2924">
                  <c:v>1.5473250000000001</c:v>
                </c:pt>
                <c:pt idx="2925">
                  <c:v>1.5478539999999998</c:v>
                </c:pt>
                <c:pt idx="2926">
                  <c:v>1.5483829999999998</c:v>
                </c:pt>
                <c:pt idx="2927">
                  <c:v>1.5489120000000001</c:v>
                </c:pt>
                <c:pt idx="2928">
                  <c:v>1.5494409999999998</c:v>
                </c:pt>
                <c:pt idx="2929">
                  <c:v>1.5499699999999998</c:v>
                </c:pt>
                <c:pt idx="2930">
                  <c:v>1.5504989999999998</c:v>
                </c:pt>
                <c:pt idx="2931">
                  <c:v>1.5510279999999999</c:v>
                </c:pt>
                <c:pt idx="2932">
                  <c:v>1.5515569999999996</c:v>
                </c:pt>
                <c:pt idx="2933">
                  <c:v>1.5520859999999999</c:v>
                </c:pt>
                <c:pt idx="2934">
                  <c:v>1.5526149999999996</c:v>
                </c:pt>
                <c:pt idx="2935">
                  <c:v>1.5531439999999999</c:v>
                </c:pt>
                <c:pt idx="2936">
                  <c:v>1.5536729999999996</c:v>
                </c:pt>
                <c:pt idx="2937">
                  <c:v>1.5542019999999996</c:v>
                </c:pt>
                <c:pt idx="2938">
                  <c:v>1.5547309999999999</c:v>
                </c:pt>
                <c:pt idx="2939">
                  <c:v>1.5552599999999996</c:v>
                </c:pt>
                <c:pt idx="2940">
                  <c:v>1.5557889999999999</c:v>
                </c:pt>
                <c:pt idx="2941">
                  <c:v>1.5563179999999996</c:v>
                </c:pt>
                <c:pt idx="2942">
                  <c:v>1.5568469999999999</c:v>
                </c:pt>
                <c:pt idx="2943">
                  <c:v>1.5573759999999999</c:v>
                </c:pt>
                <c:pt idx="2944">
                  <c:v>1.5579049999999999</c:v>
                </c:pt>
                <c:pt idx="2945">
                  <c:v>1.5584340000000001</c:v>
                </c:pt>
                <c:pt idx="2946">
                  <c:v>1.5589629999999999</c:v>
                </c:pt>
                <c:pt idx="2947">
                  <c:v>1.5594919999999999</c:v>
                </c:pt>
                <c:pt idx="2948">
                  <c:v>1.5600209999999999</c:v>
                </c:pt>
                <c:pt idx="2949">
                  <c:v>1.5605499999999999</c:v>
                </c:pt>
                <c:pt idx="2950">
                  <c:v>1.5610789999999997</c:v>
                </c:pt>
                <c:pt idx="2951">
                  <c:v>1.5616079999999999</c:v>
                </c:pt>
                <c:pt idx="2952">
                  <c:v>1.5621369999999997</c:v>
                </c:pt>
                <c:pt idx="2953">
                  <c:v>1.5626659999999997</c:v>
                </c:pt>
                <c:pt idx="2954">
                  <c:v>1.5631949999999999</c:v>
                </c:pt>
                <c:pt idx="2955">
                  <c:v>1.5637239999999997</c:v>
                </c:pt>
                <c:pt idx="2956">
                  <c:v>1.5642529999999999</c:v>
                </c:pt>
                <c:pt idx="2957">
                  <c:v>1.5647819999999997</c:v>
                </c:pt>
                <c:pt idx="2958">
                  <c:v>1.5653109999999997</c:v>
                </c:pt>
                <c:pt idx="2959">
                  <c:v>1.5658399999999997</c:v>
                </c:pt>
                <c:pt idx="2960">
                  <c:v>1.5663689999999999</c:v>
                </c:pt>
                <c:pt idx="2961">
                  <c:v>1.5668980000000001</c:v>
                </c:pt>
                <c:pt idx="2962">
                  <c:v>1.5674269999999999</c:v>
                </c:pt>
                <c:pt idx="2963">
                  <c:v>1.5679559999999999</c:v>
                </c:pt>
                <c:pt idx="2964">
                  <c:v>1.5684849999999999</c:v>
                </c:pt>
                <c:pt idx="2965">
                  <c:v>1.5690139999999999</c:v>
                </c:pt>
                <c:pt idx="2966">
                  <c:v>1.5695429999999997</c:v>
                </c:pt>
                <c:pt idx="2967">
                  <c:v>1.5700719999999999</c:v>
                </c:pt>
                <c:pt idx="2968">
                  <c:v>1.5706009999999997</c:v>
                </c:pt>
                <c:pt idx="2969">
                  <c:v>1.5711299999999999</c:v>
                </c:pt>
                <c:pt idx="2970">
                  <c:v>1.5716589999999997</c:v>
                </c:pt>
                <c:pt idx="2971">
                  <c:v>1.5721879999999997</c:v>
                </c:pt>
                <c:pt idx="2972">
                  <c:v>1.5727169999999999</c:v>
                </c:pt>
                <c:pt idx="2973">
                  <c:v>1.5732459999999997</c:v>
                </c:pt>
                <c:pt idx="2974">
                  <c:v>1.5737749999999997</c:v>
                </c:pt>
                <c:pt idx="2975">
                  <c:v>1.5743039999999997</c:v>
                </c:pt>
                <c:pt idx="2976">
                  <c:v>1.5748329999999997</c:v>
                </c:pt>
                <c:pt idx="2977">
                  <c:v>1.5753619999999995</c:v>
                </c:pt>
                <c:pt idx="2978">
                  <c:v>1.5758909999999999</c:v>
                </c:pt>
                <c:pt idx="2979">
                  <c:v>1.5764199999999999</c:v>
                </c:pt>
                <c:pt idx="2980">
                  <c:v>1.5769489999999999</c:v>
                </c:pt>
                <c:pt idx="2981">
                  <c:v>1.5774779999999999</c:v>
                </c:pt>
                <c:pt idx="2982">
                  <c:v>1.5780069999999997</c:v>
                </c:pt>
                <c:pt idx="2983">
                  <c:v>1.5785359999999999</c:v>
                </c:pt>
                <c:pt idx="2984">
                  <c:v>1.5790649999999997</c:v>
                </c:pt>
                <c:pt idx="2985">
                  <c:v>1.5795939999999999</c:v>
                </c:pt>
                <c:pt idx="2986">
                  <c:v>1.5801229999999997</c:v>
                </c:pt>
                <c:pt idx="2987">
                  <c:v>1.5806519999999997</c:v>
                </c:pt>
                <c:pt idx="2988">
                  <c:v>1.5811809999999999</c:v>
                </c:pt>
                <c:pt idx="2989">
                  <c:v>1.5817099999999997</c:v>
                </c:pt>
                <c:pt idx="2990">
                  <c:v>1.5822389999999997</c:v>
                </c:pt>
                <c:pt idx="2991">
                  <c:v>1.5827679999999997</c:v>
                </c:pt>
                <c:pt idx="2992">
                  <c:v>1.5832969999999997</c:v>
                </c:pt>
                <c:pt idx="2993">
                  <c:v>1.5838259999999995</c:v>
                </c:pt>
                <c:pt idx="2994">
                  <c:v>1.5843549999999997</c:v>
                </c:pt>
                <c:pt idx="2995">
                  <c:v>1.584884</c:v>
                </c:pt>
                <c:pt idx="2996">
                  <c:v>1.585413</c:v>
                </c:pt>
                <c:pt idx="2997">
                  <c:v>1.585942</c:v>
                </c:pt>
                <c:pt idx="2998">
                  <c:v>1.5864709999999997</c:v>
                </c:pt>
                <c:pt idx="2999">
                  <c:v>1.587</c:v>
                </c:pt>
                <c:pt idx="3000">
                  <c:v>1.5875289999999997</c:v>
                </c:pt>
                <c:pt idx="3001">
                  <c:v>1.588058</c:v>
                </c:pt>
                <c:pt idx="3002">
                  <c:v>1.5885869999999997</c:v>
                </c:pt>
                <c:pt idx="3003">
                  <c:v>1.5891159999999998</c:v>
                </c:pt>
                <c:pt idx="3004">
                  <c:v>1.5896449999999998</c:v>
                </c:pt>
                <c:pt idx="3005">
                  <c:v>1.5901739999999998</c:v>
                </c:pt>
                <c:pt idx="3006">
                  <c:v>1.590703</c:v>
                </c:pt>
                <c:pt idx="3007">
                  <c:v>1.5912319999999998</c:v>
                </c:pt>
                <c:pt idx="3008">
                  <c:v>1.5917609999999998</c:v>
                </c:pt>
                <c:pt idx="3009">
                  <c:v>1.5922899999999998</c:v>
                </c:pt>
                <c:pt idx="3010">
                  <c:v>1.5928189999999998</c:v>
                </c:pt>
                <c:pt idx="3011">
                  <c:v>1.5933479999999995</c:v>
                </c:pt>
                <c:pt idx="3012">
                  <c:v>1.5938769999999998</c:v>
                </c:pt>
                <c:pt idx="3013">
                  <c:v>1.594406</c:v>
                </c:pt>
                <c:pt idx="3014">
                  <c:v>1.594935</c:v>
                </c:pt>
                <c:pt idx="3015">
                  <c:v>1.595464</c:v>
                </c:pt>
                <c:pt idx="3016">
                  <c:v>1.5959929999999998</c:v>
                </c:pt>
                <c:pt idx="3017">
                  <c:v>1.596522</c:v>
                </c:pt>
                <c:pt idx="3018">
                  <c:v>1.5970509999999998</c:v>
                </c:pt>
                <c:pt idx="3019">
                  <c:v>1.5975799999999998</c:v>
                </c:pt>
                <c:pt idx="3020">
                  <c:v>1.5981089999999998</c:v>
                </c:pt>
                <c:pt idx="3021">
                  <c:v>1.5986379999999998</c:v>
                </c:pt>
                <c:pt idx="3022">
                  <c:v>1.599167</c:v>
                </c:pt>
                <c:pt idx="3023">
                  <c:v>1.5996959999999998</c:v>
                </c:pt>
                <c:pt idx="3024">
                  <c:v>1.6002249999999998</c:v>
                </c:pt>
                <c:pt idx="3025">
                  <c:v>1.6007539999999998</c:v>
                </c:pt>
                <c:pt idx="3026">
                  <c:v>1.6012829999999998</c:v>
                </c:pt>
                <c:pt idx="3027">
                  <c:v>1.6018119999999996</c:v>
                </c:pt>
                <c:pt idx="3028">
                  <c:v>1.6023409999999998</c:v>
                </c:pt>
                <c:pt idx="3029">
                  <c:v>1.6028699999999996</c:v>
                </c:pt>
                <c:pt idx="3030">
                  <c:v>1.6033989999999996</c:v>
                </c:pt>
                <c:pt idx="3031">
                  <c:v>1.603928</c:v>
                </c:pt>
                <c:pt idx="3032">
                  <c:v>1.6044569999999998</c:v>
                </c:pt>
                <c:pt idx="3033">
                  <c:v>1.604986</c:v>
                </c:pt>
                <c:pt idx="3034">
                  <c:v>1.6055149999999998</c:v>
                </c:pt>
                <c:pt idx="3035">
                  <c:v>1.606044</c:v>
                </c:pt>
                <c:pt idx="3036">
                  <c:v>1.6065729999999998</c:v>
                </c:pt>
                <c:pt idx="3037">
                  <c:v>1.6071019999999998</c:v>
                </c:pt>
                <c:pt idx="3038">
                  <c:v>1.6076309999999998</c:v>
                </c:pt>
                <c:pt idx="3039">
                  <c:v>1.6081599999999998</c:v>
                </c:pt>
                <c:pt idx="3040">
                  <c:v>1.6086889999999998</c:v>
                </c:pt>
                <c:pt idx="3041">
                  <c:v>1.6092179999999998</c:v>
                </c:pt>
                <c:pt idx="3042">
                  <c:v>1.6097469999999998</c:v>
                </c:pt>
                <c:pt idx="3043">
                  <c:v>1.6102759999999996</c:v>
                </c:pt>
                <c:pt idx="3044">
                  <c:v>1.6108049999999998</c:v>
                </c:pt>
                <c:pt idx="3045">
                  <c:v>1.6113339999999996</c:v>
                </c:pt>
                <c:pt idx="3046">
                  <c:v>1.6118629999999998</c:v>
                </c:pt>
                <c:pt idx="3047">
                  <c:v>1.6123919999999996</c:v>
                </c:pt>
                <c:pt idx="3048">
                  <c:v>1.6129209999999996</c:v>
                </c:pt>
                <c:pt idx="3049">
                  <c:v>1.6134500000000001</c:v>
                </c:pt>
                <c:pt idx="3050">
                  <c:v>1.6139789999999998</c:v>
                </c:pt>
                <c:pt idx="3051">
                  <c:v>1.6145080000000001</c:v>
                </c:pt>
                <c:pt idx="3052">
                  <c:v>1.6150369999999998</c:v>
                </c:pt>
                <c:pt idx="3053">
                  <c:v>1.6155659999999998</c:v>
                </c:pt>
                <c:pt idx="3054">
                  <c:v>1.6160949999999998</c:v>
                </c:pt>
                <c:pt idx="3055">
                  <c:v>1.6166239999999998</c:v>
                </c:pt>
                <c:pt idx="3056">
                  <c:v>1.6171529999999998</c:v>
                </c:pt>
                <c:pt idx="3057">
                  <c:v>1.6176819999999998</c:v>
                </c:pt>
                <c:pt idx="3058">
                  <c:v>1.6182109999999998</c:v>
                </c:pt>
                <c:pt idx="3059">
                  <c:v>1.6187399999999996</c:v>
                </c:pt>
                <c:pt idx="3060">
                  <c:v>1.6192689999999998</c:v>
                </c:pt>
                <c:pt idx="3061">
                  <c:v>1.6197979999999996</c:v>
                </c:pt>
                <c:pt idx="3062">
                  <c:v>1.6203269999999999</c:v>
                </c:pt>
                <c:pt idx="3063">
                  <c:v>1.6208559999999996</c:v>
                </c:pt>
                <c:pt idx="3064">
                  <c:v>1.6213849999999996</c:v>
                </c:pt>
                <c:pt idx="3065">
                  <c:v>1.6219139999999996</c:v>
                </c:pt>
                <c:pt idx="3066">
                  <c:v>1.6224429999999996</c:v>
                </c:pt>
                <c:pt idx="3067">
                  <c:v>1.6229720000000001</c:v>
                </c:pt>
                <c:pt idx="3068">
                  <c:v>1.6235009999999999</c:v>
                </c:pt>
                <c:pt idx="3069">
                  <c:v>1.6240299999999999</c:v>
                </c:pt>
                <c:pt idx="3070">
                  <c:v>1.6245589999999999</c:v>
                </c:pt>
                <c:pt idx="3071">
                  <c:v>1.6250879999999999</c:v>
                </c:pt>
                <c:pt idx="3072">
                  <c:v>1.6256169999999996</c:v>
                </c:pt>
                <c:pt idx="3073">
                  <c:v>1.6261459999999999</c:v>
                </c:pt>
                <c:pt idx="3074">
                  <c:v>1.6266749999999999</c:v>
                </c:pt>
                <c:pt idx="3075">
                  <c:v>1.6272039999999999</c:v>
                </c:pt>
                <c:pt idx="3076">
                  <c:v>1.6277329999999999</c:v>
                </c:pt>
                <c:pt idx="3077">
                  <c:v>1.6282619999999997</c:v>
                </c:pt>
                <c:pt idx="3078">
                  <c:v>1.6287909999999999</c:v>
                </c:pt>
                <c:pt idx="3079">
                  <c:v>1.6293199999999997</c:v>
                </c:pt>
                <c:pt idx="3080">
                  <c:v>1.6298489999999997</c:v>
                </c:pt>
                <c:pt idx="3081">
                  <c:v>1.6303779999999997</c:v>
                </c:pt>
                <c:pt idx="3082">
                  <c:v>1.6309069999999997</c:v>
                </c:pt>
                <c:pt idx="3083">
                  <c:v>1.6314359999999999</c:v>
                </c:pt>
                <c:pt idx="3084">
                  <c:v>1.6319649999999997</c:v>
                </c:pt>
                <c:pt idx="3085">
                  <c:v>1.6324939999999999</c:v>
                </c:pt>
                <c:pt idx="3086">
                  <c:v>1.6330229999999999</c:v>
                </c:pt>
                <c:pt idx="3087">
                  <c:v>1.6335519999999999</c:v>
                </c:pt>
                <c:pt idx="3088">
                  <c:v>1.6340809999999997</c:v>
                </c:pt>
                <c:pt idx="3089">
                  <c:v>1.6346099999999999</c:v>
                </c:pt>
                <c:pt idx="3090">
                  <c:v>1.6351389999999997</c:v>
                </c:pt>
                <c:pt idx="3091">
                  <c:v>1.6356679999999999</c:v>
                </c:pt>
                <c:pt idx="3092">
                  <c:v>1.6361969999999999</c:v>
                </c:pt>
                <c:pt idx="3093">
                  <c:v>1.6367259999999997</c:v>
                </c:pt>
                <c:pt idx="3094">
                  <c:v>1.6372549999999999</c:v>
                </c:pt>
                <c:pt idx="3095">
                  <c:v>1.6377839999999997</c:v>
                </c:pt>
                <c:pt idx="3096">
                  <c:v>1.6383129999999999</c:v>
                </c:pt>
                <c:pt idx="3097">
                  <c:v>1.6388419999999997</c:v>
                </c:pt>
                <c:pt idx="3098">
                  <c:v>1.6393709999999997</c:v>
                </c:pt>
                <c:pt idx="3099">
                  <c:v>1.6398999999999997</c:v>
                </c:pt>
                <c:pt idx="3100">
                  <c:v>1.6404289999999997</c:v>
                </c:pt>
                <c:pt idx="3101">
                  <c:v>1.6409579999999997</c:v>
                </c:pt>
                <c:pt idx="3102">
                  <c:v>1.6414869999999997</c:v>
                </c:pt>
                <c:pt idx="3103">
                  <c:v>1.6420159999999999</c:v>
                </c:pt>
                <c:pt idx="3104">
                  <c:v>1.6425449999999999</c:v>
                </c:pt>
                <c:pt idx="3105">
                  <c:v>1.6430739999999999</c:v>
                </c:pt>
                <c:pt idx="3106">
                  <c:v>1.6436029999999997</c:v>
                </c:pt>
                <c:pt idx="3107">
                  <c:v>1.6441319999999999</c:v>
                </c:pt>
                <c:pt idx="3108">
                  <c:v>1.6446609999999999</c:v>
                </c:pt>
                <c:pt idx="3109">
                  <c:v>1.6451899999999997</c:v>
                </c:pt>
                <c:pt idx="3110">
                  <c:v>1.6457189999999999</c:v>
                </c:pt>
                <c:pt idx="3111">
                  <c:v>1.6462479999999997</c:v>
                </c:pt>
                <c:pt idx="3112">
                  <c:v>1.6467769999999999</c:v>
                </c:pt>
                <c:pt idx="3113">
                  <c:v>1.6473059999999997</c:v>
                </c:pt>
                <c:pt idx="3114">
                  <c:v>1.6478349999999997</c:v>
                </c:pt>
                <c:pt idx="3115">
                  <c:v>1.6483639999999997</c:v>
                </c:pt>
                <c:pt idx="3116">
                  <c:v>1.6488929999999997</c:v>
                </c:pt>
                <c:pt idx="3117">
                  <c:v>1.6494219999999995</c:v>
                </c:pt>
                <c:pt idx="3118">
                  <c:v>1.6499509999999997</c:v>
                </c:pt>
                <c:pt idx="3119">
                  <c:v>1.6504799999999997</c:v>
                </c:pt>
                <c:pt idx="3120">
                  <c:v>1.6510089999999995</c:v>
                </c:pt>
                <c:pt idx="3121">
                  <c:v>1.651538</c:v>
                </c:pt>
                <c:pt idx="3122">
                  <c:v>1.6520669999999997</c:v>
                </c:pt>
                <c:pt idx="3123">
                  <c:v>1.652596</c:v>
                </c:pt>
                <c:pt idx="3124">
                  <c:v>1.6531249999999997</c:v>
                </c:pt>
                <c:pt idx="3125">
                  <c:v>1.6536539999999997</c:v>
                </c:pt>
                <c:pt idx="3126">
                  <c:v>1.654183</c:v>
                </c:pt>
                <c:pt idx="3127">
                  <c:v>1.6547119999999997</c:v>
                </c:pt>
                <c:pt idx="3128">
                  <c:v>1.655241</c:v>
                </c:pt>
                <c:pt idx="3129">
                  <c:v>1.6557699999999997</c:v>
                </c:pt>
                <c:pt idx="3130">
                  <c:v>1.6562989999999997</c:v>
                </c:pt>
                <c:pt idx="3131">
                  <c:v>1.6568279999999997</c:v>
                </c:pt>
                <c:pt idx="3132">
                  <c:v>1.6573569999999997</c:v>
                </c:pt>
                <c:pt idx="3133">
                  <c:v>1.6578859999999995</c:v>
                </c:pt>
                <c:pt idx="3134">
                  <c:v>1.6584149999999998</c:v>
                </c:pt>
                <c:pt idx="3135">
                  <c:v>1.6589439999999998</c:v>
                </c:pt>
                <c:pt idx="3136">
                  <c:v>1.6594729999999998</c:v>
                </c:pt>
                <c:pt idx="3137">
                  <c:v>1.6600019999999998</c:v>
                </c:pt>
                <c:pt idx="3138">
                  <c:v>1.6605309999999995</c:v>
                </c:pt>
                <c:pt idx="3139">
                  <c:v>1.66106</c:v>
                </c:pt>
                <c:pt idx="3140">
                  <c:v>1.6615889999999998</c:v>
                </c:pt>
                <c:pt idx="3141">
                  <c:v>1.662118</c:v>
                </c:pt>
                <c:pt idx="3142">
                  <c:v>1.662647</c:v>
                </c:pt>
                <c:pt idx="3143">
                  <c:v>1.6631759999999998</c:v>
                </c:pt>
                <c:pt idx="3144">
                  <c:v>1.663705</c:v>
                </c:pt>
                <c:pt idx="3145">
                  <c:v>1.6642339999999998</c:v>
                </c:pt>
                <c:pt idx="3146">
                  <c:v>1.6647629999999998</c:v>
                </c:pt>
                <c:pt idx="3147">
                  <c:v>1.6652919999999998</c:v>
                </c:pt>
                <c:pt idx="3148">
                  <c:v>1.6658209999999998</c:v>
                </c:pt>
                <c:pt idx="3149">
                  <c:v>1.6663499999999996</c:v>
                </c:pt>
                <c:pt idx="3150">
                  <c:v>1.6668789999999998</c:v>
                </c:pt>
                <c:pt idx="3151">
                  <c:v>1.6674079999999996</c:v>
                </c:pt>
                <c:pt idx="3152">
                  <c:v>1.6679369999999998</c:v>
                </c:pt>
                <c:pt idx="3153">
                  <c:v>1.6684659999999998</c:v>
                </c:pt>
                <c:pt idx="3154">
                  <c:v>1.6689949999999996</c:v>
                </c:pt>
                <c:pt idx="3155">
                  <c:v>1.6695239999999998</c:v>
                </c:pt>
                <c:pt idx="3156">
                  <c:v>1.6700529999999998</c:v>
                </c:pt>
                <c:pt idx="3157">
                  <c:v>1.670582</c:v>
                </c:pt>
                <c:pt idx="3158">
                  <c:v>1.6711109999999998</c:v>
                </c:pt>
                <c:pt idx="3159">
                  <c:v>1.6716399999999998</c:v>
                </c:pt>
                <c:pt idx="3160">
                  <c:v>1.672169</c:v>
                </c:pt>
                <c:pt idx="3161">
                  <c:v>1.6726979999999998</c:v>
                </c:pt>
                <c:pt idx="3162">
                  <c:v>1.673227</c:v>
                </c:pt>
                <c:pt idx="3163">
                  <c:v>1.6737559999999998</c:v>
                </c:pt>
                <c:pt idx="3164">
                  <c:v>1.6742849999999998</c:v>
                </c:pt>
                <c:pt idx="3165">
                  <c:v>1.6748139999999998</c:v>
                </c:pt>
                <c:pt idx="3166">
                  <c:v>1.6753429999999998</c:v>
                </c:pt>
                <c:pt idx="3167">
                  <c:v>1.6758719999999996</c:v>
                </c:pt>
                <c:pt idx="3168">
                  <c:v>1.6764009999999998</c:v>
                </c:pt>
                <c:pt idx="3169">
                  <c:v>1.6769299999999998</c:v>
                </c:pt>
                <c:pt idx="3170">
                  <c:v>1.6774589999999996</c:v>
                </c:pt>
                <c:pt idx="3171">
                  <c:v>1.6779879999999998</c:v>
                </c:pt>
                <c:pt idx="3172">
                  <c:v>1.6785169999999996</c:v>
                </c:pt>
                <c:pt idx="3173">
                  <c:v>1.6790459999999998</c:v>
                </c:pt>
                <c:pt idx="3174">
                  <c:v>1.6795749999999998</c:v>
                </c:pt>
                <c:pt idx="3175">
                  <c:v>1.6801039999999998</c:v>
                </c:pt>
                <c:pt idx="3176">
                  <c:v>1.680633</c:v>
                </c:pt>
                <c:pt idx="3177">
                  <c:v>1.6811619999999998</c:v>
                </c:pt>
                <c:pt idx="3178">
                  <c:v>1.681691</c:v>
                </c:pt>
                <c:pt idx="3179">
                  <c:v>1.6822199999999998</c:v>
                </c:pt>
                <c:pt idx="3180">
                  <c:v>1.6827489999999998</c:v>
                </c:pt>
                <c:pt idx="3181">
                  <c:v>1.6832779999999998</c:v>
                </c:pt>
                <c:pt idx="3182">
                  <c:v>1.6838069999999998</c:v>
                </c:pt>
                <c:pt idx="3183">
                  <c:v>1.6843359999999996</c:v>
                </c:pt>
                <c:pt idx="3184">
                  <c:v>1.6848649999999998</c:v>
                </c:pt>
                <c:pt idx="3185">
                  <c:v>1.6853939999999996</c:v>
                </c:pt>
                <c:pt idx="3186">
                  <c:v>1.6859229999999996</c:v>
                </c:pt>
                <c:pt idx="3187">
                  <c:v>1.6864519999999998</c:v>
                </c:pt>
                <c:pt idx="3188">
                  <c:v>1.6869809999999996</c:v>
                </c:pt>
                <c:pt idx="3189">
                  <c:v>1.6875099999999998</c:v>
                </c:pt>
                <c:pt idx="3190">
                  <c:v>1.6880389999999996</c:v>
                </c:pt>
                <c:pt idx="3191">
                  <c:v>1.6885679999999996</c:v>
                </c:pt>
                <c:pt idx="3192">
                  <c:v>1.6890969999999998</c:v>
                </c:pt>
                <c:pt idx="3193">
                  <c:v>1.6896259999999999</c:v>
                </c:pt>
                <c:pt idx="3194">
                  <c:v>1.6901550000000001</c:v>
                </c:pt>
                <c:pt idx="3195">
                  <c:v>1.6906839999999999</c:v>
                </c:pt>
                <c:pt idx="3196">
                  <c:v>1.6912129999999999</c:v>
                </c:pt>
                <c:pt idx="3197">
                  <c:v>1.6917419999999999</c:v>
                </c:pt>
                <c:pt idx="3198">
                  <c:v>1.6922709999999999</c:v>
                </c:pt>
                <c:pt idx="3199">
                  <c:v>1.6927999999999996</c:v>
                </c:pt>
                <c:pt idx="3200">
                  <c:v>1.6933289999999999</c:v>
                </c:pt>
                <c:pt idx="3201">
                  <c:v>1.6938579999999996</c:v>
                </c:pt>
                <c:pt idx="3202">
                  <c:v>1.6943869999999999</c:v>
                </c:pt>
                <c:pt idx="3203">
                  <c:v>1.6949159999999999</c:v>
                </c:pt>
                <c:pt idx="3204">
                  <c:v>1.6954449999999996</c:v>
                </c:pt>
                <c:pt idx="3205">
                  <c:v>1.6959739999999999</c:v>
                </c:pt>
                <c:pt idx="3206">
                  <c:v>1.6965029999999997</c:v>
                </c:pt>
                <c:pt idx="3207">
                  <c:v>1.6970319999999997</c:v>
                </c:pt>
                <c:pt idx="3208">
                  <c:v>1.6975609999999997</c:v>
                </c:pt>
                <c:pt idx="3209">
                  <c:v>1.6980899999999997</c:v>
                </c:pt>
                <c:pt idx="3210">
                  <c:v>1.6986190000000001</c:v>
                </c:pt>
                <c:pt idx="3211">
                  <c:v>1.6991479999999999</c:v>
                </c:pt>
                <c:pt idx="3212">
                  <c:v>1.6996769999999999</c:v>
                </c:pt>
                <c:pt idx="3213">
                  <c:v>1.7002059999999999</c:v>
                </c:pt>
                <c:pt idx="3214">
                  <c:v>1.7007349999999999</c:v>
                </c:pt>
                <c:pt idx="3215">
                  <c:v>1.7012639999999997</c:v>
                </c:pt>
                <c:pt idx="3216">
                  <c:v>1.7017929999999999</c:v>
                </c:pt>
                <c:pt idx="3217">
                  <c:v>1.7023219999999997</c:v>
                </c:pt>
                <c:pt idx="3218">
                  <c:v>1.7028509999999999</c:v>
                </c:pt>
                <c:pt idx="3219">
                  <c:v>1.7033799999999997</c:v>
                </c:pt>
                <c:pt idx="3220">
                  <c:v>1.7039089999999997</c:v>
                </c:pt>
                <c:pt idx="3221">
                  <c:v>1.7044379999999999</c:v>
                </c:pt>
                <c:pt idx="3222">
                  <c:v>1.7049669999999997</c:v>
                </c:pt>
                <c:pt idx="3223">
                  <c:v>1.7054959999999999</c:v>
                </c:pt>
                <c:pt idx="3224">
                  <c:v>1.7060249999999997</c:v>
                </c:pt>
                <c:pt idx="3225">
                  <c:v>1.7065539999999997</c:v>
                </c:pt>
                <c:pt idx="3226">
                  <c:v>1.7070829999999997</c:v>
                </c:pt>
                <c:pt idx="3227">
                  <c:v>1.7076119999999997</c:v>
                </c:pt>
                <c:pt idx="3228">
                  <c:v>1.7081410000000001</c:v>
                </c:pt>
                <c:pt idx="3229">
                  <c:v>1.7086699999999999</c:v>
                </c:pt>
                <c:pt idx="3230">
                  <c:v>1.7091989999999999</c:v>
                </c:pt>
                <c:pt idx="3231">
                  <c:v>1.7097279999999999</c:v>
                </c:pt>
                <c:pt idx="3232">
                  <c:v>1.7102569999999999</c:v>
                </c:pt>
                <c:pt idx="3233">
                  <c:v>1.7107859999999997</c:v>
                </c:pt>
                <c:pt idx="3234">
                  <c:v>1.7113149999999999</c:v>
                </c:pt>
                <c:pt idx="3235">
                  <c:v>1.7118439999999997</c:v>
                </c:pt>
                <c:pt idx="3236">
                  <c:v>1.7123729999999997</c:v>
                </c:pt>
                <c:pt idx="3237">
                  <c:v>1.7129019999999999</c:v>
                </c:pt>
                <c:pt idx="3238">
                  <c:v>1.7134309999999997</c:v>
                </c:pt>
                <c:pt idx="3239">
                  <c:v>1.7139599999999999</c:v>
                </c:pt>
                <c:pt idx="3240">
                  <c:v>1.7144889999999997</c:v>
                </c:pt>
                <c:pt idx="3241">
                  <c:v>1.7150179999999997</c:v>
                </c:pt>
                <c:pt idx="3242">
                  <c:v>1.7155469999999997</c:v>
                </c:pt>
                <c:pt idx="3243">
                  <c:v>1.7160759999999997</c:v>
                </c:pt>
                <c:pt idx="3244">
                  <c:v>1.7166049999999995</c:v>
                </c:pt>
                <c:pt idx="3245">
                  <c:v>1.7171339999999997</c:v>
                </c:pt>
                <c:pt idx="3246">
                  <c:v>1.7176629999999999</c:v>
                </c:pt>
                <c:pt idx="3247">
                  <c:v>1.7181919999999999</c:v>
                </c:pt>
                <c:pt idx="3248">
                  <c:v>1.7187209999999999</c:v>
                </c:pt>
                <c:pt idx="3249">
                  <c:v>1.7192499999999997</c:v>
                </c:pt>
                <c:pt idx="3250">
                  <c:v>1.7197789999999999</c:v>
                </c:pt>
                <c:pt idx="3251">
                  <c:v>1.7203079999999997</c:v>
                </c:pt>
                <c:pt idx="3252">
                  <c:v>1.7208369999999997</c:v>
                </c:pt>
                <c:pt idx="3253">
                  <c:v>1.7213659999999997</c:v>
                </c:pt>
                <c:pt idx="3254">
                  <c:v>1.7218949999999997</c:v>
                </c:pt>
                <c:pt idx="3255">
                  <c:v>1.722424</c:v>
                </c:pt>
                <c:pt idx="3256">
                  <c:v>1.7229529999999997</c:v>
                </c:pt>
                <c:pt idx="3257">
                  <c:v>1.7234819999999997</c:v>
                </c:pt>
                <c:pt idx="3258">
                  <c:v>1.7240109999999997</c:v>
                </c:pt>
                <c:pt idx="3259">
                  <c:v>1.7245399999999997</c:v>
                </c:pt>
                <c:pt idx="3260">
                  <c:v>1.7250689999999995</c:v>
                </c:pt>
                <c:pt idx="3261">
                  <c:v>1.7255979999999997</c:v>
                </c:pt>
                <c:pt idx="3262">
                  <c:v>1.7261269999999995</c:v>
                </c:pt>
                <c:pt idx="3263">
                  <c:v>1.7266559999999997</c:v>
                </c:pt>
                <c:pt idx="3264">
                  <c:v>1.727185</c:v>
                </c:pt>
                <c:pt idx="3265">
                  <c:v>1.7277139999999997</c:v>
                </c:pt>
                <c:pt idx="3266">
                  <c:v>1.728243</c:v>
                </c:pt>
                <c:pt idx="3267">
                  <c:v>1.7287719999999998</c:v>
                </c:pt>
                <c:pt idx="3268">
                  <c:v>1.729301</c:v>
                </c:pt>
                <c:pt idx="3269">
                  <c:v>1.7298299999999998</c:v>
                </c:pt>
                <c:pt idx="3270">
                  <c:v>1.7303589999999998</c:v>
                </c:pt>
                <c:pt idx="3271">
                  <c:v>1.730888</c:v>
                </c:pt>
                <c:pt idx="3272">
                  <c:v>1.7314169999999998</c:v>
                </c:pt>
                <c:pt idx="3273">
                  <c:v>1.7319459999999998</c:v>
                </c:pt>
                <c:pt idx="3274">
                  <c:v>1.7324749999999998</c:v>
                </c:pt>
                <c:pt idx="3275">
                  <c:v>1.7330039999999998</c:v>
                </c:pt>
                <c:pt idx="3276">
                  <c:v>1.7335329999999995</c:v>
                </c:pt>
                <c:pt idx="3277">
                  <c:v>1.7340619999999998</c:v>
                </c:pt>
                <c:pt idx="3278">
                  <c:v>1.7345909999999995</c:v>
                </c:pt>
                <c:pt idx="3279">
                  <c:v>1.7351199999999998</c:v>
                </c:pt>
                <c:pt idx="3280">
                  <c:v>1.7356489999999996</c:v>
                </c:pt>
                <c:pt idx="3281">
                  <c:v>1.7361779999999996</c:v>
                </c:pt>
                <c:pt idx="3282">
                  <c:v>1.736707</c:v>
                </c:pt>
                <c:pt idx="3283">
                  <c:v>1.7372359999999998</c:v>
                </c:pt>
                <c:pt idx="3284">
                  <c:v>1.737765</c:v>
                </c:pt>
                <c:pt idx="3285">
                  <c:v>1.7382939999999998</c:v>
                </c:pt>
                <c:pt idx="3286">
                  <c:v>1.7388229999999998</c:v>
                </c:pt>
                <c:pt idx="3287">
                  <c:v>1.7393519999999998</c:v>
                </c:pt>
                <c:pt idx="3288">
                  <c:v>1.7398809999999998</c:v>
                </c:pt>
                <c:pt idx="3289">
                  <c:v>1.74041</c:v>
                </c:pt>
                <c:pt idx="3290">
                  <c:v>1.7409389999999998</c:v>
                </c:pt>
                <c:pt idx="3291">
                  <c:v>1.7414679999999998</c:v>
                </c:pt>
                <c:pt idx="3292">
                  <c:v>1.7419969999999998</c:v>
                </c:pt>
                <c:pt idx="3293">
                  <c:v>1.7425259999999998</c:v>
                </c:pt>
                <c:pt idx="3294">
                  <c:v>1.7430549999999996</c:v>
                </c:pt>
                <c:pt idx="3295">
                  <c:v>1.7435839999999998</c:v>
                </c:pt>
                <c:pt idx="3296">
                  <c:v>1.7441129999999996</c:v>
                </c:pt>
                <c:pt idx="3297">
                  <c:v>1.7446419999999996</c:v>
                </c:pt>
                <c:pt idx="3298">
                  <c:v>1.7451709999999998</c:v>
                </c:pt>
                <c:pt idx="3299">
                  <c:v>1.7456999999999996</c:v>
                </c:pt>
                <c:pt idx="3300">
                  <c:v>1.746229</c:v>
                </c:pt>
                <c:pt idx="3301">
                  <c:v>1.7467579999999998</c:v>
                </c:pt>
                <c:pt idx="3302">
                  <c:v>1.7472869999999998</c:v>
                </c:pt>
                <c:pt idx="3303">
                  <c:v>1.7478159999999998</c:v>
                </c:pt>
                <c:pt idx="3304">
                  <c:v>1.7483449999999998</c:v>
                </c:pt>
                <c:pt idx="3305">
                  <c:v>1.748874</c:v>
                </c:pt>
                <c:pt idx="3306">
                  <c:v>1.7494029999999998</c:v>
                </c:pt>
                <c:pt idx="3307">
                  <c:v>1.7499319999999998</c:v>
                </c:pt>
                <c:pt idx="3308">
                  <c:v>1.7504609999999998</c:v>
                </c:pt>
                <c:pt idx="3309">
                  <c:v>1.7509899999999998</c:v>
                </c:pt>
                <c:pt idx="3310">
                  <c:v>1.7515189999999996</c:v>
                </c:pt>
                <c:pt idx="3311">
                  <c:v>1.7520479999999998</c:v>
                </c:pt>
                <c:pt idx="3312">
                  <c:v>1.7525769999999996</c:v>
                </c:pt>
                <c:pt idx="3313">
                  <c:v>1.7531059999999996</c:v>
                </c:pt>
                <c:pt idx="3314">
                  <c:v>1.7536349999999996</c:v>
                </c:pt>
                <c:pt idx="3315">
                  <c:v>1.7541639999999996</c:v>
                </c:pt>
                <c:pt idx="3316">
                  <c:v>1.7546929999999998</c:v>
                </c:pt>
                <c:pt idx="3317">
                  <c:v>1.7552219999999998</c:v>
                </c:pt>
                <c:pt idx="3318">
                  <c:v>1.7557510000000001</c:v>
                </c:pt>
                <c:pt idx="3319">
                  <c:v>1.7562799999999998</c:v>
                </c:pt>
                <c:pt idx="3320">
                  <c:v>1.7568089999999998</c:v>
                </c:pt>
                <c:pt idx="3321">
                  <c:v>1.7573379999999998</c:v>
                </c:pt>
                <c:pt idx="3322">
                  <c:v>1.7578669999999998</c:v>
                </c:pt>
                <c:pt idx="3323">
                  <c:v>1.7583959999999998</c:v>
                </c:pt>
                <c:pt idx="3324">
                  <c:v>1.7589249999999998</c:v>
                </c:pt>
                <c:pt idx="3325">
                  <c:v>1.7594539999999999</c:v>
                </c:pt>
                <c:pt idx="3326">
                  <c:v>1.7599829999999996</c:v>
                </c:pt>
                <c:pt idx="3327">
                  <c:v>1.7605119999999999</c:v>
                </c:pt>
                <c:pt idx="3328">
                  <c:v>1.7610409999999996</c:v>
                </c:pt>
                <c:pt idx="3329">
                  <c:v>1.7615699999999999</c:v>
                </c:pt>
                <c:pt idx="3330">
                  <c:v>1.7620989999999996</c:v>
                </c:pt>
                <c:pt idx="3331">
                  <c:v>1.7626279999999996</c:v>
                </c:pt>
                <c:pt idx="3332">
                  <c:v>1.7631569999999999</c:v>
                </c:pt>
                <c:pt idx="3333">
                  <c:v>1.7636859999999996</c:v>
                </c:pt>
                <c:pt idx="3334">
                  <c:v>1.7642149999999996</c:v>
                </c:pt>
                <c:pt idx="3335">
                  <c:v>1.7647439999999999</c:v>
                </c:pt>
                <c:pt idx="3336">
                  <c:v>1.7652729999999999</c:v>
                </c:pt>
                <c:pt idx="3337">
                  <c:v>1.7658019999999999</c:v>
                </c:pt>
                <c:pt idx="3338">
                  <c:v>1.7663309999999999</c:v>
                </c:pt>
                <c:pt idx="3339">
                  <c:v>1.7668599999999999</c:v>
                </c:pt>
                <c:pt idx="3340">
                  <c:v>1.7673889999999999</c:v>
                </c:pt>
                <c:pt idx="3341">
                  <c:v>1.7679179999999999</c:v>
                </c:pt>
                <c:pt idx="3342">
                  <c:v>1.7684469999999997</c:v>
                </c:pt>
                <c:pt idx="3343">
                  <c:v>1.7689759999999999</c:v>
                </c:pt>
                <c:pt idx="3344">
                  <c:v>1.7695049999999997</c:v>
                </c:pt>
                <c:pt idx="3345">
                  <c:v>1.7700339999999999</c:v>
                </c:pt>
                <c:pt idx="3346">
                  <c:v>1.7705629999999997</c:v>
                </c:pt>
                <c:pt idx="3347">
                  <c:v>1.7710919999999997</c:v>
                </c:pt>
                <c:pt idx="3348">
                  <c:v>1.7716209999999997</c:v>
                </c:pt>
                <c:pt idx="3349">
                  <c:v>1.7721499999999997</c:v>
                </c:pt>
                <c:pt idx="3350">
                  <c:v>1.7726789999999999</c:v>
                </c:pt>
                <c:pt idx="3351">
                  <c:v>1.7732079999999997</c:v>
                </c:pt>
                <c:pt idx="3352">
                  <c:v>1.7737369999999997</c:v>
                </c:pt>
                <c:pt idx="3353">
                  <c:v>1.7742659999999999</c:v>
                </c:pt>
                <c:pt idx="3354">
                  <c:v>1.7747949999999999</c:v>
                </c:pt>
                <c:pt idx="3355">
                  <c:v>1.7753239999999997</c:v>
                </c:pt>
                <c:pt idx="3356">
                  <c:v>1.7758529999999999</c:v>
                </c:pt>
                <c:pt idx="3357">
                  <c:v>1.7763819999999999</c:v>
                </c:pt>
                <c:pt idx="3358">
                  <c:v>1.7769109999999999</c:v>
                </c:pt>
                <c:pt idx="3359">
                  <c:v>1.7774399999999999</c:v>
                </c:pt>
                <c:pt idx="3360">
                  <c:v>1.7779689999999997</c:v>
                </c:pt>
                <c:pt idx="3361">
                  <c:v>1.7784979999999999</c:v>
                </c:pt>
                <c:pt idx="3362">
                  <c:v>1.7790269999999997</c:v>
                </c:pt>
                <c:pt idx="3363">
                  <c:v>1.7795559999999997</c:v>
                </c:pt>
                <c:pt idx="3364">
                  <c:v>1.7800849999999997</c:v>
                </c:pt>
                <c:pt idx="3365">
                  <c:v>1.7806139999999997</c:v>
                </c:pt>
                <c:pt idx="3366">
                  <c:v>1.7811429999999999</c:v>
                </c:pt>
                <c:pt idx="3367">
                  <c:v>1.7816719999999997</c:v>
                </c:pt>
                <c:pt idx="3368">
                  <c:v>1.7822009999999997</c:v>
                </c:pt>
                <c:pt idx="3369">
                  <c:v>1.7827299999999997</c:v>
                </c:pt>
                <c:pt idx="3370">
                  <c:v>1.7832589999999997</c:v>
                </c:pt>
                <c:pt idx="3371">
                  <c:v>1.7837879999999997</c:v>
                </c:pt>
                <c:pt idx="3372">
                  <c:v>1.7843169999999999</c:v>
                </c:pt>
                <c:pt idx="3373">
                  <c:v>1.7848459999999999</c:v>
                </c:pt>
                <c:pt idx="3374">
                  <c:v>1.7853749999999999</c:v>
                </c:pt>
                <c:pt idx="3375">
                  <c:v>1.7859039999999999</c:v>
                </c:pt>
                <c:pt idx="3376">
                  <c:v>1.7864329999999997</c:v>
                </c:pt>
                <c:pt idx="3377">
                  <c:v>1.7869619999999999</c:v>
                </c:pt>
                <c:pt idx="3378">
                  <c:v>1.7874909999999997</c:v>
                </c:pt>
                <c:pt idx="3379">
                  <c:v>1.7880199999999997</c:v>
                </c:pt>
                <c:pt idx="3380">
                  <c:v>1.7885489999999997</c:v>
                </c:pt>
                <c:pt idx="3381">
                  <c:v>1.7890779999999997</c:v>
                </c:pt>
                <c:pt idx="3382">
                  <c:v>1.7896069999999997</c:v>
                </c:pt>
                <c:pt idx="3383">
                  <c:v>1.7901359999999997</c:v>
                </c:pt>
                <c:pt idx="3384">
                  <c:v>1.7906649999999997</c:v>
                </c:pt>
                <c:pt idx="3385">
                  <c:v>1.7911939999999997</c:v>
                </c:pt>
                <c:pt idx="3386">
                  <c:v>1.7917229999999997</c:v>
                </c:pt>
                <c:pt idx="3387">
                  <c:v>1.7922519999999995</c:v>
                </c:pt>
                <c:pt idx="3388">
                  <c:v>1.7927809999999997</c:v>
                </c:pt>
                <c:pt idx="3389">
                  <c:v>1.7933099999999997</c:v>
                </c:pt>
                <c:pt idx="3390">
                  <c:v>1.793839</c:v>
                </c:pt>
                <c:pt idx="3391">
                  <c:v>1.794368</c:v>
                </c:pt>
                <c:pt idx="3392">
                  <c:v>1.7948969999999997</c:v>
                </c:pt>
                <c:pt idx="3393">
                  <c:v>1.795426</c:v>
                </c:pt>
                <c:pt idx="3394">
                  <c:v>1.7959549999999997</c:v>
                </c:pt>
                <c:pt idx="3395">
                  <c:v>1.796484</c:v>
                </c:pt>
                <c:pt idx="3396">
                  <c:v>1.7970129999999997</c:v>
                </c:pt>
                <c:pt idx="3397">
                  <c:v>1.7975419999999998</c:v>
                </c:pt>
                <c:pt idx="3398">
                  <c:v>1.7980709999999998</c:v>
                </c:pt>
                <c:pt idx="3399">
                  <c:v>1.7985999999999998</c:v>
                </c:pt>
                <c:pt idx="3400">
                  <c:v>1.7991289999999995</c:v>
                </c:pt>
                <c:pt idx="3401">
                  <c:v>1.7996579999999998</c:v>
                </c:pt>
                <c:pt idx="3402">
                  <c:v>1.8001869999999998</c:v>
                </c:pt>
                <c:pt idx="3403">
                  <c:v>1.8007159999999995</c:v>
                </c:pt>
                <c:pt idx="3404">
                  <c:v>1.8012449999999998</c:v>
                </c:pt>
                <c:pt idx="3405">
                  <c:v>1.8017739999999995</c:v>
                </c:pt>
                <c:pt idx="3406">
                  <c:v>1.8023029999999998</c:v>
                </c:pt>
                <c:pt idx="3407">
                  <c:v>1.8028319999999998</c:v>
                </c:pt>
                <c:pt idx="3408">
                  <c:v>1.8033609999999998</c:v>
                </c:pt>
                <c:pt idx="3409">
                  <c:v>1.80389</c:v>
                </c:pt>
                <c:pt idx="3410">
                  <c:v>1.8044189999999998</c:v>
                </c:pt>
                <c:pt idx="3411">
                  <c:v>1.804948</c:v>
                </c:pt>
                <c:pt idx="3412">
                  <c:v>1.8054769999999998</c:v>
                </c:pt>
                <c:pt idx="3413">
                  <c:v>1.8060059999999998</c:v>
                </c:pt>
                <c:pt idx="3414">
                  <c:v>1.8065349999999998</c:v>
                </c:pt>
                <c:pt idx="3415">
                  <c:v>1.8070639999999998</c:v>
                </c:pt>
                <c:pt idx="3416">
                  <c:v>1.8075929999999996</c:v>
                </c:pt>
                <c:pt idx="3417">
                  <c:v>1.8081219999999998</c:v>
                </c:pt>
                <c:pt idx="3418">
                  <c:v>1.8086509999999998</c:v>
                </c:pt>
                <c:pt idx="3419">
                  <c:v>1.8091799999999998</c:v>
                </c:pt>
                <c:pt idx="3420">
                  <c:v>1.8097089999999998</c:v>
                </c:pt>
                <c:pt idx="3421">
                  <c:v>1.8102379999999996</c:v>
                </c:pt>
                <c:pt idx="3422">
                  <c:v>1.8107669999999998</c:v>
                </c:pt>
                <c:pt idx="3423">
                  <c:v>1.8112959999999996</c:v>
                </c:pt>
                <c:pt idx="3424">
                  <c:v>1.8118249999999996</c:v>
                </c:pt>
                <c:pt idx="3425">
                  <c:v>1.812354</c:v>
                </c:pt>
                <c:pt idx="3426">
                  <c:v>1.8128829999999998</c:v>
                </c:pt>
                <c:pt idx="3427">
                  <c:v>1.813412</c:v>
                </c:pt>
                <c:pt idx="3428">
                  <c:v>1.8139409999999998</c:v>
                </c:pt>
                <c:pt idx="3429">
                  <c:v>1.8144699999999998</c:v>
                </c:pt>
                <c:pt idx="3430">
                  <c:v>1.8149989999999998</c:v>
                </c:pt>
                <c:pt idx="3431">
                  <c:v>1.8155279999999998</c:v>
                </c:pt>
                <c:pt idx="3432">
                  <c:v>1.8160569999999996</c:v>
                </c:pt>
                <c:pt idx="3433">
                  <c:v>1.8165859999999998</c:v>
                </c:pt>
                <c:pt idx="3434">
                  <c:v>1.8171149999999996</c:v>
                </c:pt>
                <c:pt idx="3435">
                  <c:v>1.8176439999999998</c:v>
                </c:pt>
                <c:pt idx="3436">
                  <c:v>1.8181729999999998</c:v>
                </c:pt>
                <c:pt idx="3437">
                  <c:v>1.8187019999999996</c:v>
                </c:pt>
                <c:pt idx="3438">
                  <c:v>1.8192309999999998</c:v>
                </c:pt>
                <c:pt idx="3439">
                  <c:v>1.8197599999999996</c:v>
                </c:pt>
                <c:pt idx="3440">
                  <c:v>1.8202889999999996</c:v>
                </c:pt>
                <c:pt idx="3441">
                  <c:v>1.8208179999999996</c:v>
                </c:pt>
                <c:pt idx="3442">
                  <c:v>1.8213469999999996</c:v>
                </c:pt>
                <c:pt idx="3443">
                  <c:v>1.8218760000000001</c:v>
                </c:pt>
                <c:pt idx="3444">
                  <c:v>1.8224049999999998</c:v>
                </c:pt>
                <c:pt idx="3445">
                  <c:v>1.8229340000000001</c:v>
                </c:pt>
                <c:pt idx="3446">
                  <c:v>1.8234629999999998</c:v>
                </c:pt>
                <c:pt idx="3447">
                  <c:v>1.8239919999999998</c:v>
                </c:pt>
                <c:pt idx="3448">
                  <c:v>1.8245209999999998</c:v>
                </c:pt>
                <c:pt idx="3449">
                  <c:v>1.8250499999999998</c:v>
                </c:pt>
                <c:pt idx="3450">
                  <c:v>1.8255789999999996</c:v>
                </c:pt>
                <c:pt idx="3451">
                  <c:v>1.8261079999999998</c:v>
                </c:pt>
                <c:pt idx="3452">
                  <c:v>1.8266369999999998</c:v>
                </c:pt>
                <c:pt idx="3453">
                  <c:v>1.8271659999999996</c:v>
                </c:pt>
                <c:pt idx="3454">
                  <c:v>1.8276949999999998</c:v>
                </c:pt>
                <c:pt idx="3455">
                  <c:v>1.8282239999999996</c:v>
                </c:pt>
                <c:pt idx="3456">
                  <c:v>1.8287529999999999</c:v>
                </c:pt>
                <c:pt idx="3457">
                  <c:v>1.8292819999999996</c:v>
                </c:pt>
                <c:pt idx="3458">
                  <c:v>1.8298109999999996</c:v>
                </c:pt>
                <c:pt idx="3459">
                  <c:v>1.8303399999999996</c:v>
                </c:pt>
                <c:pt idx="3460">
                  <c:v>1.8308689999999996</c:v>
                </c:pt>
                <c:pt idx="3461">
                  <c:v>1.8313980000000001</c:v>
                </c:pt>
                <c:pt idx="3462">
                  <c:v>1.8319269999999999</c:v>
                </c:pt>
                <c:pt idx="3463">
                  <c:v>1.8324559999999999</c:v>
                </c:pt>
                <c:pt idx="3464">
                  <c:v>1.8329849999999999</c:v>
                </c:pt>
                <c:pt idx="3465">
                  <c:v>1.8335139999999999</c:v>
                </c:pt>
                <c:pt idx="3466">
                  <c:v>1.8340429999999996</c:v>
                </c:pt>
                <c:pt idx="3467">
                  <c:v>1.8345719999999999</c:v>
                </c:pt>
                <c:pt idx="3468">
                  <c:v>1.8351009999999996</c:v>
                </c:pt>
                <c:pt idx="3469">
                  <c:v>1.8356299999999997</c:v>
                </c:pt>
                <c:pt idx="3470">
                  <c:v>1.8361589999999999</c:v>
                </c:pt>
                <c:pt idx="3471">
                  <c:v>1.8366879999999997</c:v>
                </c:pt>
                <c:pt idx="3472">
                  <c:v>1.8372169999999999</c:v>
                </c:pt>
                <c:pt idx="3473">
                  <c:v>1.8377459999999997</c:v>
                </c:pt>
                <c:pt idx="3474">
                  <c:v>1.8382749999999997</c:v>
                </c:pt>
                <c:pt idx="3475">
                  <c:v>1.8388039999999997</c:v>
                </c:pt>
                <c:pt idx="3476">
                  <c:v>1.8393329999999997</c:v>
                </c:pt>
                <c:pt idx="3477">
                  <c:v>1.8398619999999994</c:v>
                </c:pt>
                <c:pt idx="3478">
                  <c:v>1.8403909999999999</c:v>
                </c:pt>
                <c:pt idx="3479">
                  <c:v>1.8409199999999999</c:v>
                </c:pt>
                <c:pt idx="3480">
                  <c:v>1.8414489999999999</c:v>
                </c:pt>
                <c:pt idx="3481">
                  <c:v>1.8419779999999999</c:v>
                </c:pt>
                <c:pt idx="3482">
                  <c:v>1.8425069999999997</c:v>
                </c:pt>
                <c:pt idx="3483">
                  <c:v>1.8430359999999999</c:v>
                </c:pt>
                <c:pt idx="3484">
                  <c:v>1.8435649999999997</c:v>
                </c:pt>
                <c:pt idx="3485">
                  <c:v>1.8440939999999999</c:v>
                </c:pt>
                <c:pt idx="3486">
                  <c:v>1.8446229999999999</c:v>
                </c:pt>
                <c:pt idx="3487">
                  <c:v>1.8451519999999997</c:v>
                </c:pt>
                <c:pt idx="3488">
                  <c:v>1.8456809999999999</c:v>
                </c:pt>
                <c:pt idx="3489">
                  <c:v>1.8462099999999997</c:v>
                </c:pt>
                <c:pt idx="3490">
                  <c:v>1.8467389999999997</c:v>
                </c:pt>
                <c:pt idx="3491">
                  <c:v>1.8472679999999997</c:v>
                </c:pt>
                <c:pt idx="3492">
                  <c:v>1.8477969999999997</c:v>
                </c:pt>
                <c:pt idx="3493">
                  <c:v>1.8483259999999995</c:v>
                </c:pt>
                <c:pt idx="3494">
                  <c:v>1.8488549999999997</c:v>
                </c:pt>
                <c:pt idx="3495">
                  <c:v>1.8493839999999995</c:v>
                </c:pt>
                <c:pt idx="3496">
                  <c:v>1.8499129999999999</c:v>
                </c:pt>
                <c:pt idx="3497">
                  <c:v>1.8504419999999999</c:v>
                </c:pt>
                <c:pt idx="3498">
                  <c:v>1.8509709999999997</c:v>
                </c:pt>
                <c:pt idx="3499">
                  <c:v>1.8514999999999999</c:v>
                </c:pt>
                <c:pt idx="3500">
                  <c:v>1.8520289999999997</c:v>
                </c:pt>
                <c:pt idx="3501">
                  <c:v>1.8525579999999999</c:v>
                </c:pt>
                <c:pt idx="3502">
                  <c:v>1.8530869999999997</c:v>
                </c:pt>
                <c:pt idx="3503">
                  <c:v>1.8536159999999997</c:v>
                </c:pt>
                <c:pt idx="3504">
                  <c:v>1.8541449999999999</c:v>
                </c:pt>
                <c:pt idx="3505">
                  <c:v>1.8546739999999997</c:v>
                </c:pt>
                <c:pt idx="3506">
                  <c:v>1.8552029999999997</c:v>
                </c:pt>
                <c:pt idx="3507">
                  <c:v>1.8557319999999997</c:v>
                </c:pt>
                <c:pt idx="3508">
                  <c:v>1.8562609999999997</c:v>
                </c:pt>
                <c:pt idx="3509">
                  <c:v>1.8567899999999997</c:v>
                </c:pt>
                <c:pt idx="3510">
                  <c:v>1.8573189999999997</c:v>
                </c:pt>
                <c:pt idx="3511">
                  <c:v>1.8578479999999995</c:v>
                </c:pt>
                <c:pt idx="3512">
                  <c:v>1.8583769999999997</c:v>
                </c:pt>
                <c:pt idx="3513">
                  <c:v>1.8589059999999997</c:v>
                </c:pt>
                <c:pt idx="3514">
                  <c:v>1.8594349999999999</c:v>
                </c:pt>
                <c:pt idx="3515">
                  <c:v>1.859964</c:v>
                </c:pt>
                <c:pt idx="3516">
                  <c:v>1.8604929999999997</c:v>
                </c:pt>
                <c:pt idx="3517">
                  <c:v>1.861022</c:v>
                </c:pt>
                <c:pt idx="3518">
                  <c:v>1.8615509999999997</c:v>
                </c:pt>
                <c:pt idx="3519">
                  <c:v>1.8620799999999997</c:v>
                </c:pt>
                <c:pt idx="3520">
                  <c:v>1.862609</c:v>
                </c:pt>
                <c:pt idx="3521">
                  <c:v>1.8631379999999997</c:v>
                </c:pt>
                <c:pt idx="3522">
                  <c:v>1.863667</c:v>
                </c:pt>
                <c:pt idx="3523">
                  <c:v>1.8641959999999997</c:v>
                </c:pt>
                <c:pt idx="3524">
                  <c:v>1.8647249999999997</c:v>
                </c:pt>
                <c:pt idx="3525">
                  <c:v>1.8652539999999997</c:v>
                </c:pt>
                <c:pt idx="3526">
                  <c:v>1.8657829999999997</c:v>
                </c:pt>
                <c:pt idx="3527">
                  <c:v>1.8663119999999995</c:v>
                </c:pt>
                <c:pt idx="3528">
                  <c:v>1.8668409999999998</c:v>
                </c:pt>
                <c:pt idx="3529">
                  <c:v>1.8673699999999995</c:v>
                </c:pt>
                <c:pt idx="3530">
                  <c:v>1.8678989999999995</c:v>
                </c:pt>
                <c:pt idx="3531">
                  <c:v>1.8684279999999998</c:v>
                </c:pt>
                <c:pt idx="3532">
                  <c:v>1.8689569999999998</c:v>
                </c:pt>
                <c:pt idx="3533">
                  <c:v>1.869486</c:v>
                </c:pt>
                <c:pt idx="3534">
                  <c:v>1.8700149999999998</c:v>
                </c:pt>
                <c:pt idx="3535">
                  <c:v>1.8705439999999998</c:v>
                </c:pt>
                <c:pt idx="3536">
                  <c:v>1.8710729999999998</c:v>
                </c:pt>
                <c:pt idx="3537">
                  <c:v>1.8716019999999998</c:v>
                </c:pt>
                <c:pt idx="3538">
                  <c:v>1.872131</c:v>
                </c:pt>
                <c:pt idx="3539">
                  <c:v>1.8726599999999998</c:v>
                </c:pt>
                <c:pt idx="3540">
                  <c:v>1.8731889999999998</c:v>
                </c:pt>
                <c:pt idx="3541">
                  <c:v>1.8737179999999998</c:v>
                </c:pt>
                <c:pt idx="3542">
                  <c:v>1.8742469999999998</c:v>
                </c:pt>
                <c:pt idx="3543">
                  <c:v>1.8747759999999996</c:v>
                </c:pt>
                <c:pt idx="3544">
                  <c:v>1.8753049999999998</c:v>
                </c:pt>
                <c:pt idx="3545">
                  <c:v>1.8758339999999996</c:v>
                </c:pt>
                <c:pt idx="3546">
                  <c:v>1.8763629999999998</c:v>
                </c:pt>
                <c:pt idx="3547">
                  <c:v>1.8768919999999998</c:v>
                </c:pt>
                <c:pt idx="3548">
                  <c:v>1.8774209999999996</c:v>
                </c:pt>
                <c:pt idx="3549">
                  <c:v>1.8779499999999998</c:v>
                </c:pt>
                <c:pt idx="3550">
                  <c:v>1.8784789999999998</c:v>
                </c:pt>
                <c:pt idx="3551">
                  <c:v>1.879008</c:v>
                </c:pt>
                <c:pt idx="3552">
                  <c:v>1.8795369999999998</c:v>
                </c:pt>
                <c:pt idx="3553">
                  <c:v>1.8800659999999998</c:v>
                </c:pt>
                <c:pt idx="3554">
                  <c:v>1.880595</c:v>
                </c:pt>
                <c:pt idx="3555">
                  <c:v>1.8811239999999998</c:v>
                </c:pt>
                <c:pt idx="3556">
                  <c:v>1.8816529999999998</c:v>
                </c:pt>
                <c:pt idx="3557">
                  <c:v>1.8821819999999998</c:v>
                </c:pt>
                <c:pt idx="3558">
                  <c:v>1.8827109999999998</c:v>
                </c:pt>
                <c:pt idx="3559">
                  <c:v>1.8832399999999996</c:v>
                </c:pt>
                <c:pt idx="3560">
                  <c:v>1.8837689999999998</c:v>
                </c:pt>
                <c:pt idx="3561">
                  <c:v>1.8842979999999996</c:v>
                </c:pt>
                <c:pt idx="3562">
                  <c:v>1.8848269999999998</c:v>
                </c:pt>
                <c:pt idx="3563">
                  <c:v>1.8853559999999996</c:v>
                </c:pt>
                <c:pt idx="3564">
                  <c:v>1.8858849999999996</c:v>
                </c:pt>
                <c:pt idx="3565">
                  <c:v>1.8864139999999998</c:v>
                </c:pt>
                <c:pt idx="3566">
                  <c:v>1.8869429999999996</c:v>
                </c:pt>
                <c:pt idx="3567">
                  <c:v>1.8874719999999996</c:v>
                </c:pt>
                <c:pt idx="3568">
                  <c:v>1.8880009999999998</c:v>
                </c:pt>
                <c:pt idx="3569">
                  <c:v>1.8885299999999998</c:v>
                </c:pt>
                <c:pt idx="3570">
                  <c:v>1.8890589999999998</c:v>
                </c:pt>
                <c:pt idx="3571">
                  <c:v>1.8895879999999998</c:v>
                </c:pt>
                <c:pt idx="3572">
                  <c:v>1.890117</c:v>
                </c:pt>
                <c:pt idx="3573">
                  <c:v>1.8906459999999998</c:v>
                </c:pt>
                <c:pt idx="3574">
                  <c:v>1.8911749999999998</c:v>
                </c:pt>
                <c:pt idx="3575">
                  <c:v>1.8917039999999998</c:v>
                </c:pt>
                <c:pt idx="3576">
                  <c:v>1.8922329999999998</c:v>
                </c:pt>
                <c:pt idx="3577">
                  <c:v>1.8927619999999996</c:v>
                </c:pt>
                <c:pt idx="3578">
                  <c:v>1.8932909999999998</c:v>
                </c:pt>
                <c:pt idx="3579">
                  <c:v>1.8938199999999996</c:v>
                </c:pt>
                <c:pt idx="3580">
                  <c:v>1.8943489999999996</c:v>
                </c:pt>
                <c:pt idx="3581">
                  <c:v>1.8948779999999998</c:v>
                </c:pt>
                <c:pt idx="3582">
                  <c:v>1.8954069999999996</c:v>
                </c:pt>
                <c:pt idx="3583">
                  <c:v>1.8959359999999998</c:v>
                </c:pt>
                <c:pt idx="3584">
                  <c:v>1.8964649999999996</c:v>
                </c:pt>
                <c:pt idx="3585">
                  <c:v>1.8969939999999996</c:v>
                </c:pt>
                <c:pt idx="3586">
                  <c:v>1.8975229999999998</c:v>
                </c:pt>
                <c:pt idx="3587">
                  <c:v>1.8980519999999999</c:v>
                </c:pt>
                <c:pt idx="3588">
                  <c:v>1.8985810000000001</c:v>
                </c:pt>
                <c:pt idx="3589">
                  <c:v>1.8991099999999999</c:v>
                </c:pt>
                <c:pt idx="3590">
                  <c:v>1.8996389999999999</c:v>
                </c:pt>
                <c:pt idx="3591">
                  <c:v>1.9001679999999999</c:v>
                </c:pt>
                <c:pt idx="3592">
                  <c:v>1.9006969999999999</c:v>
                </c:pt>
                <c:pt idx="3593">
                  <c:v>1.9012259999999996</c:v>
                </c:pt>
                <c:pt idx="3594">
                  <c:v>1.9017549999999999</c:v>
                </c:pt>
                <c:pt idx="3595">
                  <c:v>1.9022839999999996</c:v>
                </c:pt>
                <c:pt idx="3596">
                  <c:v>1.9028129999999996</c:v>
                </c:pt>
                <c:pt idx="3597">
                  <c:v>1.9033419999999996</c:v>
                </c:pt>
                <c:pt idx="3598">
                  <c:v>1.9038709999999996</c:v>
                </c:pt>
                <c:pt idx="3599">
                  <c:v>1.9043999999999999</c:v>
                </c:pt>
                <c:pt idx="3600">
                  <c:v>1.9049289999999997</c:v>
                </c:pt>
                <c:pt idx="3601">
                  <c:v>1.9054579999999997</c:v>
                </c:pt>
                <c:pt idx="3602">
                  <c:v>1.9059869999999997</c:v>
                </c:pt>
                <c:pt idx="3603">
                  <c:v>1.9065159999999997</c:v>
                </c:pt>
                <c:pt idx="3604">
                  <c:v>1.9070449999999999</c:v>
                </c:pt>
                <c:pt idx="3605">
                  <c:v>1.9075739999999999</c:v>
                </c:pt>
                <c:pt idx="3606">
                  <c:v>1.9081029999999999</c:v>
                </c:pt>
                <c:pt idx="3607">
                  <c:v>1.9086319999999999</c:v>
                </c:pt>
                <c:pt idx="3608">
                  <c:v>1.9091609999999999</c:v>
                </c:pt>
                <c:pt idx="3609">
                  <c:v>1.9096899999999997</c:v>
                </c:pt>
                <c:pt idx="3610">
                  <c:v>1.9102189999999999</c:v>
                </c:pt>
                <c:pt idx="3611">
                  <c:v>1.9107479999999997</c:v>
                </c:pt>
                <c:pt idx="3612">
                  <c:v>1.9112769999999999</c:v>
                </c:pt>
                <c:pt idx="3613">
                  <c:v>1.9118059999999997</c:v>
                </c:pt>
                <c:pt idx="3614">
                  <c:v>1.9123349999999997</c:v>
                </c:pt>
                <c:pt idx="3615">
                  <c:v>1.9128639999999999</c:v>
                </c:pt>
                <c:pt idx="3616">
                  <c:v>1.9133929999999997</c:v>
                </c:pt>
                <c:pt idx="3617">
                  <c:v>1.9139219999999997</c:v>
                </c:pt>
                <c:pt idx="3618">
                  <c:v>1.9144509999999997</c:v>
                </c:pt>
                <c:pt idx="3619">
                  <c:v>1.9149799999999997</c:v>
                </c:pt>
                <c:pt idx="3620">
                  <c:v>1.9155089999999995</c:v>
                </c:pt>
                <c:pt idx="3621">
                  <c:v>1.9160379999999997</c:v>
                </c:pt>
                <c:pt idx="3622">
                  <c:v>1.9165669999999999</c:v>
                </c:pt>
                <c:pt idx="3623">
                  <c:v>1.9170959999999999</c:v>
                </c:pt>
                <c:pt idx="3624">
                  <c:v>1.9176249999999999</c:v>
                </c:pt>
                <c:pt idx="3625">
                  <c:v>1.9181539999999997</c:v>
                </c:pt>
                <c:pt idx="3626">
                  <c:v>1.9186829999999999</c:v>
                </c:pt>
                <c:pt idx="3627">
                  <c:v>1.9192119999999997</c:v>
                </c:pt>
                <c:pt idx="3628">
                  <c:v>1.9197409999999999</c:v>
                </c:pt>
                <c:pt idx="3629">
                  <c:v>1.9202699999999997</c:v>
                </c:pt>
                <c:pt idx="3630">
                  <c:v>1.9207989999999997</c:v>
                </c:pt>
                <c:pt idx="3631">
                  <c:v>1.9213279999999997</c:v>
                </c:pt>
                <c:pt idx="3632">
                  <c:v>1.9218569999999997</c:v>
                </c:pt>
                <c:pt idx="3633">
                  <c:v>1.9223859999999997</c:v>
                </c:pt>
                <c:pt idx="3634">
                  <c:v>1.9229149999999997</c:v>
                </c:pt>
                <c:pt idx="3635">
                  <c:v>1.9234439999999997</c:v>
                </c:pt>
                <c:pt idx="3636">
                  <c:v>1.9239729999999997</c:v>
                </c:pt>
                <c:pt idx="3637">
                  <c:v>1.9245019999999997</c:v>
                </c:pt>
                <c:pt idx="3638">
                  <c:v>1.9250309999999995</c:v>
                </c:pt>
                <c:pt idx="3639">
                  <c:v>1.9255599999999999</c:v>
                </c:pt>
                <c:pt idx="3640">
                  <c:v>1.9260889999999999</c:v>
                </c:pt>
                <c:pt idx="3641">
                  <c:v>1.9266179999999999</c:v>
                </c:pt>
                <c:pt idx="3642">
                  <c:v>1.9271469999999999</c:v>
                </c:pt>
                <c:pt idx="3643">
                  <c:v>1.9276759999999997</c:v>
                </c:pt>
                <c:pt idx="3644">
                  <c:v>1.9282049999999999</c:v>
                </c:pt>
                <c:pt idx="3645">
                  <c:v>1.9287339999999997</c:v>
                </c:pt>
                <c:pt idx="3646">
                  <c:v>1.9292629999999997</c:v>
                </c:pt>
                <c:pt idx="3647">
                  <c:v>1.9297919999999997</c:v>
                </c:pt>
                <c:pt idx="3648">
                  <c:v>1.9303209999999997</c:v>
                </c:pt>
                <c:pt idx="3649">
                  <c:v>1.93085</c:v>
                </c:pt>
                <c:pt idx="3650">
                  <c:v>1.9313789999999997</c:v>
                </c:pt>
                <c:pt idx="3651">
                  <c:v>1.9319079999999997</c:v>
                </c:pt>
                <c:pt idx="3652">
                  <c:v>1.9324369999999997</c:v>
                </c:pt>
                <c:pt idx="3653">
                  <c:v>1.9329659999999997</c:v>
                </c:pt>
                <c:pt idx="3654">
                  <c:v>1.9334949999999995</c:v>
                </c:pt>
                <c:pt idx="3655">
                  <c:v>1.9340239999999997</c:v>
                </c:pt>
                <c:pt idx="3656">
                  <c:v>1.9345529999999995</c:v>
                </c:pt>
                <c:pt idx="3657">
                  <c:v>1.935082</c:v>
                </c:pt>
                <c:pt idx="3658">
                  <c:v>1.935611</c:v>
                </c:pt>
                <c:pt idx="3659">
                  <c:v>1.9361399999999998</c:v>
                </c:pt>
                <c:pt idx="3660">
                  <c:v>1.936669</c:v>
                </c:pt>
                <c:pt idx="3661">
                  <c:v>1.9371979999999998</c:v>
                </c:pt>
                <c:pt idx="3662">
                  <c:v>1.9377269999999998</c:v>
                </c:pt>
                <c:pt idx="3663">
                  <c:v>1.9382559999999998</c:v>
                </c:pt>
                <c:pt idx="3664">
                  <c:v>1.9387849999999998</c:v>
                </c:pt>
                <c:pt idx="3665">
                  <c:v>1.9393139999999995</c:v>
                </c:pt>
                <c:pt idx="3666">
                  <c:v>1.9398429999999998</c:v>
                </c:pt>
                <c:pt idx="3667">
                  <c:v>1.9403719999999998</c:v>
                </c:pt>
                <c:pt idx="3668">
                  <c:v>1.9409009999999998</c:v>
                </c:pt>
                <c:pt idx="3669">
                  <c:v>1.9414299999999998</c:v>
                </c:pt>
                <c:pt idx="3670">
                  <c:v>1.9419589999999995</c:v>
                </c:pt>
                <c:pt idx="3671">
                  <c:v>1.9424879999999998</c:v>
                </c:pt>
                <c:pt idx="3672">
                  <c:v>1.9430169999999996</c:v>
                </c:pt>
                <c:pt idx="3673">
                  <c:v>1.9435459999999998</c:v>
                </c:pt>
                <c:pt idx="3674">
                  <c:v>1.9440749999999996</c:v>
                </c:pt>
                <c:pt idx="3675">
                  <c:v>1.9446039999999998</c:v>
                </c:pt>
                <c:pt idx="3676">
                  <c:v>1.945133</c:v>
                </c:pt>
                <c:pt idx="3677">
                  <c:v>1.9456619999999998</c:v>
                </c:pt>
                <c:pt idx="3678">
                  <c:v>1.946191</c:v>
                </c:pt>
                <c:pt idx="3679">
                  <c:v>1.9467199999999998</c:v>
                </c:pt>
                <c:pt idx="3680">
                  <c:v>1.9472489999999998</c:v>
                </c:pt>
                <c:pt idx="3681">
                  <c:v>1.9477779999999998</c:v>
                </c:pt>
                <c:pt idx="3682">
                  <c:v>1.9483069999999998</c:v>
                </c:pt>
                <c:pt idx="3683">
                  <c:v>1.9488359999999998</c:v>
                </c:pt>
                <c:pt idx="3684">
                  <c:v>1.9493649999999998</c:v>
                </c:pt>
                <c:pt idx="3685">
                  <c:v>1.9498939999999998</c:v>
                </c:pt>
                <c:pt idx="3686">
                  <c:v>1.9504229999999996</c:v>
                </c:pt>
                <c:pt idx="3687">
                  <c:v>1.9509519999999998</c:v>
                </c:pt>
                <c:pt idx="3688">
                  <c:v>1.9514809999999996</c:v>
                </c:pt>
                <c:pt idx="3689">
                  <c:v>1.9520099999999998</c:v>
                </c:pt>
                <c:pt idx="3690">
                  <c:v>1.9525389999999996</c:v>
                </c:pt>
                <c:pt idx="3691">
                  <c:v>1.9530679999999996</c:v>
                </c:pt>
                <c:pt idx="3692">
                  <c:v>1.9535969999999996</c:v>
                </c:pt>
                <c:pt idx="3693">
                  <c:v>1.9541259999999998</c:v>
                </c:pt>
                <c:pt idx="3694">
                  <c:v>1.954655</c:v>
                </c:pt>
                <c:pt idx="3695">
                  <c:v>1.9551839999999998</c:v>
                </c:pt>
                <c:pt idx="3696">
                  <c:v>1.9557129999999998</c:v>
                </c:pt>
                <c:pt idx="3697">
                  <c:v>1.9562419999999998</c:v>
                </c:pt>
                <c:pt idx="3698">
                  <c:v>1.9567709999999998</c:v>
                </c:pt>
                <c:pt idx="3699">
                  <c:v>1.9572999999999996</c:v>
                </c:pt>
                <c:pt idx="3700">
                  <c:v>1.9578289999999998</c:v>
                </c:pt>
                <c:pt idx="3701">
                  <c:v>1.9583579999999998</c:v>
                </c:pt>
                <c:pt idx="3702">
                  <c:v>1.9588869999999998</c:v>
                </c:pt>
                <c:pt idx="3703">
                  <c:v>1.9594159999999998</c:v>
                </c:pt>
                <c:pt idx="3704">
                  <c:v>1.9599449999999996</c:v>
                </c:pt>
                <c:pt idx="3705">
                  <c:v>1.9604739999999998</c:v>
                </c:pt>
                <c:pt idx="3706">
                  <c:v>1.9610029999999996</c:v>
                </c:pt>
                <c:pt idx="3707">
                  <c:v>1.9615319999999996</c:v>
                </c:pt>
                <c:pt idx="3708">
                  <c:v>1.9620609999999996</c:v>
                </c:pt>
                <c:pt idx="3709">
                  <c:v>1.9625899999999996</c:v>
                </c:pt>
                <c:pt idx="3710">
                  <c:v>1.9631189999999994</c:v>
                </c:pt>
                <c:pt idx="3711">
                  <c:v>1.9636479999999998</c:v>
                </c:pt>
                <c:pt idx="3712">
                  <c:v>1.9641769999999998</c:v>
                </c:pt>
                <c:pt idx="3713">
                  <c:v>1.9647059999999998</c:v>
                </c:pt>
                <c:pt idx="3714">
                  <c:v>1.9652349999999998</c:v>
                </c:pt>
                <c:pt idx="3715">
                  <c:v>1.9657639999999996</c:v>
                </c:pt>
                <c:pt idx="3716">
                  <c:v>1.9662929999999998</c:v>
                </c:pt>
                <c:pt idx="3717">
                  <c:v>1.9668219999999996</c:v>
                </c:pt>
                <c:pt idx="3718">
                  <c:v>1.9673509999999998</c:v>
                </c:pt>
                <c:pt idx="3719">
                  <c:v>1.9678799999999999</c:v>
                </c:pt>
                <c:pt idx="3720">
                  <c:v>1.9684089999999996</c:v>
                </c:pt>
                <c:pt idx="3721">
                  <c:v>1.9689379999999999</c:v>
                </c:pt>
                <c:pt idx="3722">
                  <c:v>1.9694669999999996</c:v>
                </c:pt>
                <c:pt idx="3723">
                  <c:v>1.9699959999999996</c:v>
                </c:pt>
                <c:pt idx="3724">
                  <c:v>1.9705249999999996</c:v>
                </c:pt>
                <c:pt idx="3725">
                  <c:v>1.9710539999999996</c:v>
                </c:pt>
                <c:pt idx="3726">
                  <c:v>1.9715829999999994</c:v>
                </c:pt>
                <c:pt idx="3727">
                  <c:v>1.9721119999999996</c:v>
                </c:pt>
                <c:pt idx="3728">
                  <c:v>1.9726409999999996</c:v>
                </c:pt>
                <c:pt idx="3729">
                  <c:v>1.9731699999999999</c:v>
                </c:pt>
                <c:pt idx="3730">
                  <c:v>1.9736989999999999</c:v>
                </c:pt>
                <c:pt idx="3731">
                  <c:v>1.9742279999999999</c:v>
                </c:pt>
                <c:pt idx="3732">
                  <c:v>1.9747569999999999</c:v>
                </c:pt>
                <c:pt idx="3733">
                  <c:v>1.9752859999999997</c:v>
                </c:pt>
                <c:pt idx="3734">
                  <c:v>1.9758149999999999</c:v>
                </c:pt>
                <c:pt idx="3735">
                  <c:v>1.9763439999999999</c:v>
                </c:pt>
                <c:pt idx="3736">
                  <c:v>1.9768729999999997</c:v>
                </c:pt>
                <c:pt idx="3737">
                  <c:v>1.9774019999999999</c:v>
                </c:pt>
                <c:pt idx="3738">
                  <c:v>1.9779309999999997</c:v>
                </c:pt>
                <c:pt idx="3739">
                  <c:v>1.9784599999999999</c:v>
                </c:pt>
                <c:pt idx="3740">
                  <c:v>1.9789889999999997</c:v>
                </c:pt>
                <c:pt idx="3741">
                  <c:v>1.9795179999999997</c:v>
                </c:pt>
                <c:pt idx="3742">
                  <c:v>1.9800469999999997</c:v>
                </c:pt>
                <c:pt idx="3743">
                  <c:v>1.9805759999999997</c:v>
                </c:pt>
                <c:pt idx="3744">
                  <c:v>1.9811049999999994</c:v>
                </c:pt>
                <c:pt idx="3745">
                  <c:v>1.9816339999999997</c:v>
                </c:pt>
                <c:pt idx="3746">
                  <c:v>1.9821629999999997</c:v>
                </c:pt>
                <c:pt idx="3747">
                  <c:v>1.9826919999999999</c:v>
                </c:pt>
                <c:pt idx="3748">
                  <c:v>1.9832209999999999</c:v>
                </c:pt>
                <c:pt idx="3749">
                  <c:v>1.9837499999999997</c:v>
                </c:pt>
                <c:pt idx="3750">
                  <c:v>1.9842789999999999</c:v>
                </c:pt>
                <c:pt idx="3751">
                  <c:v>1.9848079999999997</c:v>
                </c:pt>
                <c:pt idx="3752">
                  <c:v>1.9853369999999997</c:v>
                </c:pt>
                <c:pt idx="3753">
                  <c:v>1.9858659999999999</c:v>
                </c:pt>
                <c:pt idx="3754">
                  <c:v>1.9863949999999997</c:v>
                </c:pt>
                <c:pt idx="3755">
                  <c:v>1.9869239999999999</c:v>
                </c:pt>
                <c:pt idx="3756">
                  <c:v>1.9874529999999997</c:v>
                </c:pt>
                <c:pt idx="3757">
                  <c:v>1.9879819999999997</c:v>
                </c:pt>
                <c:pt idx="3758">
                  <c:v>1.9885109999999997</c:v>
                </c:pt>
                <c:pt idx="3759">
                  <c:v>1.9890399999999997</c:v>
                </c:pt>
                <c:pt idx="3760">
                  <c:v>1.9895689999999995</c:v>
                </c:pt>
                <c:pt idx="3761">
                  <c:v>1.9900979999999997</c:v>
                </c:pt>
                <c:pt idx="3762">
                  <c:v>1.9906269999999997</c:v>
                </c:pt>
                <c:pt idx="3763">
                  <c:v>1.9911559999999997</c:v>
                </c:pt>
                <c:pt idx="3764">
                  <c:v>1.9916849999999997</c:v>
                </c:pt>
                <c:pt idx="3765">
                  <c:v>1.9922139999999997</c:v>
                </c:pt>
                <c:pt idx="3766">
                  <c:v>1.9927429999999999</c:v>
                </c:pt>
                <c:pt idx="3767">
                  <c:v>1.9932719999999997</c:v>
                </c:pt>
                <c:pt idx="3768">
                  <c:v>1.9938009999999999</c:v>
                </c:pt>
                <c:pt idx="3769">
                  <c:v>1.9943299999999999</c:v>
                </c:pt>
                <c:pt idx="3770">
                  <c:v>1.9948589999999997</c:v>
                </c:pt>
                <c:pt idx="3771">
                  <c:v>1.9953879999999999</c:v>
                </c:pt>
                <c:pt idx="3772">
                  <c:v>1.9959169999999997</c:v>
                </c:pt>
                <c:pt idx="3773">
                  <c:v>1.9964459999999997</c:v>
                </c:pt>
                <c:pt idx="3774">
                  <c:v>1.9969749999999997</c:v>
                </c:pt>
                <c:pt idx="3775">
                  <c:v>1.9975039999999997</c:v>
                </c:pt>
                <c:pt idx="3776">
                  <c:v>1.9980329999999995</c:v>
                </c:pt>
                <c:pt idx="3777">
                  <c:v>1.9985619999999997</c:v>
                </c:pt>
                <c:pt idx="3778">
                  <c:v>1.9990909999999995</c:v>
                </c:pt>
                <c:pt idx="3779">
                  <c:v>1.9996199999999997</c:v>
                </c:pt>
                <c:pt idx="3780">
                  <c:v>2.000149</c:v>
                </c:pt>
                <c:pt idx="3781">
                  <c:v>2.0006779999999997</c:v>
                </c:pt>
                <c:pt idx="3782">
                  <c:v>2.001207</c:v>
                </c:pt>
                <c:pt idx="3783">
                  <c:v>2.0017359999999997</c:v>
                </c:pt>
                <c:pt idx="3784">
                  <c:v>2.002265</c:v>
                </c:pt>
                <c:pt idx="3785">
                  <c:v>2.0027939999999997</c:v>
                </c:pt>
                <c:pt idx="3786">
                  <c:v>2.003323</c:v>
                </c:pt>
                <c:pt idx="3787">
                  <c:v>2.0038519999999997</c:v>
                </c:pt>
                <c:pt idx="3788">
                  <c:v>2.004381</c:v>
                </c:pt>
                <c:pt idx="3789">
                  <c:v>2.0049099999999997</c:v>
                </c:pt>
                <c:pt idx="3790">
                  <c:v>2.0054389999999995</c:v>
                </c:pt>
                <c:pt idx="3791">
                  <c:v>2.0059679999999998</c:v>
                </c:pt>
                <c:pt idx="3792">
                  <c:v>2.0064969999999995</c:v>
                </c:pt>
                <c:pt idx="3793">
                  <c:v>2.0070259999999998</c:v>
                </c:pt>
                <c:pt idx="3794">
                  <c:v>2.0075549999999995</c:v>
                </c:pt>
                <c:pt idx="3795">
                  <c:v>2.0080839999999998</c:v>
                </c:pt>
                <c:pt idx="3796">
                  <c:v>2.008613</c:v>
                </c:pt>
                <c:pt idx="3797">
                  <c:v>2.0091419999999998</c:v>
                </c:pt>
                <c:pt idx="3798">
                  <c:v>2.0096709999999995</c:v>
                </c:pt>
                <c:pt idx="3799">
                  <c:v>2.0101999999999998</c:v>
                </c:pt>
                <c:pt idx="3800">
                  <c:v>2.010729</c:v>
                </c:pt>
                <c:pt idx="3801">
                  <c:v>2.0112579999999998</c:v>
                </c:pt>
                <c:pt idx="3802">
                  <c:v>2.011787</c:v>
                </c:pt>
                <c:pt idx="3803">
                  <c:v>2.0123159999999998</c:v>
                </c:pt>
                <c:pt idx="3804">
                  <c:v>2.012845</c:v>
                </c:pt>
                <c:pt idx="3805">
                  <c:v>2.0133739999999998</c:v>
                </c:pt>
                <c:pt idx="3806">
                  <c:v>2.0139029999999996</c:v>
                </c:pt>
                <c:pt idx="3807">
                  <c:v>2.0144319999999998</c:v>
                </c:pt>
                <c:pt idx="3808">
                  <c:v>2.0149609999999996</c:v>
                </c:pt>
                <c:pt idx="3809">
                  <c:v>2.0154899999999998</c:v>
                </c:pt>
                <c:pt idx="3810">
                  <c:v>2.0160189999999996</c:v>
                </c:pt>
                <c:pt idx="3811">
                  <c:v>2.0165479999999998</c:v>
                </c:pt>
                <c:pt idx="3812">
                  <c:v>2.0170769999999996</c:v>
                </c:pt>
                <c:pt idx="3813">
                  <c:v>2.0176059999999998</c:v>
                </c:pt>
                <c:pt idx="3814">
                  <c:v>2.0181349999999996</c:v>
                </c:pt>
                <c:pt idx="3815">
                  <c:v>2.0186639999999998</c:v>
                </c:pt>
                <c:pt idx="3816">
                  <c:v>2.0191929999999996</c:v>
                </c:pt>
                <c:pt idx="3817">
                  <c:v>2.0197219999999994</c:v>
                </c:pt>
                <c:pt idx="3818">
                  <c:v>2.020251</c:v>
                </c:pt>
                <c:pt idx="3819">
                  <c:v>2.0207799999999998</c:v>
                </c:pt>
                <c:pt idx="3820">
                  <c:v>2.021309</c:v>
                </c:pt>
                <c:pt idx="3821">
                  <c:v>2.0218379999999998</c:v>
                </c:pt>
                <c:pt idx="3822">
                  <c:v>2.0223669999999996</c:v>
                </c:pt>
                <c:pt idx="3823">
                  <c:v>2.0228959999999998</c:v>
                </c:pt>
                <c:pt idx="3824">
                  <c:v>2.0234249999999996</c:v>
                </c:pt>
                <c:pt idx="3825">
                  <c:v>2.0239539999999998</c:v>
                </c:pt>
                <c:pt idx="3826">
                  <c:v>2.0244829999999996</c:v>
                </c:pt>
                <c:pt idx="3827">
                  <c:v>2.0250119999999998</c:v>
                </c:pt>
                <c:pt idx="3828">
                  <c:v>2.0255409999999996</c:v>
                </c:pt>
                <c:pt idx="3829">
                  <c:v>2.0260699999999998</c:v>
                </c:pt>
                <c:pt idx="3830">
                  <c:v>2.0265989999999996</c:v>
                </c:pt>
                <c:pt idx="3831">
                  <c:v>2.0271279999999998</c:v>
                </c:pt>
                <c:pt idx="3832">
                  <c:v>2.0276569999999996</c:v>
                </c:pt>
                <c:pt idx="3833">
                  <c:v>2.0281859999999994</c:v>
                </c:pt>
                <c:pt idx="3834">
                  <c:v>2.0287149999999996</c:v>
                </c:pt>
                <c:pt idx="3835">
                  <c:v>2.0292439999999994</c:v>
                </c:pt>
                <c:pt idx="3836">
                  <c:v>2.029773</c:v>
                </c:pt>
                <c:pt idx="3837">
                  <c:v>2.0303019999999998</c:v>
                </c:pt>
                <c:pt idx="3838">
                  <c:v>2.0308309999999996</c:v>
                </c:pt>
                <c:pt idx="3839">
                  <c:v>2.0313599999999998</c:v>
                </c:pt>
                <c:pt idx="3840">
                  <c:v>2.0318889999999996</c:v>
                </c:pt>
                <c:pt idx="3841">
                  <c:v>2.0324179999999998</c:v>
                </c:pt>
                <c:pt idx="3842">
                  <c:v>2.0329469999999996</c:v>
                </c:pt>
                <c:pt idx="3843">
                  <c:v>2.0334759999999998</c:v>
                </c:pt>
                <c:pt idx="3844">
                  <c:v>2.0340049999999996</c:v>
                </c:pt>
                <c:pt idx="3845">
                  <c:v>2.0345339999999998</c:v>
                </c:pt>
                <c:pt idx="3846">
                  <c:v>2.0350629999999996</c:v>
                </c:pt>
                <c:pt idx="3847">
                  <c:v>2.0355919999999998</c:v>
                </c:pt>
                <c:pt idx="3848">
                  <c:v>2.0361209999999996</c:v>
                </c:pt>
                <c:pt idx="3849">
                  <c:v>2.0366499999999998</c:v>
                </c:pt>
                <c:pt idx="3850">
                  <c:v>2.0371789999999996</c:v>
                </c:pt>
                <c:pt idx="3851">
                  <c:v>2.0377079999999994</c:v>
                </c:pt>
                <c:pt idx="3852">
                  <c:v>2.0382369999999996</c:v>
                </c:pt>
                <c:pt idx="3853">
                  <c:v>2.0387659999999994</c:v>
                </c:pt>
                <c:pt idx="3854">
                  <c:v>2.0392950000000001</c:v>
                </c:pt>
                <c:pt idx="3855">
                  <c:v>2.0398239999999999</c:v>
                </c:pt>
                <c:pt idx="3856">
                  <c:v>2.0403529999999996</c:v>
                </c:pt>
                <c:pt idx="3857">
                  <c:v>2.0408819999999999</c:v>
                </c:pt>
                <c:pt idx="3858">
                  <c:v>2.0414109999999996</c:v>
                </c:pt>
                <c:pt idx="3859">
                  <c:v>2.0419399999999999</c:v>
                </c:pt>
                <c:pt idx="3860">
                  <c:v>2.0424689999999996</c:v>
                </c:pt>
                <c:pt idx="3861">
                  <c:v>2.0429979999999999</c:v>
                </c:pt>
                <c:pt idx="3862">
                  <c:v>2.0435269999999996</c:v>
                </c:pt>
                <c:pt idx="3863">
                  <c:v>2.0440559999999999</c:v>
                </c:pt>
                <c:pt idx="3864">
                  <c:v>2.0445849999999997</c:v>
                </c:pt>
                <c:pt idx="3865">
                  <c:v>2.0451139999999999</c:v>
                </c:pt>
                <c:pt idx="3866">
                  <c:v>2.0456429999999997</c:v>
                </c:pt>
                <c:pt idx="3867">
                  <c:v>2.0461719999999994</c:v>
                </c:pt>
                <c:pt idx="3868">
                  <c:v>2.0467009999999997</c:v>
                </c:pt>
                <c:pt idx="3869">
                  <c:v>2.0472299999999994</c:v>
                </c:pt>
                <c:pt idx="3870">
                  <c:v>2.0477589999999997</c:v>
                </c:pt>
                <c:pt idx="3871">
                  <c:v>2.0482879999999994</c:v>
                </c:pt>
                <c:pt idx="3872">
                  <c:v>2.0488169999999997</c:v>
                </c:pt>
                <c:pt idx="3873">
                  <c:v>2.0493459999999999</c:v>
                </c:pt>
                <c:pt idx="3874">
                  <c:v>2.0498749999999997</c:v>
                </c:pt>
                <c:pt idx="3875">
                  <c:v>2.0504039999999999</c:v>
                </c:pt>
                <c:pt idx="3876">
                  <c:v>2.0509329999999997</c:v>
                </c:pt>
                <c:pt idx="3877">
                  <c:v>2.0514619999999999</c:v>
                </c:pt>
                <c:pt idx="3878">
                  <c:v>2.0519909999999997</c:v>
                </c:pt>
                <c:pt idx="3879">
                  <c:v>2.0525199999999999</c:v>
                </c:pt>
                <c:pt idx="3880">
                  <c:v>2.0530489999999997</c:v>
                </c:pt>
                <c:pt idx="3881">
                  <c:v>2.0535779999999999</c:v>
                </c:pt>
                <c:pt idx="3882">
                  <c:v>2.0541069999999997</c:v>
                </c:pt>
                <c:pt idx="3883">
                  <c:v>2.0546359999999995</c:v>
                </c:pt>
                <c:pt idx="3884">
                  <c:v>2.0551649999999997</c:v>
                </c:pt>
                <c:pt idx="3885">
                  <c:v>2.0556939999999995</c:v>
                </c:pt>
                <c:pt idx="3886">
                  <c:v>2.0562229999999997</c:v>
                </c:pt>
                <c:pt idx="3887">
                  <c:v>2.0567519999999995</c:v>
                </c:pt>
                <c:pt idx="3888">
                  <c:v>2.0572809999999997</c:v>
                </c:pt>
                <c:pt idx="3889">
                  <c:v>2.0578099999999995</c:v>
                </c:pt>
                <c:pt idx="3890">
                  <c:v>2.0583389999999997</c:v>
                </c:pt>
                <c:pt idx="3891">
                  <c:v>2.0588679999999999</c:v>
                </c:pt>
                <c:pt idx="3892">
                  <c:v>2.0593969999999997</c:v>
                </c:pt>
                <c:pt idx="3893">
                  <c:v>2.0599259999999999</c:v>
                </c:pt>
                <c:pt idx="3894">
                  <c:v>2.0604549999999997</c:v>
                </c:pt>
                <c:pt idx="3895">
                  <c:v>2.0609839999999999</c:v>
                </c:pt>
                <c:pt idx="3896">
                  <c:v>2.0615129999999997</c:v>
                </c:pt>
                <c:pt idx="3897">
                  <c:v>2.0620419999999999</c:v>
                </c:pt>
                <c:pt idx="3898">
                  <c:v>2.0625709999999997</c:v>
                </c:pt>
                <c:pt idx="3899">
                  <c:v>2.0630999999999995</c:v>
                </c:pt>
                <c:pt idx="3900">
                  <c:v>2.0636289999999997</c:v>
                </c:pt>
                <c:pt idx="3901">
                  <c:v>2.0641579999999995</c:v>
                </c:pt>
                <c:pt idx="3902">
                  <c:v>2.0646869999999997</c:v>
                </c:pt>
                <c:pt idx="3903">
                  <c:v>2.0652159999999995</c:v>
                </c:pt>
                <c:pt idx="3904">
                  <c:v>2.0657449999999997</c:v>
                </c:pt>
                <c:pt idx="3905">
                  <c:v>2.0662739999999995</c:v>
                </c:pt>
                <c:pt idx="3906">
                  <c:v>2.0668029999999997</c:v>
                </c:pt>
                <c:pt idx="3907">
                  <c:v>2.0673319999999995</c:v>
                </c:pt>
                <c:pt idx="3908">
                  <c:v>2.0678609999999997</c:v>
                </c:pt>
                <c:pt idx="3909">
                  <c:v>2.06839</c:v>
                </c:pt>
                <c:pt idx="3910">
                  <c:v>2.0689189999999997</c:v>
                </c:pt>
                <c:pt idx="3911">
                  <c:v>2.069448</c:v>
                </c:pt>
                <c:pt idx="3912">
                  <c:v>2.0699769999999997</c:v>
                </c:pt>
                <c:pt idx="3913">
                  <c:v>2.070506</c:v>
                </c:pt>
                <c:pt idx="3914">
                  <c:v>2.0710349999999997</c:v>
                </c:pt>
                <c:pt idx="3915">
                  <c:v>2.071564</c:v>
                </c:pt>
                <c:pt idx="3916">
                  <c:v>2.0720929999999997</c:v>
                </c:pt>
                <c:pt idx="3917">
                  <c:v>2.0726219999999995</c:v>
                </c:pt>
                <c:pt idx="3918">
                  <c:v>2.0731509999999997</c:v>
                </c:pt>
                <c:pt idx="3919">
                  <c:v>2.0736799999999995</c:v>
                </c:pt>
                <c:pt idx="3920">
                  <c:v>2.0742089999999997</c:v>
                </c:pt>
                <c:pt idx="3921">
                  <c:v>2.0747379999999995</c:v>
                </c:pt>
                <c:pt idx="3922">
                  <c:v>2.0752669999999998</c:v>
                </c:pt>
                <c:pt idx="3923">
                  <c:v>2.0757959999999995</c:v>
                </c:pt>
                <c:pt idx="3924">
                  <c:v>2.0763249999999998</c:v>
                </c:pt>
                <c:pt idx="3925">
                  <c:v>2.0768539999999995</c:v>
                </c:pt>
                <c:pt idx="3926">
                  <c:v>2.0773829999999998</c:v>
                </c:pt>
                <c:pt idx="3927">
                  <c:v>2.077912</c:v>
                </c:pt>
                <c:pt idx="3928">
                  <c:v>2.0784409999999998</c:v>
                </c:pt>
                <c:pt idx="3929">
                  <c:v>2.07897</c:v>
                </c:pt>
                <c:pt idx="3930">
                  <c:v>2.0794989999999998</c:v>
                </c:pt>
                <c:pt idx="3931">
                  <c:v>2.080028</c:v>
                </c:pt>
                <c:pt idx="3932">
                  <c:v>2.0805569999999998</c:v>
                </c:pt>
                <c:pt idx="3933">
                  <c:v>2.0810859999999995</c:v>
                </c:pt>
                <c:pt idx="3934">
                  <c:v>2.0816149999999998</c:v>
                </c:pt>
                <c:pt idx="3935">
                  <c:v>2.0821439999999996</c:v>
                </c:pt>
                <c:pt idx="3936">
                  <c:v>2.0826729999999998</c:v>
                </c:pt>
                <c:pt idx="3937">
                  <c:v>2.0832019999999996</c:v>
                </c:pt>
                <c:pt idx="3938">
                  <c:v>2.0837309999999998</c:v>
                </c:pt>
                <c:pt idx="3939">
                  <c:v>2.0842599999999996</c:v>
                </c:pt>
                <c:pt idx="3940">
                  <c:v>2.0847889999999998</c:v>
                </c:pt>
                <c:pt idx="3941">
                  <c:v>2.0853179999999996</c:v>
                </c:pt>
                <c:pt idx="3942">
                  <c:v>2.0858469999999998</c:v>
                </c:pt>
                <c:pt idx="3943">
                  <c:v>2.086376</c:v>
                </c:pt>
                <c:pt idx="3944">
                  <c:v>2.0869049999999998</c:v>
                </c:pt>
                <c:pt idx="3945">
                  <c:v>2.087434</c:v>
                </c:pt>
                <c:pt idx="3946">
                  <c:v>2.0879629999999998</c:v>
                </c:pt>
                <c:pt idx="3947">
                  <c:v>2.088492</c:v>
                </c:pt>
                <c:pt idx="3948">
                  <c:v>2.0890209999999998</c:v>
                </c:pt>
                <c:pt idx="3949">
                  <c:v>2.0895499999999996</c:v>
                </c:pt>
                <c:pt idx="3950">
                  <c:v>2.0900789999999998</c:v>
                </c:pt>
                <c:pt idx="3951">
                  <c:v>2.0906079999999996</c:v>
                </c:pt>
                <c:pt idx="3952">
                  <c:v>2.0911369999999998</c:v>
                </c:pt>
                <c:pt idx="3953">
                  <c:v>2.0916659999999996</c:v>
                </c:pt>
                <c:pt idx="3954">
                  <c:v>2.0921949999999998</c:v>
                </c:pt>
                <c:pt idx="3955">
                  <c:v>2.0927239999999996</c:v>
                </c:pt>
                <c:pt idx="3956">
                  <c:v>2.0932529999999998</c:v>
                </c:pt>
                <c:pt idx="3957">
                  <c:v>2.0937819999999996</c:v>
                </c:pt>
                <c:pt idx="3958">
                  <c:v>2.0943109999999998</c:v>
                </c:pt>
                <c:pt idx="3959">
                  <c:v>2.0948399999999996</c:v>
                </c:pt>
                <c:pt idx="3960">
                  <c:v>2.0953689999999994</c:v>
                </c:pt>
                <c:pt idx="3961">
                  <c:v>2.095898</c:v>
                </c:pt>
                <c:pt idx="3962">
                  <c:v>2.0964269999999998</c:v>
                </c:pt>
                <c:pt idx="3963">
                  <c:v>2.096956</c:v>
                </c:pt>
                <c:pt idx="3964">
                  <c:v>2.0974849999999998</c:v>
                </c:pt>
                <c:pt idx="3965">
                  <c:v>2.0980139999999996</c:v>
                </c:pt>
                <c:pt idx="3966">
                  <c:v>2.0985429999999998</c:v>
                </c:pt>
                <c:pt idx="3967">
                  <c:v>2.0990719999999996</c:v>
                </c:pt>
                <c:pt idx="3968">
                  <c:v>2.0996009999999998</c:v>
                </c:pt>
                <c:pt idx="3969">
                  <c:v>2.1001299999999996</c:v>
                </c:pt>
                <c:pt idx="3970">
                  <c:v>2.1006589999999998</c:v>
                </c:pt>
                <c:pt idx="3971">
                  <c:v>2.1011879999999996</c:v>
                </c:pt>
                <c:pt idx="3972">
                  <c:v>2.1017169999999998</c:v>
                </c:pt>
                <c:pt idx="3973">
                  <c:v>2.1022459999999996</c:v>
                </c:pt>
                <c:pt idx="3974">
                  <c:v>2.1027749999999998</c:v>
                </c:pt>
                <c:pt idx="3975">
                  <c:v>2.1033039999999996</c:v>
                </c:pt>
                <c:pt idx="3976">
                  <c:v>2.1038329999999998</c:v>
                </c:pt>
                <c:pt idx="3977">
                  <c:v>2.1043619999999996</c:v>
                </c:pt>
                <c:pt idx="3978">
                  <c:v>2.1048909999999994</c:v>
                </c:pt>
                <c:pt idx="3979">
                  <c:v>2.1054200000000001</c:v>
                </c:pt>
                <c:pt idx="3980">
                  <c:v>2.1059489999999998</c:v>
                </c:pt>
                <c:pt idx="3981">
                  <c:v>2.1064780000000001</c:v>
                </c:pt>
                <c:pt idx="3982">
                  <c:v>2.1070069999999999</c:v>
                </c:pt>
                <c:pt idx="3983">
                  <c:v>2.1075359999999996</c:v>
                </c:pt>
                <c:pt idx="3984">
                  <c:v>2.1080649999999999</c:v>
                </c:pt>
                <c:pt idx="3985">
                  <c:v>2.1085939999999996</c:v>
                </c:pt>
                <c:pt idx="3986">
                  <c:v>2.1091229999999999</c:v>
                </c:pt>
                <c:pt idx="3987">
                  <c:v>2.1096519999999996</c:v>
                </c:pt>
                <c:pt idx="3988">
                  <c:v>2.1101809999999999</c:v>
                </c:pt>
                <c:pt idx="3989">
                  <c:v>2.1107099999999996</c:v>
                </c:pt>
                <c:pt idx="3990">
                  <c:v>2.1112389999999999</c:v>
                </c:pt>
                <c:pt idx="3991">
                  <c:v>2.1117679999999996</c:v>
                </c:pt>
                <c:pt idx="3992">
                  <c:v>2.1122969999999999</c:v>
                </c:pt>
                <c:pt idx="3993">
                  <c:v>2.1128259999999996</c:v>
                </c:pt>
                <c:pt idx="3994">
                  <c:v>2.1133549999999994</c:v>
                </c:pt>
                <c:pt idx="3995">
                  <c:v>2.1138839999999997</c:v>
                </c:pt>
                <c:pt idx="3996">
                  <c:v>2.1144129999999994</c:v>
                </c:pt>
                <c:pt idx="3997">
                  <c:v>2.1149420000000001</c:v>
                </c:pt>
                <c:pt idx="3998">
                  <c:v>2.1154709999999999</c:v>
                </c:pt>
                <c:pt idx="3999">
                  <c:v>2.1159999999999997</c:v>
                </c:pt>
              </c:numCache>
              <c:extLst xmlns:c15="http://schemas.microsoft.com/office/drawing/2012/chart"/>
            </c:numRef>
          </c:xVal>
          <c:yVal>
            <c:numRef>
              <c:f>'Sheet2 (2)'!$K$2:$K$4001</c:f>
              <c:numCache>
                <c:formatCode>General</c:formatCode>
                <c:ptCount val="4000"/>
                <c:pt idx="0">
                  <c:v>4.0450600000000003</c:v>
                </c:pt>
                <c:pt idx="1">
                  <c:v>4.0518099999999997</c:v>
                </c:pt>
                <c:pt idx="2">
                  <c:v>4.0515600000000003</c:v>
                </c:pt>
                <c:pt idx="3">
                  <c:v>4.0516699999999997</c:v>
                </c:pt>
                <c:pt idx="4">
                  <c:v>4.0517599999999998</c:v>
                </c:pt>
                <c:pt idx="5">
                  <c:v>4.0518599999999996</c:v>
                </c:pt>
                <c:pt idx="6">
                  <c:v>4.0519499999999997</c:v>
                </c:pt>
                <c:pt idx="7">
                  <c:v>4.0520399999999999</c:v>
                </c:pt>
                <c:pt idx="8">
                  <c:v>4.0521399999999996</c:v>
                </c:pt>
                <c:pt idx="9">
                  <c:v>4.0522299999999998</c:v>
                </c:pt>
                <c:pt idx="10">
                  <c:v>4.0523199999999999</c:v>
                </c:pt>
                <c:pt idx="11">
                  <c:v>4.0524100000000001</c:v>
                </c:pt>
                <c:pt idx="12">
                  <c:v>4.0525099999999998</c:v>
                </c:pt>
                <c:pt idx="13">
                  <c:v>4.0526</c:v>
                </c:pt>
                <c:pt idx="14">
                  <c:v>4.0526799999999996</c:v>
                </c:pt>
                <c:pt idx="15">
                  <c:v>4.0527800000000003</c:v>
                </c:pt>
                <c:pt idx="16">
                  <c:v>4.0528700000000004</c:v>
                </c:pt>
                <c:pt idx="17">
                  <c:v>4.0529500000000001</c:v>
                </c:pt>
                <c:pt idx="18">
                  <c:v>4.0530400000000002</c:v>
                </c:pt>
                <c:pt idx="19">
                  <c:v>4.0531199999999998</c:v>
                </c:pt>
                <c:pt idx="20">
                  <c:v>4.05321</c:v>
                </c:pt>
                <c:pt idx="21">
                  <c:v>4.0533000000000001</c:v>
                </c:pt>
                <c:pt idx="22">
                  <c:v>4.0533700000000001</c:v>
                </c:pt>
                <c:pt idx="23">
                  <c:v>4.0534600000000003</c:v>
                </c:pt>
                <c:pt idx="24">
                  <c:v>4.0535399999999999</c:v>
                </c:pt>
                <c:pt idx="25">
                  <c:v>4.0536199999999996</c:v>
                </c:pt>
                <c:pt idx="26">
                  <c:v>4.0537000000000001</c:v>
                </c:pt>
                <c:pt idx="27">
                  <c:v>4.0537799999999997</c:v>
                </c:pt>
                <c:pt idx="28">
                  <c:v>4.0538600000000002</c:v>
                </c:pt>
                <c:pt idx="29">
                  <c:v>4.0539300000000003</c:v>
                </c:pt>
                <c:pt idx="30">
                  <c:v>4.0540099999999999</c:v>
                </c:pt>
                <c:pt idx="31">
                  <c:v>4.0540799999999999</c:v>
                </c:pt>
                <c:pt idx="32">
                  <c:v>4.0541499999999999</c:v>
                </c:pt>
                <c:pt idx="33">
                  <c:v>4.0542199999999999</c:v>
                </c:pt>
                <c:pt idx="34">
                  <c:v>4.0542800000000003</c:v>
                </c:pt>
                <c:pt idx="35">
                  <c:v>4.05436</c:v>
                </c:pt>
                <c:pt idx="36">
                  <c:v>4.0544099999999998</c:v>
                </c:pt>
                <c:pt idx="37">
                  <c:v>4.0544799999999999</c:v>
                </c:pt>
                <c:pt idx="38">
                  <c:v>4.0545400000000003</c:v>
                </c:pt>
                <c:pt idx="39">
                  <c:v>4.0545999999999998</c:v>
                </c:pt>
                <c:pt idx="40">
                  <c:v>4.0546600000000002</c:v>
                </c:pt>
                <c:pt idx="41">
                  <c:v>4.0547199999999997</c:v>
                </c:pt>
                <c:pt idx="42">
                  <c:v>4.0547700000000004</c:v>
                </c:pt>
                <c:pt idx="43">
                  <c:v>4.0548299999999999</c:v>
                </c:pt>
                <c:pt idx="44">
                  <c:v>4.0548700000000002</c:v>
                </c:pt>
                <c:pt idx="45">
                  <c:v>4.0549200000000001</c:v>
                </c:pt>
                <c:pt idx="46">
                  <c:v>4.05497</c:v>
                </c:pt>
                <c:pt idx="47">
                  <c:v>4.0550100000000002</c:v>
                </c:pt>
                <c:pt idx="48">
                  <c:v>4.0550699999999997</c:v>
                </c:pt>
                <c:pt idx="49">
                  <c:v>4.0551000000000004</c:v>
                </c:pt>
                <c:pt idx="50">
                  <c:v>4.0551300000000001</c:v>
                </c:pt>
                <c:pt idx="51">
                  <c:v>4.0551700000000004</c:v>
                </c:pt>
                <c:pt idx="52">
                  <c:v>4.0552099999999998</c:v>
                </c:pt>
                <c:pt idx="53">
                  <c:v>4.0552400000000004</c:v>
                </c:pt>
                <c:pt idx="54">
                  <c:v>4.0552700000000002</c:v>
                </c:pt>
                <c:pt idx="55">
                  <c:v>4.0552999999999999</c:v>
                </c:pt>
                <c:pt idx="56">
                  <c:v>4.05532</c:v>
                </c:pt>
                <c:pt idx="57">
                  <c:v>4.0553299999999997</c:v>
                </c:pt>
                <c:pt idx="58">
                  <c:v>4.0553600000000003</c:v>
                </c:pt>
                <c:pt idx="59">
                  <c:v>4.0553800000000004</c:v>
                </c:pt>
                <c:pt idx="60">
                  <c:v>4.0553800000000004</c:v>
                </c:pt>
                <c:pt idx="61">
                  <c:v>4.0553999999999997</c:v>
                </c:pt>
                <c:pt idx="62">
                  <c:v>4.0554100000000002</c:v>
                </c:pt>
                <c:pt idx="63">
                  <c:v>4.0554100000000002</c:v>
                </c:pt>
                <c:pt idx="64">
                  <c:v>4.0554199999999998</c:v>
                </c:pt>
                <c:pt idx="65">
                  <c:v>4.0554300000000003</c:v>
                </c:pt>
                <c:pt idx="66">
                  <c:v>4.0554199999999998</c:v>
                </c:pt>
                <c:pt idx="67">
                  <c:v>4.0554199999999998</c:v>
                </c:pt>
                <c:pt idx="68">
                  <c:v>4.0553999999999997</c:v>
                </c:pt>
                <c:pt idx="69">
                  <c:v>4.0553999999999997</c:v>
                </c:pt>
                <c:pt idx="70">
                  <c:v>4.0553900000000001</c:v>
                </c:pt>
                <c:pt idx="71">
                  <c:v>4.0553699999999999</c:v>
                </c:pt>
                <c:pt idx="72">
                  <c:v>4.0553499999999998</c:v>
                </c:pt>
                <c:pt idx="73">
                  <c:v>4.05532</c:v>
                </c:pt>
                <c:pt idx="74">
                  <c:v>4.0552999999999999</c:v>
                </c:pt>
                <c:pt idx="75">
                  <c:v>4.0552599999999996</c:v>
                </c:pt>
                <c:pt idx="76">
                  <c:v>4.05525</c:v>
                </c:pt>
                <c:pt idx="77">
                  <c:v>4.0552200000000003</c:v>
                </c:pt>
                <c:pt idx="78">
                  <c:v>4.0551700000000004</c:v>
                </c:pt>
                <c:pt idx="79">
                  <c:v>4.0551300000000001</c:v>
                </c:pt>
                <c:pt idx="80">
                  <c:v>4.0550899999999999</c:v>
                </c:pt>
                <c:pt idx="81">
                  <c:v>4.05504</c:v>
                </c:pt>
                <c:pt idx="82">
                  <c:v>4.05497</c:v>
                </c:pt>
                <c:pt idx="83">
                  <c:v>4.0549299999999997</c:v>
                </c:pt>
                <c:pt idx="84">
                  <c:v>4.0548799999999998</c:v>
                </c:pt>
                <c:pt idx="85">
                  <c:v>4.0548099999999998</c:v>
                </c:pt>
                <c:pt idx="86">
                  <c:v>4.0547500000000003</c:v>
                </c:pt>
                <c:pt idx="87">
                  <c:v>4.0546699999999998</c:v>
                </c:pt>
                <c:pt idx="88">
                  <c:v>4.0546100000000003</c:v>
                </c:pt>
                <c:pt idx="89">
                  <c:v>4.0545200000000001</c:v>
                </c:pt>
                <c:pt idx="90">
                  <c:v>4.0544599999999997</c:v>
                </c:pt>
                <c:pt idx="91">
                  <c:v>4.0543699999999996</c:v>
                </c:pt>
                <c:pt idx="92">
                  <c:v>4.0542800000000003</c:v>
                </c:pt>
                <c:pt idx="93">
                  <c:v>4.0541999999999998</c:v>
                </c:pt>
                <c:pt idx="94">
                  <c:v>4.0541</c:v>
                </c:pt>
                <c:pt idx="95">
                  <c:v>4.0540099999999999</c:v>
                </c:pt>
                <c:pt idx="96">
                  <c:v>4.0539100000000001</c:v>
                </c:pt>
                <c:pt idx="97">
                  <c:v>4.0537999999999998</c:v>
                </c:pt>
                <c:pt idx="98">
                  <c:v>4.0537000000000001</c:v>
                </c:pt>
                <c:pt idx="99">
                  <c:v>4.0535800000000002</c:v>
                </c:pt>
                <c:pt idx="100">
                  <c:v>4.0534800000000004</c:v>
                </c:pt>
                <c:pt idx="101">
                  <c:v>4.0533599999999996</c:v>
                </c:pt>
                <c:pt idx="102">
                  <c:v>4.0532300000000001</c:v>
                </c:pt>
                <c:pt idx="103">
                  <c:v>4.0531100000000002</c:v>
                </c:pt>
                <c:pt idx="104">
                  <c:v>4.0529700000000002</c:v>
                </c:pt>
                <c:pt idx="105">
                  <c:v>4.0528500000000003</c:v>
                </c:pt>
                <c:pt idx="106">
                  <c:v>4.0527199999999999</c:v>
                </c:pt>
                <c:pt idx="107">
                  <c:v>4.0525700000000002</c:v>
                </c:pt>
                <c:pt idx="108">
                  <c:v>4.0524399999999998</c:v>
                </c:pt>
                <c:pt idx="109">
                  <c:v>4.0522799999999997</c:v>
                </c:pt>
                <c:pt idx="110">
                  <c:v>4.0521200000000004</c:v>
                </c:pt>
                <c:pt idx="111">
                  <c:v>4.0519699999999998</c:v>
                </c:pt>
                <c:pt idx="112">
                  <c:v>4.0518099999999997</c:v>
                </c:pt>
                <c:pt idx="113">
                  <c:v>4.0516500000000004</c:v>
                </c:pt>
                <c:pt idx="114">
                  <c:v>4.0514799999999997</c:v>
                </c:pt>
                <c:pt idx="115">
                  <c:v>4.0513199999999996</c:v>
                </c:pt>
                <c:pt idx="116">
                  <c:v>4.0511400000000002</c:v>
                </c:pt>
                <c:pt idx="117">
                  <c:v>4.0509599999999999</c:v>
                </c:pt>
                <c:pt idx="118">
                  <c:v>4.0507799999999996</c:v>
                </c:pt>
                <c:pt idx="119">
                  <c:v>4.0505899999999997</c:v>
                </c:pt>
                <c:pt idx="120">
                  <c:v>4.0503999999999998</c:v>
                </c:pt>
                <c:pt idx="121">
                  <c:v>4.0502200000000004</c:v>
                </c:pt>
                <c:pt idx="122">
                  <c:v>4.05002</c:v>
                </c:pt>
                <c:pt idx="123">
                  <c:v>4.0498200000000004</c:v>
                </c:pt>
                <c:pt idx="124">
                  <c:v>4.04962</c:v>
                </c:pt>
                <c:pt idx="125">
                  <c:v>4.0494000000000003</c:v>
                </c:pt>
                <c:pt idx="126">
                  <c:v>4.0491900000000003</c:v>
                </c:pt>
                <c:pt idx="127">
                  <c:v>4.0489899999999999</c:v>
                </c:pt>
                <c:pt idx="128">
                  <c:v>4.0487500000000001</c:v>
                </c:pt>
                <c:pt idx="129">
                  <c:v>4.0485300000000004</c:v>
                </c:pt>
                <c:pt idx="130">
                  <c:v>4.0483099999999999</c:v>
                </c:pt>
                <c:pt idx="131">
                  <c:v>4.0480900000000002</c:v>
                </c:pt>
                <c:pt idx="132">
                  <c:v>4.0478500000000004</c:v>
                </c:pt>
                <c:pt idx="133">
                  <c:v>4.0476200000000002</c:v>
                </c:pt>
                <c:pt idx="134">
                  <c:v>4.0473699999999999</c:v>
                </c:pt>
                <c:pt idx="135">
                  <c:v>4.0471300000000001</c:v>
                </c:pt>
                <c:pt idx="136">
                  <c:v>4.0468900000000003</c:v>
                </c:pt>
                <c:pt idx="137">
                  <c:v>4.0466300000000004</c:v>
                </c:pt>
                <c:pt idx="138">
                  <c:v>4.0463800000000001</c:v>
                </c:pt>
                <c:pt idx="139">
                  <c:v>4.0461099999999997</c:v>
                </c:pt>
                <c:pt idx="140">
                  <c:v>4.0458499999999997</c:v>
                </c:pt>
                <c:pt idx="141">
                  <c:v>4.0455899999999998</c:v>
                </c:pt>
                <c:pt idx="142">
                  <c:v>4.0453299999999999</c:v>
                </c:pt>
                <c:pt idx="143">
                  <c:v>4.0450400000000002</c:v>
                </c:pt>
                <c:pt idx="144">
                  <c:v>4.0447800000000003</c:v>
                </c:pt>
                <c:pt idx="145">
                  <c:v>4.0444899999999997</c:v>
                </c:pt>
                <c:pt idx="146">
                  <c:v>4.0442200000000001</c:v>
                </c:pt>
                <c:pt idx="147">
                  <c:v>4.0439299999999996</c:v>
                </c:pt>
                <c:pt idx="148">
                  <c:v>4.0436300000000003</c:v>
                </c:pt>
                <c:pt idx="149">
                  <c:v>4.0433399999999997</c:v>
                </c:pt>
                <c:pt idx="150">
                  <c:v>4.04305</c:v>
                </c:pt>
                <c:pt idx="151">
                  <c:v>4.0427499999999998</c:v>
                </c:pt>
                <c:pt idx="152">
                  <c:v>4.0424300000000004</c:v>
                </c:pt>
                <c:pt idx="153">
                  <c:v>4.0421300000000002</c:v>
                </c:pt>
                <c:pt idx="154">
                  <c:v>4.0418200000000004</c:v>
                </c:pt>
                <c:pt idx="155">
                  <c:v>4.0415099999999997</c:v>
                </c:pt>
                <c:pt idx="156">
                  <c:v>4.0411999999999999</c:v>
                </c:pt>
                <c:pt idx="157">
                  <c:v>4.0408799999999996</c:v>
                </c:pt>
                <c:pt idx="158">
                  <c:v>4.0405600000000002</c:v>
                </c:pt>
                <c:pt idx="159">
                  <c:v>4.0402300000000002</c:v>
                </c:pt>
                <c:pt idx="160">
                  <c:v>4.0398899999999998</c:v>
                </c:pt>
                <c:pt idx="161">
                  <c:v>4.0395700000000003</c:v>
                </c:pt>
                <c:pt idx="162">
                  <c:v>4.0392299999999999</c:v>
                </c:pt>
                <c:pt idx="163">
                  <c:v>4.0388999999999999</c:v>
                </c:pt>
                <c:pt idx="164">
                  <c:v>4.0385600000000004</c:v>
                </c:pt>
                <c:pt idx="165">
                  <c:v>4.0382100000000003</c:v>
                </c:pt>
                <c:pt idx="166">
                  <c:v>4.0378699999999998</c:v>
                </c:pt>
                <c:pt idx="167">
                  <c:v>4.0375199999999998</c:v>
                </c:pt>
                <c:pt idx="168">
                  <c:v>4.0371800000000002</c:v>
                </c:pt>
                <c:pt idx="169">
                  <c:v>4.03681</c:v>
                </c:pt>
                <c:pt idx="170">
                  <c:v>4.0364699999999996</c:v>
                </c:pt>
                <c:pt idx="171">
                  <c:v>4.0361000000000002</c:v>
                </c:pt>
                <c:pt idx="172">
                  <c:v>4.0357399999999997</c:v>
                </c:pt>
                <c:pt idx="173">
                  <c:v>4.03538</c:v>
                </c:pt>
                <c:pt idx="174">
                  <c:v>4.0350099999999998</c:v>
                </c:pt>
                <c:pt idx="175">
                  <c:v>4.0346399999999996</c:v>
                </c:pt>
                <c:pt idx="176">
                  <c:v>4.0342700000000002</c:v>
                </c:pt>
                <c:pt idx="177">
                  <c:v>4.0338900000000004</c:v>
                </c:pt>
                <c:pt idx="178">
                  <c:v>4.0335200000000002</c:v>
                </c:pt>
                <c:pt idx="179">
                  <c:v>4.0331299999999999</c:v>
                </c:pt>
                <c:pt idx="180">
                  <c:v>4.0327500000000001</c:v>
                </c:pt>
                <c:pt idx="181">
                  <c:v>4.0323700000000002</c:v>
                </c:pt>
                <c:pt idx="182">
                  <c:v>4.0319799999999999</c:v>
                </c:pt>
                <c:pt idx="183">
                  <c:v>4.0315899999999996</c:v>
                </c:pt>
                <c:pt idx="184">
                  <c:v>4.0312000000000001</c:v>
                </c:pt>
                <c:pt idx="185">
                  <c:v>4.0308099999999998</c:v>
                </c:pt>
                <c:pt idx="186">
                  <c:v>4.0304099999999998</c:v>
                </c:pt>
                <c:pt idx="187">
                  <c:v>4.0300200000000004</c:v>
                </c:pt>
                <c:pt idx="188">
                  <c:v>4.0296200000000004</c:v>
                </c:pt>
                <c:pt idx="189">
                  <c:v>4.02921</c:v>
                </c:pt>
                <c:pt idx="190">
                  <c:v>4.02881</c:v>
                </c:pt>
                <c:pt idx="191">
                  <c:v>4.0284000000000004</c:v>
                </c:pt>
                <c:pt idx="192">
                  <c:v>4.02799</c:v>
                </c:pt>
                <c:pt idx="193">
                  <c:v>4.02759</c:v>
                </c:pt>
                <c:pt idx="194">
                  <c:v>4.0271699999999999</c:v>
                </c:pt>
                <c:pt idx="195">
                  <c:v>4.0267600000000003</c:v>
                </c:pt>
                <c:pt idx="196">
                  <c:v>4.0263400000000003</c:v>
                </c:pt>
                <c:pt idx="197">
                  <c:v>4.0259299999999998</c:v>
                </c:pt>
                <c:pt idx="198">
                  <c:v>4.0255099999999997</c:v>
                </c:pt>
                <c:pt idx="199">
                  <c:v>4.0250899999999996</c:v>
                </c:pt>
                <c:pt idx="200">
                  <c:v>4.0246700000000004</c:v>
                </c:pt>
                <c:pt idx="201">
                  <c:v>4.0242399999999998</c:v>
                </c:pt>
                <c:pt idx="202">
                  <c:v>4.0238199999999997</c:v>
                </c:pt>
                <c:pt idx="203">
                  <c:v>4.0233999999999996</c:v>
                </c:pt>
                <c:pt idx="204">
                  <c:v>4.0229699999999999</c:v>
                </c:pt>
                <c:pt idx="205">
                  <c:v>4.0225400000000002</c:v>
                </c:pt>
                <c:pt idx="206">
                  <c:v>4.0221099999999996</c:v>
                </c:pt>
                <c:pt idx="207">
                  <c:v>4.0216799999999999</c:v>
                </c:pt>
                <c:pt idx="208">
                  <c:v>4.0212500000000002</c:v>
                </c:pt>
                <c:pt idx="209">
                  <c:v>4.0208199999999996</c:v>
                </c:pt>
                <c:pt idx="210">
                  <c:v>4.0203800000000003</c:v>
                </c:pt>
                <c:pt idx="211">
                  <c:v>4.0199400000000001</c:v>
                </c:pt>
                <c:pt idx="212">
                  <c:v>4.0195100000000004</c:v>
                </c:pt>
                <c:pt idx="213">
                  <c:v>4.0190700000000001</c:v>
                </c:pt>
                <c:pt idx="214">
                  <c:v>4.0186299999999999</c:v>
                </c:pt>
                <c:pt idx="215">
                  <c:v>4.0181899999999997</c:v>
                </c:pt>
                <c:pt idx="216">
                  <c:v>4.0177500000000004</c:v>
                </c:pt>
                <c:pt idx="217">
                  <c:v>4.0173199999999998</c:v>
                </c:pt>
                <c:pt idx="218">
                  <c:v>4.0168699999999999</c:v>
                </c:pt>
                <c:pt idx="219">
                  <c:v>4.0164200000000001</c:v>
                </c:pt>
                <c:pt idx="220">
                  <c:v>4.0159900000000004</c:v>
                </c:pt>
                <c:pt idx="221">
                  <c:v>4.0155399999999997</c:v>
                </c:pt>
                <c:pt idx="222">
                  <c:v>4.0150899999999998</c:v>
                </c:pt>
                <c:pt idx="223">
                  <c:v>4.0146499999999996</c:v>
                </c:pt>
                <c:pt idx="224">
                  <c:v>4.0141999999999998</c:v>
                </c:pt>
                <c:pt idx="225">
                  <c:v>4.0137499999999999</c:v>
                </c:pt>
                <c:pt idx="226">
                  <c:v>4.0133099999999997</c:v>
                </c:pt>
                <c:pt idx="227">
                  <c:v>4.0128599999999999</c:v>
                </c:pt>
                <c:pt idx="228">
                  <c:v>4.01241</c:v>
                </c:pt>
                <c:pt idx="229">
                  <c:v>4.0119600000000002</c:v>
                </c:pt>
                <c:pt idx="230">
                  <c:v>4.01152</c:v>
                </c:pt>
                <c:pt idx="231">
                  <c:v>4.0110700000000001</c:v>
                </c:pt>
                <c:pt idx="232">
                  <c:v>4.0106099999999998</c:v>
                </c:pt>
                <c:pt idx="233">
                  <c:v>4.0101599999999999</c:v>
                </c:pt>
                <c:pt idx="234">
                  <c:v>4.0097100000000001</c:v>
                </c:pt>
                <c:pt idx="235">
                  <c:v>4.0092699999999999</c:v>
                </c:pt>
                <c:pt idx="236">
                  <c:v>4.0088200000000001</c:v>
                </c:pt>
                <c:pt idx="237">
                  <c:v>4.0083599999999997</c:v>
                </c:pt>
                <c:pt idx="238">
                  <c:v>4.0079200000000004</c:v>
                </c:pt>
                <c:pt idx="239">
                  <c:v>4.0074699999999996</c:v>
                </c:pt>
                <c:pt idx="240">
                  <c:v>4.0070100000000002</c:v>
                </c:pt>
                <c:pt idx="241">
                  <c:v>4.0065600000000003</c:v>
                </c:pt>
                <c:pt idx="242">
                  <c:v>4.0061099999999996</c:v>
                </c:pt>
                <c:pt idx="243">
                  <c:v>4.0056599999999998</c:v>
                </c:pt>
                <c:pt idx="244">
                  <c:v>4.0052099999999999</c:v>
                </c:pt>
                <c:pt idx="245">
                  <c:v>4.0047600000000001</c:v>
                </c:pt>
                <c:pt idx="246">
                  <c:v>4.0043100000000003</c:v>
                </c:pt>
                <c:pt idx="247">
                  <c:v>4.0038600000000004</c:v>
                </c:pt>
                <c:pt idx="248">
                  <c:v>4.0034099999999997</c:v>
                </c:pt>
                <c:pt idx="249">
                  <c:v>4.0029599999999999</c:v>
                </c:pt>
                <c:pt idx="250">
                  <c:v>4.00251</c:v>
                </c:pt>
                <c:pt idx="251">
                  <c:v>4.0020699999999998</c:v>
                </c:pt>
                <c:pt idx="252">
                  <c:v>4.00162</c:v>
                </c:pt>
                <c:pt idx="253">
                  <c:v>4.0011700000000001</c:v>
                </c:pt>
                <c:pt idx="254">
                  <c:v>4.0007200000000003</c:v>
                </c:pt>
                <c:pt idx="255">
                  <c:v>4.0002800000000001</c:v>
                </c:pt>
                <c:pt idx="256">
                  <c:v>3.9998300000000002</c:v>
                </c:pt>
                <c:pt idx="257">
                  <c:v>3.9993799999999999</c:v>
                </c:pt>
                <c:pt idx="258">
                  <c:v>3.9989400000000002</c:v>
                </c:pt>
                <c:pt idx="259">
                  <c:v>3.9984999999999999</c:v>
                </c:pt>
                <c:pt idx="260">
                  <c:v>3.9980500000000001</c:v>
                </c:pt>
                <c:pt idx="261">
                  <c:v>3.9976099999999999</c:v>
                </c:pt>
                <c:pt idx="262">
                  <c:v>3.9971700000000001</c:v>
                </c:pt>
                <c:pt idx="263">
                  <c:v>3.9967299999999999</c:v>
                </c:pt>
                <c:pt idx="264">
                  <c:v>3.9962900000000001</c:v>
                </c:pt>
                <c:pt idx="265">
                  <c:v>3.9958399999999998</c:v>
                </c:pt>
                <c:pt idx="266">
                  <c:v>3.9954100000000001</c:v>
                </c:pt>
                <c:pt idx="267">
                  <c:v>3.9949699999999999</c:v>
                </c:pt>
                <c:pt idx="268">
                  <c:v>3.9945300000000001</c:v>
                </c:pt>
                <c:pt idx="269">
                  <c:v>3.9940899999999999</c:v>
                </c:pt>
                <c:pt idx="270">
                  <c:v>3.9936600000000002</c:v>
                </c:pt>
                <c:pt idx="271">
                  <c:v>3.99322</c:v>
                </c:pt>
                <c:pt idx="272">
                  <c:v>3.9927899999999998</c:v>
                </c:pt>
                <c:pt idx="273">
                  <c:v>3.9923500000000001</c:v>
                </c:pt>
                <c:pt idx="274">
                  <c:v>3.9919199999999999</c:v>
                </c:pt>
                <c:pt idx="275">
                  <c:v>3.9914900000000002</c:v>
                </c:pt>
                <c:pt idx="276">
                  <c:v>3.9910600000000001</c:v>
                </c:pt>
                <c:pt idx="277">
                  <c:v>3.9906299999999999</c:v>
                </c:pt>
                <c:pt idx="278">
                  <c:v>3.9902099999999998</c:v>
                </c:pt>
                <c:pt idx="279">
                  <c:v>3.9897800000000001</c:v>
                </c:pt>
                <c:pt idx="280">
                  <c:v>3.98935</c:v>
                </c:pt>
                <c:pt idx="281">
                  <c:v>3.9889299999999999</c:v>
                </c:pt>
                <c:pt idx="282">
                  <c:v>3.9885000000000002</c:v>
                </c:pt>
                <c:pt idx="283">
                  <c:v>3.9880800000000001</c:v>
                </c:pt>
                <c:pt idx="284">
                  <c:v>3.98766</c:v>
                </c:pt>
                <c:pt idx="285">
                  <c:v>3.9872299999999998</c:v>
                </c:pt>
                <c:pt idx="286">
                  <c:v>3.9868199999999998</c:v>
                </c:pt>
                <c:pt idx="287">
                  <c:v>3.9864000000000002</c:v>
                </c:pt>
                <c:pt idx="288">
                  <c:v>3.9859800000000001</c:v>
                </c:pt>
                <c:pt idx="289">
                  <c:v>3.9855700000000001</c:v>
                </c:pt>
                <c:pt idx="290">
                  <c:v>3.98515</c:v>
                </c:pt>
                <c:pt idx="291">
                  <c:v>3.9847399999999999</c:v>
                </c:pt>
                <c:pt idx="292">
                  <c:v>3.9843299999999999</c:v>
                </c:pt>
                <c:pt idx="293">
                  <c:v>3.9839199999999999</c:v>
                </c:pt>
                <c:pt idx="294">
                  <c:v>3.9835099999999999</c:v>
                </c:pt>
                <c:pt idx="295">
                  <c:v>3.9830999999999999</c:v>
                </c:pt>
                <c:pt idx="296">
                  <c:v>3.9826899999999998</c:v>
                </c:pt>
                <c:pt idx="297">
                  <c:v>3.9822899999999999</c:v>
                </c:pt>
                <c:pt idx="298">
                  <c:v>3.9818899999999999</c:v>
                </c:pt>
                <c:pt idx="299">
                  <c:v>3.9814799999999999</c:v>
                </c:pt>
                <c:pt idx="300">
                  <c:v>3.98108</c:v>
                </c:pt>
                <c:pt idx="301">
                  <c:v>3.98068</c:v>
                </c:pt>
                <c:pt idx="302">
                  <c:v>3.98028</c:v>
                </c:pt>
                <c:pt idx="303">
                  <c:v>3.9798800000000001</c:v>
                </c:pt>
                <c:pt idx="304">
                  <c:v>3.9794900000000002</c:v>
                </c:pt>
                <c:pt idx="305">
                  <c:v>3.9790899999999998</c:v>
                </c:pt>
                <c:pt idx="306">
                  <c:v>3.9786999999999999</c:v>
                </c:pt>
                <c:pt idx="307">
                  <c:v>3.97831</c:v>
                </c:pt>
                <c:pt idx="308">
                  <c:v>3.9779200000000001</c:v>
                </c:pt>
                <c:pt idx="309">
                  <c:v>3.9775299999999998</c:v>
                </c:pt>
                <c:pt idx="310">
                  <c:v>3.9771399999999999</c:v>
                </c:pt>
                <c:pt idx="311">
                  <c:v>3.9767600000000001</c:v>
                </c:pt>
                <c:pt idx="312">
                  <c:v>3.9763700000000002</c:v>
                </c:pt>
                <c:pt idx="313">
                  <c:v>3.9759899999999999</c:v>
                </c:pt>
                <c:pt idx="314">
                  <c:v>3.9756100000000001</c:v>
                </c:pt>
                <c:pt idx="315">
                  <c:v>3.9752200000000002</c:v>
                </c:pt>
                <c:pt idx="316">
                  <c:v>3.97485</c:v>
                </c:pt>
                <c:pt idx="317">
                  <c:v>3.9744700000000002</c:v>
                </c:pt>
                <c:pt idx="318">
                  <c:v>3.9741</c:v>
                </c:pt>
                <c:pt idx="319">
                  <c:v>3.9737200000000001</c:v>
                </c:pt>
                <c:pt idx="320">
                  <c:v>3.9733499999999999</c:v>
                </c:pt>
                <c:pt idx="321">
                  <c:v>3.9729800000000002</c:v>
                </c:pt>
                <c:pt idx="322">
                  <c:v>3.97261</c:v>
                </c:pt>
                <c:pt idx="323">
                  <c:v>3.9722400000000002</c:v>
                </c:pt>
                <c:pt idx="324">
                  <c:v>3.97187</c:v>
                </c:pt>
                <c:pt idx="325">
                  <c:v>3.9714999999999998</c:v>
                </c:pt>
                <c:pt idx="326">
                  <c:v>3.9711400000000001</c:v>
                </c:pt>
                <c:pt idx="327">
                  <c:v>3.97078</c:v>
                </c:pt>
                <c:pt idx="328">
                  <c:v>3.9704100000000002</c:v>
                </c:pt>
                <c:pt idx="329">
                  <c:v>3.9700500000000001</c:v>
                </c:pt>
                <c:pt idx="330">
                  <c:v>3.9696899999999999</c:v>
                </c:pt>
                <c:pt idx="331">
                  <c:v>3.9693399999999999</c:v>
                </c:pt>
                <c:pt idx="332">
                  <c:v>3.9689800000000002</c:v>
                </c:pt>
                <c:pt idx="333">
                  <c:v>3.9686300000000001</c:v>
                </c:pt>
                <c:pt idx="334">
                  <c:v>3.96828</c:v>
                </c:pt>
                <c:pt idx="335">
                  <c:v>3.9679199999999999</c:v>
                </c:pt>
                <c:pt idx="336">
                  <c:v>3.9675699999999998</c:v>
                </c:pt>
                <c:pt idx="337">
                  <c:v>3.9672299999999998</c:v>
                </c:pt>
                <c:pt idx="338">
                  <c:v>3.9668800000000002</c:v>
                </c:pt>
                <c:pt idx="339">
                  <c:v>3.9665300000000001</c:v>
                </c:pt>
                <c:pt idx="340">
                  <c:v>3.9661900000000001</c:v>
                </c:pt>
                <c:pt idx="341">
                  <c:v>3.9658500000000001</c:v>
                </c:pt>
                <c:pt idx="342">
                  <c:v>3.9655100000000001</c:v>
                </c:pt>
                <c:pt idx="343">
                  <c:v>3.9651700000000001</c:v>
                </c:pt>
                <c:pt idx="344">
                  <c:v>3.9648300000000001</c:v>
                </c:pt>
                <c:pt idx="345">
                  <c:v>3.9644900000000001</c:v>
                </c:pt>
                <c:pt idx="346">
                  <c:v>3.9641600000000001</c:v>
                </c:pt>
                <c:pt idx="347">
                  <c:v>3.9638200000000001</c:v>
                </c:pt>
                <c:pt idx="348">
                  <c:v>3.9634900000000002</c:v>
                </c:pt>
                <c:pt idx="349">
                  <c:v>3.9631599999999998</c:v>
                </c:pt>
                <c:pt idx="350">
                  <c:v>3.9628299999999999</c:v>
                </c:pt>
                <c:pt idx="351">
                  <c:v>3.9624999999999999</c:v>
                </c:pt>
                <c:pt idx="352">
                  <c:v>3.96218</c:v>
                </c:pt>
                <c:pt idx="353">
                  <c:v>3.9618500000000001</c:v>
                </c:pt>
                <c:pt idx="354">
                  <c:v>3.9615300000000002</c:v>
                </c:pt>
                <c:pt idx="355">
                  <c:v>3.9611999999999998</c:v>
                </c:pt>
                <c:pt idx="356">
                  <c:v>3.96088</c:v>
                </c:pt>
                <c:pt idx="357">
                  <c:v>3.9605600000000001</c:v>
                </c:pt>
                <c:pt idx="358">
                  <c:v>3.9602400000000002</c:v>
                </c:pt>
                <c:pt idx="359">
                  <c:v>3.9599299999999999</c:v>
                </c:pt>
                <c:pt idx="360">
                  <c:v>3.9596100000000001</c:v>
                </c:pt>
                <c:pt idx="361">
                  <c:v>3.9592999999999998</c:v>
                </c:pt>
                <c:pt idx="362">
                  <c:v>3.95899</c:v>
                </c:pt>
                <c:pt idx="363">
                  <c:v>3.9586700000000001</c:v>
                </c:pt>
                <c:pt idx="364">
                  <c:v>3.9583599999999999</c:v>
                </c:pt>
                <c:pt idx="365">
                  <c:v>3.9580500000000001</c:v>
                </c:pt>
                <c:pt idx="366">
                  <c:v>3.9577499999999999</c:v>
                </c:pt>
                <c:pt idx="367">
                  <c:v>3.9574400000000001</c:v>
                </c:pt>
                <c:pt idx="368">
                  <c:v>3.9571399999999999</c:v>
                </c:pt>
                <c:pt idx="369">
                  <c:v>3.9568400000000001</c:v>
                </c:pt>
                <c:pt idx="370">
                  <c:v>3.9565299999999999</c:v>
                </c:pt>
                <c:pt idx="371">
                  <c:v>3.9562300000000001</c:v>
                </c:pt>
                <c:pt idx="372">
                  <c:v>3.9559299999999999</c:v>
                </c:pt>
                <c:pt idx="373">
                  <c:v>3.9556300000000002</c:v>
                </c:pt>
                <c:pt idx="374">
                  <c:v>3.9553400000000001</c:v>
                </c:pt>
                <c:pt idx="375">
                  <c:v>3.9550399999999999</c:v>
                </c:pt>
                <c:pt idx="376">
                  <c:v>3.9547500000000002</c:v>
                </c:pt>
                <c:pt idx="377">
                  <c:v>3.95445</c:v>
                </c:pt>
                <c:pt idx="378">
                  <c:v>3.9541599999999999</c:v>
                </c:pt>
                <c:pt idx="379">
                  <c:v>3.9538700000000002</c:v>
                </c:pt>
                <c:pt idx="380">
                  <c:v>3.9535800000000001</c:v>
                </c:pt>
                <c:pt idx="381">
                  <c:v>3.95329</c:v>
                </c:pt>
                <c:pt idx="382">
                  <c:v>3.9530099999999999</c:v>
                </c:pt>
                <c:pt idx="383">
                  <c:v>3.9527199999999998</c:v>
                </c:pt>
                <c:pt idx="384">
                  <c:v>3.9524400000000002</c:v>
                </c:pt>
                <c:pt idx="385">
                  <c:v>3.9521600000000001</c:v>
                </c:pt>
                <c:pt idx="386">
                  <c:v>3.9518800000000001</c:v>
                </c:pt>
                <c:pt idx="387">
                  <c:v>3.9516</c:v>
                </c:pt>
                <c:pt idx="388">
                  <c:v>3.9513199999999999</c:v>
                </c:pt>
                <c:pt idx="389">
                  <c:v>3.9510399999999999</c:v>
                </c:pt>
                <c:pt idx="390">
                  <c:v>3.9507599999999998</c:v>
                </c:pt>
                <c:pt idx="391">
                  <c:v>3.9504899999999998</c:v>
                </c:pt>
                <c:pt idx="392">
                  <c:v>3.9502100000000002</c:v>
                </c:pt>
                <c:pt idx="393">
                  <c:v>3.9499399999999998</c:v>
                </c:pt>
                <c:pt idx="394">
                  <c:v>3.9496699999999998</c:v>
                </c:pt>
                <c:pt idx="395">
                  <c:v>3.9493999999999998</c:v>
                </c:pt>
                <c:pt idx="396">
                  <c:v>3.9491299999999998</c:v>
                </c:pt>
                <c:pt idx="397">
                  <c:v>3.9488599999999998</c:v>
                </c:pt>
                <c:pt idx="398">
                  <c:v>3.9485899999999998</c:v>
                </c:pt>
                <c:pt idx="399">
                  <c:v>3.9483199999999998</c:v>
                </c:pt>
                <c:pt idx="400">
                  <c:v>3.9480599999999999</c:v>
                </c:pt>
                <c:pt idx="401">
                  <c:v>3.9478</c:v>
                </c:pt>
                <c:pt idx="402">
                  <c:v>3.94753</c:v>
                </c:pt>
                <c:pt idx="403">
                  <c:v>3.9472700000000001</c:v>
                </c:pt>
                <c:pt idx="404">
                  <c:v>3.9470100000000001</c:v>
                </c:pt>
                <c:pt idx="405">
                  <c:v>3.9467500000000002</c:v>
                </c:pt>
                <c:pt idx="406">
                  <c:v>3.9464899999999998</c:v>
                </c:pt>
                <c:pt idx="407">
                  <c:v>3.94624</c:v>
                </c:pt>
                <c:pt idx="408">
                  <c:v>3.94598</c:v>
                </c:pt>
                <c:pt idx="409">
                  <c:v>3.9457300000000002</c:v>
                </c:pt>
                <c:pt idx="410">
                  <c:v>3.9454699999999998</c:v>
                </c:pt>
                <c:pt idx="411">
                  <c:v>3.9452199999999999</c:v>
                </c:pt>
                <c:pt idx="412">
                  <c:v>3.9449700000000001</c:v>
                </c:pt>
                <c:pt idx="413">
                  <c:v>3.9447199999999998</c:v>
                </c:pt>
                <c:pt idx="414">
                  <c:v>3.9444699999999999</c:v>
                </c:pt>
                <c:pt idx="415">
                  <c:v>3.9442200000000001</c:v>
                </c:pt>
                <c:pt idx="416">
                  <c:v>3.9439700000000002</c:v>
                </c:pt>
                <c:pt idx="417">
                  <c:v>3.9437199999999999</c:v>
                </c:pt>
                <c:pt idx="418">
                  <c:v>3.9434800000000001</c:v>
                </c:pt>
                <c:pt idx="419">
                  <c:v>3.9432299999999998</c:v>
                </c:pt>
                <c:pt idx="420">
                  <c:v>3.94299</c:v>
                </c:pt>
                <c:pt idx="421">
                  <c:v>3.9427500000000002</c:v>
                </c:pt>
                <c:pt idx="422">
                  <c:v>3.94251</c:v>
                </c:pt>
                <c:pt idx="423">
                  <c:v>3.9422700000000002</c:v>
                </c:pt>
                <c:pt idx="424">
                  <c:v>3.9420299999999999</c:v>
                </c:pt>
                <c:pt idx="425">
                  <c:v>3.9417900000000001</c:v>
                </c:pt>
                <c:pt idx="426">
                  <c:v>3.9415499999999999</c:v>
                </c:pt>
                <c:pt idx="427">
                  <c:v>3.9413100000000001</c:v>
                </c:pt>
                <c:pt idx="428">
                  <c:v>3.9410799999999999</c:v>
                </c:pt>
                <c:pt idx="429">
                  <c:v>3.9408400000000001</c:v>
                </c:pt>
                <c:pt idx="430">
                  <c:v>3.9406099999999999</c:v>
                </c:pt>
                <c:pt idx="431">
                  <c:v>3.9403800000000002</c:v>
                </c:pt>
                <c:pt idx="432">
                  <c:v>3.94015</c:v>
                </c:pt>
                <c:pt idx="433">
                  <c:v>3.9399099999999998</c:v>
                </c:pt>
                <c:pt idx="434">
                  <c:v>3.9396900000000001</c:v>
                </c:pt>
                <c:pt idx="435">
                  <c:v>3.93946</c:v>
                </c:pt>
                <c:pt idx="436">
                  <c:v>3.9392299999999998</c:v>
                </c:pt>
                <c:pt idx="437">
                  <c:v>3.9390000000000001</c:v>
                </c:pt>
                <c:pt idx="438">
                  <c:v>3.9387699999999999</c:v>
                </c:pt>
                <c:pt idx="439">
                  <c:v>3.9385500000000002</c:v>
                </c:pt>
                <c:pt idx="440">
                  <c:v>3.93832</c:v>
                </c:pt>
                <c:pt idx="441">
                  <c:v>3.9380999999999999</c:v>
                </c:pt>
                <c:pt idx="442">
                  <c:v>3.9378799999999998</c:v>
                </c:pt>
                <c:pt idx="443">
                  <c:v>3.9376600000000002</c:v>
                </c:pt>
                <c:pt idx="444">
                  <c:v>3.93743</c:v>
                </c:pt>
                <c:pt idx="445">
                  <c:v>3.9372099999999999</c:v>
                </c:pt>
                <c:pt idx="446">
                  <c:v>3.9369900000000002</c:v>
                </c:pt>
                <c:pt idx="447">
                  <c:v>3.9367800000000002</c:v>
                </c:pt>
                <c:pt idx="448">
                  <c:v>3.9365600000000001</c:v>
                </c:pt>
                <c:pt idx="449">
                  <c:v>3.93634</c:v>
                </c:pt>
                <c:pt idx="450">
                  <c:v>3.9361299999999999</c:v>
                </c:pt>
                <c:pt idx="451">
                  <c:v>3.9359099999999998</c:v>
                </c:pt>
                <c:pt idx="452">
                  <c:v>3.9357000000000002</c:v>
                </c:pt>
                <c:pt idx="453">
                  <c:v>3.9354800000000001</c:v>
                </c:pt>
                <c:pt idx="454">
                  <c:v>3.93527</c:v>
                </c:pt>
                <c:pt idx="455">
                  <c:v>3.93506</c:v>
                </c:pt>
                <c:pt idx="456">
                  <c:v>3.93485</c:v>
                </c:pt>
                <c:pt idx="457">
                  <c:v>3.9346399999999999</c:v>
                </c:pt>
                <c:pt idx="458">
                  <c:v>3.9344299999999999</c:v>
                </c:pt>
                <c:pt idx="459">
                  <c:v>3.9342199999999998</c:v>
                </c:pt>
                <c:pt idx="460">
                  <c:v>3.9340099999999998</c:v>
                </c:pt>
                <c:pt idx="461">
                  <c:v>3.9338099999999998</c:v>
                </c:pt>
                <c:pt idx="462">
                  <c:v>3.9336000000000002</c:v>
                </c:pt>
                <c:pt idx="463">
                  <c:v>3.9333900000000002</c:v>
                </c:pt>
                <c:pt idx="464">
                  <c:v>3.9331900000000002</c:v>
                </c:pt>
                <c:pt idx="465">
                  <c:v>3.9329800000000001</c:v>
                </c:pt>
                <c:pt idx="466">
                  <c:v>3.9327800000000002</c:v>
                </c:pt>
                <c:pt idx="467">
                  <c:v>3.9325800000000002</c:v>
                </c:pt>
                <c:pt idx="468">
                  <c:v>3.9323800000000002</c:v>
                </c:pt>
                <c:pt idx="469">
                  <c:v>3.9321799999999998</c:v>
                </c:pt>
                <c:pt idx="470">
                  <c:v>3.9319799999999998</c:v>
                </c:pt>
                <c:pt idx="471">
                  <c:v>3.9317799999999998</c:v>
                </c:pt>
                <c:pt idx="472">
                  <c:v>3.9315799999999999</c:v>
                </c:pt>
                <c:pt idx="473">
                  <c:v>3.9313799999999999</c:v>
                </c:pt>
                <c:pt idx="474">
                  <c:v>3.9311799999999999</c:v>
                </c:pt>
                <c:pt idx="475">
                  <c:v>3.9309799999999999</c:v>
                </c:pt>
                <c:pt idx="476">
                  <c:v>3.93079</c:v>
                </c:pt>
                <c:pt idx="477">
                  <c:v>3.93059</c:v>
                </c:pt>
                <c:pt idx="478">
                  <c:v>3.9304000000000001</c:v>
                </c:pt>
                <c:pt idx="479">
                  <c:v>3.9302000000000001</c:v>
                </c:pt>
                <c:pt idx="480">
                  <c:v>3.9300099999999998</c:v>
                </c:pt>
                <c:pt idx="481">
                  <c:v>3.9298199999999999</c:v>
                </c:pt>
                <c:pt idx="482">
                  <c:v>3.92963</c:v>
                </c:pt>
                <c:pt idx="483">
                  <c:v>3.92943</c:v>
                </c:pt>
                <c:pt idx="484">
                  <c:v>3.9292400000000001</c:v>
                </c:pt>
                <c:pt idx="485">
                  <c:v>3.9290500000000002</c:v>
                </c:pt>
                <c:pt idx="486">
                  <c:v>3.9288599999999998</c:v>
                </c:pt>
                <c:pt idx="487">
                  <c:v>3.9286799999999999</c:v>
                </c:pt>
                <c:pt idx="488">
                  <c:v>3.92849</c:v>
                </c:pt>
                <c:pt idx="489">
                  <c:v>3.9283000000000001</c:v>
                </c:pt>
                <c:pt idx="490">
                  <c:v>3.9281100000000002</c:v>
                </c:pt>
                <c:pt idx="491">
                  <c:v>3.9279299999999999</c:v>
                </c:pt>
                <c:pt idx="492">
                  <c:v>3.92774</c:v>
                </c:pt>
                <c:pt idx="493">
                  <c:v>3.9275600000000002</c:v>
                </c:pt>
                <c:pt idx="494">
                  <c:v>3.9273699999999998</c:v>
                </c:pt>
                <c:pt idx="495">
                  <c:v>3.92719</c:v>
                </c:pt>
                <c:pt idx="496">
                  <c:v>3.9270100000000001</c:v>
                </c:pt>
                <c:pt idx="497">
                  <c:v>3.9268200000000002</c:v>
                </c:pt>
                <c:pt idx="498">
                  <c:v>3.9266399999999999</c:v>
                </c:pt>
                <c:pt idx="499">
                  <c:v>3.9264600000000001</c:v>
                </c:pt>
                <c:pt idx="500">
                  <c:v>3.9262800000000002</c:v>
                </c:pt>
                <c:pt idx="501">
                  <c:v>3.9260999999999999</c:v>
                </c:pt>
                <c:pt idx="502">
                  <c:v>3.9259200000000001</c:v>
                </c:pt>
                <c:pt idx="503">
                  <c:v>3.9257399999999998</c:v>
                </c:pt>
                <c:pt idx="504">
                  <c:v>3.9255599999999999</c:v>
                </c:pt>
                <c:pt idx="505">
                  <c:v>3.9253800000000001</c:v>
                </c:pt>
                <c:pt idx="506">
                  <c:v>3.9252099999999999</c:v>
                </c:pt>
                <c:pt idx="507">
                  <c:v>3.92503</c:v>
                </c:pt>
                <c:pt idx="508">
                  <c:v>3.9248500000000002</c:v>
                </c:pt>
                <c:pt idx="509">
                  <c:v>3.9246799999999999</c:v>
                </c:pt>
                <c:pt idx="510">
                  <c:v>3.9245000000000001</c:v>
                </c:pt>
                <c:pt idx="511">
                  <c:v>3.9243299999999999</c:v>
                </c:pt>
                <c:pt idx="512">
                  <c:v>3.92415</c:v>
                </c:pt>
                <c:pt idx="513">
                  <c:v>3.9239799999999998</c:v>
                </c:pt>
                <c:pt idx="514">
                  <c:v>3.92381</c:v>
                </c:pt>
                <c:pt idx="515">
                  <c:v>3.9236300000000002</c:v>
                </c:pt>
                <c:pt idx="516">
                  <c:v>3.9234599999999999</c:v>
                </c:pt>
                <c:pt idx="517">
                  <c:v>3.9232900000000002</c:v>
                </c:pt>
                <c:pt idx="518">
                  <c:v>3.9231199999999999</c:v>
                </c:pt>
                <c:pt idx="519">
                  <c:v>3.9229500000000002</c:v>
                </c:pt>
                <c:pt idx="520">
                  <c:v>3.9227799999999999</c:v>
                </c:pt>
                <c:pt idx="521">
                  <c:v>3.9226100000000002</c:v>
                </c:pt>
                <c:pt idx="522">
                  <c:v>3.9224399999999999</c:v>
                </c:pt>
                <c:pt idx="523">
                  <c:v>3.9222700000000001</c:v>
                </c:pt>
                <c:pt idx="524">
                  <c:v>3.9220999999999999</c:v>
                </c:pt>
                <c:pt idx="525">
                  <c:v>3.9219400000000002</c:v>
                </c:pt>
                <c:pt idx="526">
                  <c:v>3.92177</c:v>
                </c:pt>
                <c:pt idx="527">
                  <c:v>3.9216000000000002</c:v>
                </c:pt>
                <c:pt idx="528">
                  <c:v>3.92144</c:v>
                </c:pt>
                <c:pt idx="529">
                  <c:v>3.9212699999999998</c:v>
                </c:pt>
                <c:pt idx="530">
                  <c:v>3.9211100000000001</c:v>
                </c:pt>
                <c:pt idx="531">
                  <c:v>3.9209399999999999</c:v>
                </c:pt>
                <c:pt idx="532">
                  <c:v>3.9207800000000002</c:v>
                </c:pt>
                <c:pt idx="533">
                  <c:v>3.9206099999999999</c:v>
                </c:pt>
                <c:pt idx="534">
                  <c:v>3.9204500000000002</c:v>
                </c:pt>
                <c:pt idx="535">
                  <c:v>3.9202900000000001</c:v>
                </c:pt>
                <c:pt idx="536">
                  <c:v>3.9201299999999999</c:v>
                </c:pt>
                <c:pt idx="537">
                  <c:v>3.9199600000000001</c:v>
                </c:pt>
                <c:pt idx="538">
                  <c:v>3.9198</c:v>
                </c:pt>
                <c:pt idx="539">
                  <c:v>3.9196399999999998</c:v>
                </c:pt>
                <c:pt idx="540">
                  <c:v>3.9194800000000001</c:v>
                </c:pt>
                <c:pt idx="541">
                  <c:v>3.9193199999999999</c:v>
                </c:pt>
                <c:pt idx="542">
                  <c:v>3.9191600000000002</c:v>
                </c:pt>
                <c:pt idx="543">
                  <c:v>3.919</c:v>
                </c:pt>
                <c:pt idx="544">
                  <c:v>3.9188399999999999</c:v>
                </c:pt>
                <c:pt idx="545">
                  <c:v>3.9186800000000002</c:v>
                </c:pt>
                <c:pt idx="546">
                  <c:v>3.9185300000000001</c:v>
                </c:pt>
                <c:pt idx="547">
                  <c:v>3.9183699999999999</c:v>
                </c:pt>
                <c:pt idx="548">
                  <c:v>3.9182100000000002</c:v>
                </c:pt>
                <c:pt idx="549">
                  <c:v>3.91805</c:v>
                </c:pt>
                <c:pt idx="550">
                  <c:v>3.9178999999999999</c:v>
                </c:pt>
                <c:pt idx="551">
                  <c:v>3.9177399999999998</c:v>
                </c:pt>
                <c:pt idx="552">
                  <c:v>3.9175900000000001</c:v>
                </c:pt>
                <c:pt idx="553">
                  <c:v>3.91743</c:v>
                </c:pt>
                <c:pt idx="554">
                  <c:v>3.9172799999999999</c:v>
                </c:pt>
                <c:pt idx="555">
                  <c:v>3.9171200000000002</c:v>
                </c:pt>
                <c:pt idx="556">
                  <c:v>3.9169700000000001</c:v>
                </c:pt>
                <c:pt idx="557">
                  <c:v>3.9168099999999999</c:v>
                </c:pt>
                <c:pt idx="558">
                  <c:v>3.9166599999999998</c:v>
                </c:pt>
                <c:pt idx="559">
                  <c:v>3.9165100000000002</c:v>
                </c:pt>
                <c:pt idx="560">
                  <c:v>3.9163600000000001</c:v>
                </c:pt>
                <c:pt idx="561">
                  <c:v>3.9161999999999999</c:v>
                </c:pt>
                <c:pt idx="562">
                  <c:v>3.9160499999999998</c:v>
                </c:pt>
                <c:pt idx="563">
                  <c:v>3.9159000000000002</c:v>
                </c:pt>
                <c:pt idx="564">
                  <c:v>3.9157500000000001</c:v>
                </c:pt>
                <c:pt idx="565">
                  <c:v>3.9156</c:v>
                </c:pt>
                <c:pt idx="566">
                  <c:v>3.9154499999999999</c:v>
                </c:pt>
                <c:pt idx="567">
                  <c:v>3.9152999999999998</c:v>
                </c:pt>
                <c:pt idx="568">
                  <c:v>3.9151500000000001</c:v>
                </c:pt>
                <c:pt idx="569">
                  <c:v>3.915</c:v>
                </c:pt>
                <c:pt idx="570">
                  <c:v>3.9148499999999999</c:v>
                </c:pt>
                <c:pt idx="571">
                  <c:v>3.9146999999999998</c:v>
                </c:pt>
                <c:pt idx="572">
                  <c:v>3.9145500000000002</c:v>
                </c:pt>
                <c:pt idx="573">
                  <c:v>3.9144100000000002</c:v>
                </c:pt>
                <c:pt idx="574">
                  <c:v>3.9142600000000001</c:v>
                </c:pt>
                <c:pt idx="575">
                  <c:v>3.91411</c:v>
                </c:pt>
                <c:pt idx="576">
                  <c:v>3.9139599999999999</c:v>
                </c:pt>
                <c:pt idx="577">
                  <c:v>3.9138199999999999</c:v>
                </c:pt>
                <c:pt idx="578">
                  <c:v>3.9136700000000002</c:v>
                </c:pt>
                <c:pt idx="579">
                  <c:v>3.9135200000000001</c:v>
                </c:pt>
                <c:pt idx="580">
                  <c:v>3.9133800000000001</c:v>
                </c:pt>
                <c:pt idx="581">
                  <c:v>3.91323</c:v>
                </c:pt>
                <c:pt idx="582">
                  <c:v>3.91309</c:v>
                </c:pt>
                <c:pt idx="583">
                  <c:v>3.9129399999999999</c:v>
                </c:pt>
                <c:pt idx="584">
                  <c:v>3.9127999999999998</c:v>
                </c:pt>
                <c:pt idx="585">
                  <c:v>3.9126599999999998</c:v>
                </c:pt>
                <c:pt idx="586">
                  <c:v>3.9125100000000002</c:v>
                </c:pt>
                <c:pt idx="587">
                  <c:v>3.9123700000000001</c:v>
                </c:pt>
                <c:pt idx="588">
                  <c:v>3.9122300000000001</c:v>
                </c:pt>
                <c:pt idx="589">
                  <c:v>3.91208</c:v>
                </c:pt>
                <c:pt idx="590">
                  <c:v>3.91194</c:v>
                </c:pt>
                <c:pt idx="591">
                  <c:v>3.9117999999999999</c:v>
                </c:pt>
                <c:pt idx="592">
                  <c:v>3.9116499999999998</c:v>
                </c:pt>
                <c:pt idx="593">
                  <c:v>3.9115099999999998</c:v>
                </c:pt>
                <c:pt idx="594">
                  <c:v>3.9113699999999998</c:v>
                </c:pt>
                <c:pt idx="595">
                  <c:v>3.9112300000000002</c:v>
                </c:pt>
                <c:pt idx="596">
                  <c:v>3.9110900000000002</c:v>
                </c:pt>
                <c:pt idx="597">
                  <c:v>3.9109500000000001</c:v>
                </c:pt>
                <c:pt idx="598">
                  <c:v>3.9108100000000001</c:v>
                </c:pt>
                <c:pt idx="599">
                  <c:v>3.9106700000000001</c:v>
                </c:pt>
                <c:pt idx="600">
                  <c:v>3.9105300000000001</c:v>
                </c:pt>
                <c:pt idx="601">
                  <c:v>3.91039</c:v>
                </c:pt>
                <c:pt idx="602">
                  <c:v>3.91025</c:v>
                </c:pt>
                <c:pt idx="603">
                  <c:v>3.91011</c:v>
                </c:pt>
                <c:pt idx="604">
                  <c:v>3.9099699999999999</c:v>
                </c:pt>
                <c:pt idx="605">
                  <c:v>3.9098299999999999</c:v>
                </c:pt>
                <c:pt idx="606">
                  <c:v>3.9097</c:v>
                </c:pt>
                <c:pt idx="607">
                  <c:v>3.9095599999999999</c:v>
                </c:pt>
                <c:pt idx="608">
                  <c:v>3.9094199999999999</c:v>
                </c:pt>
                <c:pt idx="609">
                  <c:v>3.9092799999999999</c:v>
                </c:pt>
                <c:pt idx="610">
                  <c:v>3.9091499999999999</c:v>
                </c:pt>
                <c:pt idx="611">
                  <c:v>3.9090099999999999</c:v>
                </c:pt>
                <c:pt idx="612">
                  <c:v>3.9088699999999998</c:v>
                </c:pt>
                <c:pt idx="613">
                  <c:v>3.9087399999999999</c:v>
                </c:pt>
                <c:pt idx="614">
                  <c:v>3.9085999999999999</c:v>
                </c:pt>
                <c:pt idx="615">
                  <c:v>3.9084599999999998</c:v>
                </c:pt>
                <c:pt idx="616">
                  <c:v>3.9083299999999999</c:v>
                </c:pt>
                <c:pt idx="617">
                  <c:v>3.9081899999999998</c:v>
                </c:pt>
                <c:pt idx="618">
                  <c:v>3.9080599999999999</c:v>
                </c:pt>
                <c:pt idx="619">
                  <c:v>3.9079199999999998</c:v>
                </c:pt>
                <c:pt idx="620">
                  <c:v>3.9077899999999999</c:v>
                </c:pt>
                <c:pt idx="621">
                  <c:v>3.9076499999999998</c:v>
                </c:pt>
                <c:pt idx="622">
                  <c:v>3.9075199999999999</c:v>
                </c:pt>
                <c:pt idx="623">
                  <c:v>3.9073799999999999</c:v>
                </c:pt>
                <c:pt idx="624">
                  <c:v>3.9072499999999999</c:v>
                </c:pt>
                <c:pt idx="625">
                  <c:v>3.9071099999999999</c:v>
                </c:pt>
                <c:pt idx="626">
                  <c:v>3.9069799999999999</c:v>
                </c:pt>
                <c:pt idx="627">
                  <c:v>3.9068499999999999</c:v>
                </c:pt>
                <c:pt idx="628">
                  <c:v>3.90672</c:v>
                </c:pt>
                <c:pt idx="629">
                  <c:v>3.9065799999999999</c:v>
                </c:pt>
                <c:pt idx="630">
                  <c:v>3.90645</c:v>
                </c:pt>
                <c:pt idx="631">
                  <c:v>3.90632</c:v>
                </c:pt>
                <c:pt idx="632">
                  <c:v>3.90618</c:v>
                </c:pt>
                <c:pt idx="633">
                  <c:v>3.90605</c:v>
                </c:pt>
                <c:pt idx="634">
                  <c:v>3.9059200000000001</c:v>
                </c:pt>
                <c:pt idx="635">
                  <c:v>3.9057900000000001</c:v>
                </c:pt>
                <c:pt idx="636">
                  <c:v>3.9056600000000001</c:v>
                </c:pt>
                <c:pt idx="637">
                  <c:v>3.9055300000000002</c:v>
                </c:pt>
                <c:pt idx="638">
                  <c:v>3.9054000000000002</c:v>
                </c:pt>
                <c:pt idx="639">
                  <c:v>3.9052600000000002</c:v>
                </c:pt>
                <c:pt idx="640">
                  <c:v>3.9051300000000002</c:v>
                </c:pt>
                <c:pt idx="641">
                  <c:v>3.9049999999999998</c:v>
                </c:pt>
                <c:pt idx="642">
                  <c:v>3.9048699999999998</c:v>
                </c:pt>
                <c:pt idx="643">
                  <c:v>3.9047399999999999</c:v>
                </c:pt>
                <c:pt idx="644">
                  <c:v>3.9046099999999999</c:v>
                </c:pt>
                <c:pt idx="645">
                  <c:v>3.90448</c:v>
                </c:pt>
                <c:pt idx="646">
                  <c:v>3.90435</c:v>
                </c:pt>
                <c:pt idx="647">
                  <c:v>3.90422</c:v>
                </c:pt>
                <c:pt idx="648">
                  <c:v>3.9040900000000001</c:v>
                </c:pt>
                <c:pt idx="649">
                  <c:v>3.9039600000000001</c:v>
                </c:pt>
                <c:pt idx="650">
                  <c:v>3.9038400000000002</c:v>
                </c:pt>
                <c:pt idx="651">
                  <c:v>3.9037099999999998</c:v>
                </c:pt>
                <c:pt idx="652">
                  <c:v>3.9035799999999998</c:v>
                </c:pt>
                <c:pt idx="653">
                  <c:v>3.9034499999999999</c:v>
                </c:pt>
                <c:pt idx="654">
                  <c:v>3.9033199999999999</c:v>
                </c:pt>
                <c:pt idx="655">
                  <c:v>3.9031899999999999</c:v>
                </c:pt>
                <c:pt idx="656">
                  <c:v>3.90306</c:v>
                </c:pt>
                <c:pt idx="657">
                  <c:v>3.9029400000000001</c:v>
                </c:pt>
                <c:pt idx="658">
                  <c:v>3.9028100000000001</c:v>
                </c:pt>
                <c:pt idx="659">
                  <c:v>3.9026800000000001</c:v>
                </c:pt>
                <c:pt idx="660">
                  <c:v>3.9025500000000002</c:v>
                </c:pt>
                <c:pt idx="661">
                  <c:v>3.9024299999999998</c:v>
                </c:pt>
                <c:pt idx="662">
                  <c:v>3.9022999999999999</c:v>
                </c:pt>
                <c:pt idx="663">
                  <c:v>3.9021699999999999</c:v>
                </c:pt>
                <c:pt idx="664">
                  <c:v>3.90205</c:v>
                </c:pt>
                <c:pt idx="665">
                  <c:v>3.9019200000000001</c:v>
                </c:pt>
                <c:pt idx="666">
                  <c:v>3.9017900000000001</c:v>
                </c:pt>
                <c:pt idx="667">
                  <c:v>3.9016700000000002</c:v>
                </c:pt>
                <c:pt idx="668">
                  <c:v>3.9015399999999998</c:v>
                </c:pt>
                <c:pt idx="669">
                  <c:v>3.9014199999999999</c:v>
                </c:pt>
                <c:pt idx="670">
                  <c:v>3.9012899999999999</c:v>
                </c:pt>
                <c:pt idx="671">
                  <c:v>3.90116</c:v>
                </c:pt>
                <c:pt idx="672">
                  <c:v>3.9010400000000001</c:v>
                </c:pt>
                <c:pt idx="673">
                  <c:v>3.9009100000000001</c:v>
                </c:pt>
                <c:pt idx="674">
                  <c:v>3.9007900000000002</c:v>
                </c:pt>
                <c:pt idx="675">
                  <c:v>3.9006599999999998</c:v>
                </c:pt>
                <c:pt idx="676">
                  <c:v>3.9005399999999999</c:v>
                </c:pt>
                <c:pt idx="677">
                  <c:v>3.9004099999999999</c:v>
                </c:pt>
                <c:pt idx="678">
                  <c:v>3.90029</c:v>
                </c:pt>
                <c:pt idx="679">
                  <c:v>3.9001600000000001</c:v>
                </c:pt>
                <c:pt idx="680">
                  <c:v>3.9000400000000002</c:v>
                </c:pt>
                <c:pt idx="681">
                  <c:v>3.8999100000000002</c:v>
                </c:pt>
                <c:pt idx="682">
                  <c:v>3.8997899999999999</c:v>
                </c:pt>
                <c:pt idx="683">
                  <c:v>3.8996599999999999</c:v>
                </c:pt>
                <c:pt idx="684">
                  <c:v>3.89954</c:v>
                </c:pt>
                <c:pt idx="685">
                  <c:v>3.8994200000000001</c:v>
                </c:pt>
                <c:pt idx="686">
                  <c:v>3.8992900000000001</c:v>
                </c:pt>
                <c:pt idx="687">
                  <c:v>3.8991699999999998</c:v>
                </c:pt>
                <c:pt idx="688">
                  <c:v>3.8990399999999998</c:v>
                </c:pt>
                <c:pt idx="689">
                  <c:v>3.8989199999999999</c:v>
                </c:pt>
                <c:pt idx="690">
                  <c:v>3.8988</c:v>
                </c:pt>
                <c:pt idx="691">
                  <c:v>3.8986700000000001</c:v>
                </c:pt>
                <c:pt idx="692">
                  <c:v>3.8985500000000002</c:v>
                </c:pt>
                <c:pt idx="693">
                  <c:v>3.8984299999999998</c:v>
                </c:pt>
                <c:pt idx="694">
                  <c:v>3.8982999999999999</c:v>
                </c:pt>
                <c:pt idx="695">
                  <c:v>3.89818</c:v>
                </c:pt>
                <c:pt idx="696">
                  <c:v>3.8980600000000001</c:v>
                </c:pt>
                <c:pt idx="697">
                  <c:v>3.8979300000000001</c:v>
                </c:pt>
                <c:pt idx="698">
                  <c:v>3.8978100000000002</c:v>
                </c:pt>
                <c:pt idx="699">
                  <c:v>3.8976899999999999</c:v>
                </c:pt>
                <c:pt idx="700">
                  <c:v>3.89757</c:v>
                </c:pt>
                <c:pt idx="701">
                  <c:v>3.89744</c:v>
                </c:pt>
                <c:pt idx="702">
                  <c:v>3.8973200000000001</c:v>
                </c:pt>
                <c:pt idx="703">
                  <c:v>3.8972000000000002</c:v>
                </c:pt>
                <c:pt idx="704">
                  <c:v>3.8970799999999999</c:v>
                </c:pt>
                <c:pt idx="705">
                  <c:v>3.8969499999999999</c:v>
                </c:pt>
                <c:pt idx="706">
                  <c:v>3.89683</c:v>
                </c:pt>
                <c:pt idx="707">
                  <c:v>3.8967100000000001</c:v>
                </c:pt>
                <c:pt idx="708">
                  <c:v>3.8965900000000002</c:v>
                </c:pt>
                <c:pt idx="709">
                  <c:v>3.8964699999999999</c:v>
                </c:pt>
                <c:pt idx="710">
                  <c:v>3.89635</c:v>
                </c:pt>
                <c:pt idx="711">
                  <c:v>3.89622</c:v>
                </c:pt>
                <c:pt idx="712">
                  <c:v>3.8961000000000001</c:v>
                </c:pt>
                <c:pt idx="713">
                  <c:v>3.8959800000000002</c:v>
                </c:pt>
                <c:pt idx="714">
                  <c:v>3.8958599999999999</c:v>
                </c:pt>
                <c:pt idx="715">
                  <c:v>3.89574</c:v>
                </c:pt>
                <c:pt idx="716">
                  <c:v>3.8956200000000001</c:v>
                </c:pt>
                <c:pt idx="717">
                  <c:v>3.8954900000000001</c:v>
                </c:pt>
                <c:pt idx="718">
                  <c:v>3.8953700000000002</c:v>
                </c:pt>
                <c:pt idx="719">
                  <c:v>3.8952499999999999</c:v>
                </c:pt>
                <c:pt idx="720">
                  <c:v>3.89513</c:v>
                </c:pt>
                <c:pt idx="721">
                  <c:v>3.8950100000000001</c:v>
                </c:pt>
                <c:pt idx="722">
                  <c:v>3.8948900000000002</c:v>
                </c:pt>
                <c:pt idx="723">
                  <c:v>3.8947699999999998</c:v>
                </c:pt>
                <c:pt idx="724">
                  <c:v>3.8946499999999999</c:v>
                </c:pt>
                <c:pt idx="725">
                  <c:v>3.89453</c:v>
                </c:pt>
                <c:pt idx="726">
                  <c:v>3.8944100000000001</c:v>
                </c:pt>
                <c:pt idx="727">
                  <c:v>3.8942899999999998</c:v>
                </c:pt>
                <c:pt idx="728">
                  <c:v>3.8941699999999999</c:v>
                </c:pt>
                <c:pt idx="729">
                  <c:v>3.89405</c:v>
                </c:pt>
                <c:pt idx="730">
                  <c:v>3.89392</c:v>
                </c:pt>
                <c:pt idx="731">
                  <c:v>3.8938000000000001</c:v>
                </c:pt>
                <c:pt idx="732">
                  <c:v>3.8936799999999998</c:v>
                </c:pt>
                <c:pt idx="733">
                  <c:v>3.8935599999999999</c:v>
                </c:pt>
                <c:pt idx="734">
                  <c:v>3.89344</c:v>
                </c:pt>
                <c:pt idx="735">
                  <c:v>3.8933200000000001</c:v>
                </c:pt>
                <c:pt idx="736">
                  <c:v>3.8932000000000002</c:v>
                </c:pt>
                <c:pt idx="737">
                  <c:v>3.8930799999999999</c:v>
                </c:pt>
                <c:pt idx="738">
                  <c:v>3.89296</c:v>
                </c:pt>
                <c:pt idx="739">
                  <c:v>3.8928400000000001</c:v>
                </c:pt>
                <c:pt idx="740">
                  <c:v>3.8927200000000002</c:v>
                </c:pt>
                <c:pt idx="741">
                  <c:v>3.8925999999999998</c:v>
                </c:pt>
                <c:pt idx="742">
                  <c:v>3.8924799999999999</c:v>
                </c:pt>
                <c:pt idx="743">
                  <c:v>3.89236</c:v>
                </c:pt>
                <c:pt idx="744">
                  <c:v>3.8922400000000001</c:v>
                </c:pt>
                <c:pt idx="745">
                  <c:v>3.8921199999999998</c:v>
                </c:pt>
                <c:pt idx="746">
                  <c:v>3.8919999999999999</c:v>
                </c:pt>
                <c:pt idx="747">
                  <c:v>3.89188</c:v>
                </c:pt>
                <c:pt idx="748">
                  <c:v>3.8917600000000001</c:v>
                </c:pt>
                <c:pt idx="749">
                  <c:v>3.8916400000000002</c:v>
                </c:pt>
                <c:pt idx="750">
                  <c:v>3.8915299999999999</c:v>
                </c:pt>
                <c:pt idx="751">
                  <c:v>3.89141</c:v>
                </c:pt>
                <c:pt idx="752">
                  <c:v>3.8912900000000001</c:v>
                </c:pt>
                <c:pt idx="753">
                  <c:v>3.8911699999999998</c:v>
                </c:pt>
                <c:pt idx="754">
                  <c:v>3.8910499999999999</c:v>
                </c:pt>
                <c:pt idx="755">
                  <c:v>3.89093</c:v>
                </c:pt>
                <c:pt idx="756">
                  <c:v>3.8908100000000001</c:v>
                </c:pt>
                <c:pt idx="757">
                  <c:v>3.8906900000000002</c:v>
                </c:pt>
                <c:pt idx="758">
                  <c:v>3.8905699999999999</c:v>
                </c:pt>
                <c:pt idx="759">
                  <c:v>3.89045</c:v>
                </c:pt>
                <c:pt idx="760">
                  <c:v>3.8903300000000001</c:v>
                </c:pt>
                <c:pt idx="761">
                  <c:v>3.8902100000000002</c:v>
                </c:pt>
                <c:pt idx="762">
                  <c:v>3.8900899999999998</c:v>
                </c:pt>
                <c:pt idx="763">
                  <c:v>3.8899699999999999</c:v>
                </c:pt>
                <c:pt idx="764">
                  <c:v>3.88985</c:v>
                </c:pt>
                <c:pt idx="765">
                  <c:v>3.8897300000000001</c:v>
                </c:pt>
                <c:pt idx="766">
                  <c:v>3.8896099999999998</c:v>
                </c:pt>
                <c:pt idx="767">
                  <c:v>3.8894899999999999</c:v>
                </c:pt>
                <c:pt idx="768">
                  <c:v>3.88937</c:v>
                </c:pt>
                <c:pt idx="769">
                  <c:v>3.8892600000000002</c:v>
                </c:pt>
                <c:pt idx="770">
                  <c:v>3.8891399999999998</c:v>
                </c:pt>
                <c:pt idx="771">
                  <c:v>3.8890199999999999</c:v>
                </c:pt>
                <c:pt idx="772">
                  <c:v>3.8889</c:v>
                </c:pt>
                <c:pt idx="773">
                  <c:v>3.8887800000000001</c:v>
                </c:pt>
                <c:pt idx="774">
                  <c:v>3.8886599999999998</c:v>
                </c:pt>
                <c:pt idx="775">
                  <c:v>3.8885399999999999</c:v>
                </c:pt>
                <c:pt idx="776">
                  <c:v>3.88842</c:v>
                </c:pt>
                <c:pt idx="777">
                  <c:v>3.8883000000000001</c:v>
                </c:pt>
                <c:pt idx="778">
                  <c:v>3.8881800000000002</c:v>
                </c:pt>
                <c:pt idx="779">
                  <c:v>3.8880599999999998</c:v>
                </c:pt>
                <c:pt idx="780">
                  <c:v>3.88794</c:v>
                </c:pt>
                <c:pt idx="781">
                  <c:v>3.8878200000000001</c:v>
                </c:pt>
                <c:pt idx="782">
                  <c:v>3.8877100000000002</c:v>
                </c:pt>
                <c:pt idx="783">
                  <c:v>3.8875899999999999</c:v>
                </c:pt>
                <c:pt idx="784">
                  <c:v>3.88747</c:v>
                </c:pt>
                <c:pt idx="785">
                  <c:v>3.8873500000000001</c:v>
                </c:pt>
                <c:pt idx="786">
                  <c:v>3.8872300000000002</c:v>
                </c:pt>
                <c:pt idx="787">
                  <c:v>3.8871099999999998</c:v>
                </c:pt>
                <c:pt idx="788">
                  <c:v>3.8869899999999999</c:v>
                </c:pt>
                <c:pt idx="789">
                  <c:v>3.88687</c:v>
                </c:pt>
                <c:pt idx="790">
                  <c:v>3.8867500000000001</c:v>
                </c:pt>
                <c:pt idx="791">
                  <c:v>3.8866299999999998</c:v>
                </c:pt>
                <c:pt idx="792">
                  <c:v>3.8865099999999999</c:v>
                </c:pt>
                <c:pt idx="793">
                  <c:v>3.88639</c:v>
                </c:pt>
                <c:pt idx="794">
                  <c:v>3.8862700000000001</c:v>
                </c:pt>
                <c:pt idx="795">
                  <c:v>3.8861500000000002</c:v>
                </c:pt>
                <c:pt idx="796">
                  <c:v>3.8860299999999999</c:v>
                </c:pt>
                <c:pt idx="797">
                  <c:v>3.88591</c:v>
                </c:pt>
                <c:pt idx="798">
                  <c:v>3.8857900000000001</c:v>
                </c:pt>
                <c:pt idx="799">
                  <c:v>3.8856700000000002</c:v>
                </c:pt>
                <c:pt idx="800">
                  <c:v>3.8855499999999998</c:v>
                </c:pt>
                <c:pt idx="801">
                  <c:v>3.88544</c:v>
                </c:pt>
                <c:pt idx="802">
                  <c:v>3.8853200000000001</c:v>
                </c:pt>
                <c:pt idx="803">
                  <c:v>3.8852000000000002</c:v>
                </c:pt>
                <c:pt idx="804">
                  <c:v>3.8850799999999999</c:v>
                </c:pt>
                <c:pt idx="805">
                  <c:v>3.88496</c:v>
                </c:pt>
                <c:pt idx="806">
                  <c:v>3.8848400000000001</c:v>
                </c:pt>
                <c:pt idx="807">
                  <c:v>3.8847200000000002</c:v>
                </c:pt>
                <c:pt idx="808">
                  <c:v>3.8845999999999998</c:v>
                </c:pt>
                <c:pt idx="809">
                  <c:v>3.8844799999999999</c:v>
                </c:pt>
                <c:pt idx="810">
                  <c:v>3.88436</c:v>
                </c:pt>
                <c:pt idx="811">
                  <c:v>3.8842400000000001</c:v>
                </c:pt>
                <c:pt idx="812">
                  <c:v>3.8841199999999998</c:v>
                </c:pt>
                <c:pt idx="813">
                  <c:v>3.8839999999999999</c:v>
                </c:pt>
                <c:pt idx="814">
                  <c:v>3.88388</c:v>
                </c:pt>
                <c:pt idx="815">
                  <c:v>3.8837600000000001</c:v>
                </c:pt>
                <c:pt idx="816">
                  <c:v>3.8836400000000002</c:v>
                </c:pt>
                <c:pt idx="817">
                  <c:v>3.8835199999999999</c:v>
                </c:pt>
                <c:pt idx="818">
                  <c:v>3.8834</c:v>
                </c:pt>
                <c:pt idx="819">
                  <c:v>3.8832800000000001</c:v>
                </c:pt>
                <c:pt idx="820">
                  <c:v>3.8831600000000002</c:v>
                </c:pt>
                <c:pt idx="821">
                  <c:v>3.8830399999999998</c:v>
                </c:pt>
                <c:pt idx="822">
                  <c:v>3.8829199999999999</c:v>
                </c:pt>
                <c:pt idx="823">
                  <c:v>3.8828</c:v>
                </c:pt>
                <c:pt idx="824">
                  <c:v>3.8826800000000001</c:v>
                </c:pt>
                <c:pt idx="825">
                  <c:v>3.8825599999999998</c:v>
                </c:pt>
                <c:pt idx="826">
                  <c:v>3.8824299999999998</c:v>
                </c:pt>
                <c:pt idx="827">
                  <c:v>3.8823099999999999</c:v>
                </c:pt>
                <c:pt idx="828">
                  <c:v>3.88219</c:v>
                </c:pt>
                <c:pt idx="829">
                  <c:v>3.8820700000000001</c:v>
                </c:pt>
                <c:pt idx="830">
                  <c:v>3.8819499999999998</c:v>
                </c:pt>
                <c:pt idx="831">
                  <c:v>3.8818299999999999</c:v>
                </c:pt>
                <c:pt idx="832">
                  <c:v>3.88171</c:v>
                </c:pt>
                <c:pt idx="833">
                  <c:v>3.8815900000000001</c:v>
                </c:pt>
                <c:pt idx="834">
                  <c:v>3.8814700000000002</c:v>
                </c:pt>
                <c:pt idx="835">
                  <c:v>3.8813499999999999</c:v>
                </c:pt>
                <c:pt idx="836">
                  <c:v>3.88123</c:v>
                </c:pt>
                <c:pt idx="837">
                  <c:v>3.8811100000000001</c:v>
                </c:pt>
                <c:pt idx="838">
                  <c:v>3.8809800000000001</c:v>
                </c:pt>
                <c:pt idx="839">
                  <c:v>3.8808600000000002</c:v>
                </c:pt>
                <c:pt idx="840">
                  <c:v>3.8807399999999999</c:v>
                </c:pt>
                <c:pt idx="841">
                  <c:v>3.88062</c:v>
                </c:pt>
                <c:pt idx="842">
                  <c:v>3.8805000000000001</c:v>
                </c:pt>
                <c:pt idx="843">
                  <c:v>3.8803800000000002</c:v>
                </c:pt>
                <c:pt idx="844">
                  <c:v>3.8802599999999998</c:v>
                </c:pt>
                <c:pt idx="845">
                  <c:v>3.8801299999999999</c:v>
                </c:pt>
                <c:pt idx="846">
                  <c:v>3.88001</c:v>
                </c:pt>
                <c:pt idx="847">
                  <c:v>3.8798900000000001</c:v>
                </c:pt>
                <c:pt idx="848">
                  <c:v>3.8797700000000002</c:v>
                </c:pt>
                <c:pt idx="849">
                  <c:v>3.8796499999999998</c:v>
                </c:pt>
                <c:pt idx="850">
                  <c:v>3.8795299999999999</c:v>
                </c:pt>
                <c:pt idx="851">
                  <c:v>3.8794</c:v>
                </c:pt>
                <c:pt idx="852">
                  <c:v>3.8792800000000001</c:v>
                </c:pt>
                <c:pt idx="853">
                  <c:v>3.8791600000000002</c:v>
                </c:pt>
                <c:pt idx="854">
                  <c:v>3.8790399999999998</c:v>
                </c:pt>
                <c:pt idx="855">
                  <c:v>3.8789099999999999</c:v>
                </c:pt>
                <c:pt idx="856">
                  <c:v>3.87879</c:v>
                </c:pt>
                <c:pt idx="857">
                  <c:v>3.8786700000000001</c:v>
                </c:pt>
                <c:pt idx="858">
                  <c:v>3.8785500000000002</c:v>
                </c:pt>
                <c:pt idx="859">
                  <c:v>3.8784200000000002</c:v>
                </c:pt>
                <c:pt idx="860">
                  <c:v>3.8782999999999999</c:v>
                </c:pt>
                <c:pt idx="861">
                  <c:v>3.87818</c:v>
                </c:pt>
                <c:pt idx="862">
                  <c:v>3.8780600000000001</c:v>
                </c:pt>
                <c:pt idx="863">
                  <c:v>3.8779300000000001</c:v>
                </c:pt>
                <c:pt idx="864">
                  <c:v>3.8778100000000002</c:v>
                </c:pt>
                <c:pt idx="865">
                  <c:v>3.8776899999999999</c:v>
                </c:pt>
                <c:pt idx="866">
                  <c:v>3.87757</c:v>
                </c:pt>
                <c:pt idx="867">
                  <c:v>3.87744</c:v>
                </c:pt>
                <c:pt idx="868">
                  <c:v>3.8773200000000001</c:v>
                </c:pt>
                <c:pt idx="869">
                  <c:v>3.8771900000000001</c:v>
                </c:pt>
                <c:pt idx="870">
                  <c:v>3.8770699999999998</c:v>
                </c:pt>
                <c:pt idx="871">
                  <c:v>3.8769499999999999</c:v>
                </c:pt>
                <c:pt idx="872">
                  <c:v>3.8768199999999999</c:v>
                </c:pt>
                <c:pt idx="873">
                  <c:v>3.8767</c:v>
                </c:pt>
                <c:pt idx="874">
                  <c:v>3.8765800000000001</c:v>
                </c:pt>
                <c:pt idx="875">
                  <c:v>3.8764500000000002</c:v>
                </c:pt>
                <c:pt idx="876">
                  <c:v>3.8763299999999998</c:v>
                </c:pt>
                <c:pt idx="877">
                  <c:v>3.8761999999999999</c:v>
                </c:pt>
                <c:pt idx="878">
                  <c:v>3.87608</c:v>
                </c:pt>
                <c:pt idx="879">
                  <c:v>3.8759600000000001</c:v>
                </c:pt>
                <c:pt idx="880">
                  <c:v>3.8758300000000001</c:v>
                </c:pt>
                <c:pt idx="881">
                  <c:v>3.8757100000000002</c:v>
                </c:pt>
                <c:pt idx="882">
                  <c:v>3.8755799999999998</c:v>
                </c:pt>
                <c:pt idx="883">
                  <c:v>3.8754599999999999</c:v>
                </c:pt>
                <c:pt idx="884">
                  <c:v>3.8753299999999999</c:v>
                </c:pt>
                <c:pt idx="885">
                  <c:v>3.87521</c:v>
                </c:pt>
                <c:pt idx="886">
                  <c:v>3.8750800000000001</c:v>
                </c:pt>
                <c:pt idx="887">
                  <c:v>3.8749600000000002</c:v>
                </c:pt>
                <c:pt idx="888">
                  <c:v>3.8748300000000002</c:v>
                </c:pt>
                <c:pt idx="889">
                  <c:v>3.8747099999999999</c:v>
                </c:pt>
                <c:pt idx="890">
                  <c:v>3.8745799999999999</c:v>
                </c:pt>
                <c:pt idx="891">
                  <c:v>3.87446</c:v>
                </c:pt>
                <c:pt idx="892">
                  <c:v>3.8743300000000001</c:v>
                </c:pt>
                <c:pt idx="893">
                  <c:v>3.8742100000000002</c:v>
                </c:pt>
                <c:pt idx="894">
                  <c:v>3.8740800000000002</c:v>
                </c:pt>
                <c:pt idx="895">
                  <c:v>3.8739599999999998</c:v>
                </c:pt>
                <c:pt idx="896">
                  <c:v>3.8738299999999999</c:v>
                </c:pt>
                <c:pt idx="897">
                  <c:v>3.8736999999999999</c:v>
                </c:pt>
                <c:pt idx="898">
                  <c:v>3.87358</c:v>
                </c:pt>
                <c:pt idx="899">
                  <c:v>3.8734500000000001</c:v>
                </c:pt>
                <c:pt idx="900">
                  <c:v>3.8733300000000002</c:v>
                </c:pt>
                <c:pt idx="901">
                  <c:v>3.8732000000000002</c:v>
                </c:pt>
                <c:pt idx="902">
                  <c:v>3.8730699999999998</c:v>
                </c:pt>
                <c:pt idx="903">
                  <c:v>3.8729499999999999</c:v>
                </c:pt>
                <c:pt idx="904">
                  <c:v>3.8728199999999999</c:v>
                </c:pt>
                <c:pt idx="905">
                  <c:v>3.87269</c:v>
                </c:pt>
                <c:pt idx="906">
                  <c:v>3.8725700000000001</c:v>
                </c:pt>
                <c:pt idx="907">
                  <c:v>3.8724400000000001</c:v>
                </c:pt>
                <c:pt idx="908">
                  <c:v>3.8723100000000001</c:v>
                </c:pt>
                <c:pt idx="909">
                  <c:v>3.8721800000000002</c:v>
                </c:pt>
                <c:pt idx="910">
                  <c:v>3.8720599999999998</c:v>
                </c:pt>
                <c:pt idx="911">
                  <c:v>3.8719299999999999</c:v>
                </c:pt>
                <c:pt idx="912">
                  <c:v>3.8717999999999999</c:v>
                </c:pt>
                <c:pt idx="913">
                  <c:v>3.8716699999999999</c:v>
                </c:pt>
                <c:pt idx="914">
                  <c:v>3.87155</c:v>
                </c:pt>
                <c:pt idx="915">
                  <c:v>3.8714200000000001</c:v>
                </c:pt>
                <c:pt idx="916">
                  <c:v>3.8712900000000001</c:v>
                </c:pt>
                <c:pt idx="917">
                  <c:v>3.8711600000000002</c:v>
                </c:pt>
                <c:pt idx="918">
                  <c:v>3.8710300000000002</c:v>
                </c:pt>
                <c:pt idx="919">
                  <c:v>3.8709099999999999</c:v>
                </c:pt>
                <c:pt idx="920">
                  <c:v>3.8707799999999999</c:v>
                </c:pt>
                <c:pt idx="921">
                  <c:v>3.8706499999999999</c:v>
                </c:pt>
                <c:pt idx="922">
                  <c:v>3.87052</c:v>
                </c:pt>
                <c:pt idx="923">
                  <c:v>3.87039</c:v>
                </c:pt>
                <c:pt idx="924">
                  <c:v>3.87026</c:v>
                </c:pt>
                <c:pt idx="925">
                  <c:v>3.8701300000000001</c:v>
                </c:pt>
                <c:pt idx="926">
                  <c:v>3.87</c:v>
                </c:pt>
                <c:pt idx="927">
                  <c:v>3.8698700000000001</c:v>
                </c:pt>
                <c:pt idx="928">
                  <c:v>3.8697400000000002</c:v>
                </c:pt>
                <c:pt idx="929">
                  <c:v>3.8696100000000002</c:v>
                </c:pt>
                <c:pt idx="930">
                  <c:v>3.8694899999999999</c:v>
                </c:pt>
                <c:pt idx="931">
                  <c:v>3.8693599999999999</c:v>
                </c:pt>
                <c:pt idx="932">
                  <c:v>3.8692299999999999</c:v>
                </c:pt>
                <c:pt idx="933">
                  <c:v>3.8690899999999999</c:v>
                </c:pt>
                <c:pt idx="934">
                  <c:v>3.86896</c:v>
                </c:pt>
                <c:pt idx="935">
                  <c:v>3.86883</c:v>
                </c:pt>
                <c:pt idx="936">
                  <c:v>3.8687</c:v>
                </c:pt>
                <c:pt idx="937">
                  <c:v>3.8685700000000001</c:v>
                </c:pt>
                <c:pt idx="938">
                  <c:v>3.8684400000000001</c:v>
                </c:pt>
                <c:pt idx="939">
                  <c:v>3.8683100000000001</c:v>
                </c:pt>
                <c:pt idx="940">
                  <c:v>3.8681800000000002</c:v>
                </c:pt>
                <c:pt idx="941">
                  <c:v>3.8680500000000002</c:v>
                </c:pt>
                <c:pt idx="942">
                  <c:v>3.8679199999999998</c:v>
                </c:pt>
                <c:pt idx="943">
                  <c:v>3.8677899999999998</c:v>
                </c:pt>
                <c:pt idx="944">
                  <c:v>3.8676599999999999</c:v>
                </c:pt>
                <c:pt idx="945">
                  <c:v>3.8675199999999998</c:v>
                </c:pt>
                <c:pt idx="946">
                  <c:v>3.8673899999999999</c:v>
                </c:pt>
                <c:pt idx="947">
                  <c:v>3.8672599999999999</c:v>
                </c:pt>
                <c:pt idx="948">
                  <c:v>3.86713</c:v>
                </c:pt>
                <c:pt idx="949">
                  <c:v>3.867</c:v>
                </c:pt>
                <c:pt idx="950">
                  <c:v>3.86686</c:v>
                </c:pt>
                <c:pt idx="951">
                  <c:v>3.86673</c:v>
                </c:pt>
                <c:pt idx="952">
                  <c:v>3.8666</c:v>
                </c:pt>
                <c:pt idx="953">
                  <c:v>3.8664700000000001</c:v>
                </c:pt>
                <c:pt idx="954">
                  <c:v>3.86633</c:v>
                </c:pt>
                <c:pt idx="955">
                  <c:v>3.8662000000000001</c:v>
                </c:pt>
                <c:pt idx="956">
                  <c:v>3.8660700000000001</c:v>
                </c:pt>
                <c:pt idx="957">
                  <c:v>3.8659300000000001</c:v>
                </c:pt>
                <c:pt idx="958">
                  <c:v>3.8658000000000001</c:v>
                </c:pt>
                <c:pt idx="959">
                  <c:v>3.8656700000000002</c:v>
                </c:pt>
                <c:pt idx="960">
                  <c:v>3.8655300000000001</c:v>
                </c:pt>
                <c:pt idx="961">
                  <c:v>3.8654000000000002</c:v>
                </c:pt>
                <c:pt idx="962">
                  <c:v>3.8652700000000002</c:v>
                </c:pt>
                <c:pt idx="963">
                  <c:v>3.8651300000000002</c:v>
                </c:pt>
                <c:pt idx="964">
                  <c:v>3.8650000000000002</c:v>
                </c:pt>
                <c:pt idx="965">
                  <c:v>3.8648600000000002</c:v>
                </c:pt>
                <c:pt idx="966">
                  <c:v>3.8647300000000002</c:v>
                </c:pt>
                <c:pt idx="967">
                  <c:v>3.8645900000000002</c:v>
                </c:pt>
                <c:pt idx="968">
                  <c:v>3.8644599999999998</c:v>
                </c:pt>
                <c:pt idx="969">
                  <c:v>3.8643200000000002</c:v>
                </c:pt>
                <c:pt idx="970">
                  <c:v>3.8641899999999998</c:v>
                </c:pt>
                <c:pt idx="971">
                  <c:v>3.8640500000000002</c:v>
                </c:pt>
                <c:pt idx="972">
                  <c:v>3.8639199999999998</c:v>
                </c:pt>
                <c:pt idx="973">
                  <c:v>3.8637800000000002</c:v>
                </c:pt>
                <c:pt idx="974">
                  <c:v>3.8636499999999998</c:v>
                </c:pt>
                <c:pt idx="975">
                  <c:v>3.8635100000000002</c:v>
                </c:pt>
                <c:pt idx="976">
                  <c:v>3.8633700000000002</c:v>
                </c:pt>
                <c:pt idx="977">
                  <c:v>3.8632399999999998</c:v>
                </c:pt>
                <c:pt idx="978">
                  <c:v>3.8631000000000002</c:v>
                </c:pt>
                <c:pt idx="979">
                  <c:v>3.8629699999999998</c:v>
                </c:pt>
                <c:pt idx="980">
                  <c:v>3.8628300000000002</c:v>
                </c:pt>
                <c:pt idx="981">
                  <c:v>3.8626900000000002</c:v>
                </c:pt>
                <c:pt idx="982">
                  <c:v>3.8625600000000002</c:v>
                </c:pt>
                <c:pt idx="983">
                  <c:v>3.8624200000000002</c:v>
                </c:pt>
                <c:pt idx="984">
                  <c:v>3.8622800000000002</c:v>
                </c:pt>
                <c:pt idx="985">
                  <c:v>3.8621400000000001</c:v>
                </c:pt>
                <c:pt idx="986">
                  <c:v>3.8620100000000002</c:v>
                </c:pt>
                <c:pt idx="987">
                  <c:v>3.8618700000000001</c:v>
                </c:pt>
                <c:pt idx="988">
                  <c:v>3.8617300000000001</c:v>
                </c:pt>
                <c:pt idx="989">
                  <c:v>3.8615900000000001</c:v>
                </c:pt>
                <c:pt idx="990">
                  <c:v>3.8614600000000001</c:v>
                </c:pt>
                <c:pt idx="991">
                  <c:v>3.8613200000000001</c:v>
                </c:pt>
                <c:pt idx="992">
                  <c:v>3.8611800000000001</c:v>
                </c:pt>
                <c:pt idx="993">
                  <c:v>3.86104</c:v>
                </c:pt>
                <c:pt idx="994">
                  <c:v>3.8609</c:v>
                </c:pt>
                <c:pt idx="995">
                  <c:v>3.86076</c:v>
                </c:pt>
                <c:pt idx="996">
                  <c:v>3.8606199999999999</c:v>
                </c:pt>
                <c:pt idx="997">
                  <c:v>3.8604799999999999</c:v>
                </c:pt>
                <c:pt idx="998">
                  <c:v>3.8603399999999999</c:v>
                </c:pt>
                <c:pt idx="999">
                  <c:v>3.8602099999999999</c:v>
                </c:pt>
                <c:pt idx="1000">
                  <c:v>3.8600699999999999</c:v>
                </c:pt>
                <c:pt idx="1001">
                  <c:v>3.8599299999999999</c:v>
                </c:pt>
                <c:pt idx="1002">
                  <c:v>3.8597899999999998</c:v>
                </c:pt>
                <c:pt idx="1003">
                  <c:v>3.8596499999999998</c:v>
                </c:pt>
                <c:pt idx="1004">
                  <c:v>3.8595100000000002</c:v>
                </c:pt>
                <c:pt idx="1005">
                  <c:v>3.8593700000000002</c:v>
                </c:pt>
                <c:pt idx="1006">
                  <c:v>3.8592300000000002</c:v>
                </c:pt>
                <c:pt idx="1007">
                  <c:v>3.8590800000000001</c:v>
                </c:pt>
                <c:pt idx="1008">
                  <c:v>3.85894</c:v>
                </c:pt>
                <c:pt idx="1009">
                  <c:v>3.8588</c:v>
                </c:pt>
                <c:pt idx="1010">
                  <c:v>3.85866</c:v>
                </c:pt>
                <c:pt idx="1011">
                  <c:v>3.8585199999999999</c:v>
                </c:pt>
                <c:pt idx="1012">
                  <c:v>3.8583799999999999</c:v>
                </c:pt>
                <c:pt idx="1013">
                  <c:v>3.8582399999999999</c:v>
                </c:pt>
                <c:pt idx="1014">
                  <c:v>3.8580999999999999</c:v>
                </c:pt>
                <c:pt idx="1015">
                  <c:v>3.8579500000000002</c:v>
                </c:pt>
                <c:pt idx="1016">
                  <c:v>3.8578100000000002</c:v>
                </c:pt>
                <c:pt idx="1017">
                  <c:v>3.8576700000000002</c:v>
                </c:pt>
                <c:pt idx="1018">
                  <c:v>3.8575300000000001</c:v>
                </c:pt>
                <c:pt idx="1019">
                  <c:v>3.85738</c:v>
                </c:pt>
                <c:pt idx="1020">
                  <c:v>3.85724</c:v>
                </c:pt>
                <c:pt idx="1021">
                  <c:v>3.8571</c:v>
                </c:pt>
                <c:pt idx="1022">
                  <c:v>3.8569499999999999</c:v>
                </c:pt>
                <c:pt idx="1023">
                  <c:v>3.8568099999999998</c:v>
                </c:pt>
                <c:pt idx="1024">
                  <c:v>3.8566699999999998</c:v>
                </c:pt>
                <c:pt idx="1025">
                  <c:v>3.8565299999999998</c:v>
                </c:pt>
                <c:pt idx="1026">
                  <c:v>3.8563800000000001</c:v>
                </c:pt>
                <c:pt idx="1027">
                  <c:v>3.8562400000000001</c:v>
                </c:pt>
                <c:pt idx="1028">
                  <c:v>3.85609</c:v>
                </c:pt>
                <c:pt idx="1029">
                  <c:v>3.85595</c:v>
                </c:pt>
                <c:pt idx="1030">
                  <c:v>3.85581</c:v>
                </c:pt>
                <c:pt idx="1031">
                  <c:v>3.8556599999999999</c:v>
                </c:pt>
                <c:pt idx="1032">
                  <c:v>3.8555199999999998</c:v>
                </c:pt>
                <c:pt idx="1033">
                  <c:v>3.8553700000000002</c:v>
                </c:pt>
                <c:pt idx="1034">
                  <c:v>3.8552300000000002</c:v>
                </c:pt>
                <c:pt idx="1035">
                  <c:v>3.8550800000000001</c:v>
                </c:pt>
                <c:pt idx="1036">
                  <c:v>3.85494</c:v>
                </c:pt>
                <c:pt idx="1037">
                  <c:v>3.8547899999999999</c:v>
                </c:pt>
                <c:pt idx="1038">
                  <c:v>3.8546399999999998</c:v>
                </c:pt>
                <c:pt idx="1039">
                  <c:v>3.8544999999999998</c:v>
                </c:pt>
                <c:pt idx="1040">
                  <c:v>3.8543500000000002</c:v>
                </c:pt>
                <c:pt idx="1041">
                  <c:v>3.8542100000000001</c:v>
                </c:pt>
                <c:pt idx="1042">
                  <c:v>3.85406</c:v>
                </c:pt>
                <c:pt idx="1043">
                  <c:v>3.8539099999999999</c:v>
                </c:pt>
                <c:pt idx="1044">
                  <c:v>3.8537699999999999</c:v>
                </c:pt>
                <c:pt idx="1045">
                  <c:v>3.8536199999999998</c:v>
                </c:pt>
                <c:pt idx="1046">
                  <c:v>3.8534700000000002</c:v>
                </c:pt>
                <c:pt idx="1047">
                  <c:v>3.8533300000000001</c:v>
                </c:pt>
                <c:pt idx="1048">
                  <c:v>3.85318</c:v>
                </c:pt>
                <c:pt idx="1049">
                  <c:v>3.85303</c:v>
                </c:pt>
                <c:pt idx="1050">
                  <c:v>3.8528799999999999</c:v>
                </c:pt>
                <c:pt idx="1051">
                  <c:v>3.8527399999999998</c:v>
                </c:pt>
                <c:pt idx="1052">
                  <c:v>3.8525900000000002</c:v>
                </c:pt>
                <c:pt idx="1053">
                  <c:v>3.8524400000000001</c:v>
                </c:pt>
                <c:pt idx="1054">
                  <c:v>3.85229</c:v>
                </c:pt>
                <c:pt idx="1055">
                  <c:v>3.8521399999999999</c:v>
                </c:pt>
                <c:pt idx="1056">
                  <c:v>3.8519899999999998</c:v>
                </c:pt>
                <c:pt idx="1057">
                  <c:v>3.8518500000000002</c:v>
                </c:pt>
                <c:pt idx="1058">
                  <c:v>3.8517000000000001</c:v>
                </c:pt>
                <c:pt idx="1059">
                  <c:v>3.85155</c:v>
                </c:pt>
                <c:pt idx="1060">
                  <c:v>3.8513999999999999</c:v>
                </c:pt>
                <c:pt idx="1061">
                  <c:v>3.8512499999999998</c:v>
                </c:pt>
                <c:pt idx="1062">
                  <c:v>3.8511000000000002</c:v>
                </c:pt>
                <c:pt idx="1063">
                  <c:v>3.8509500000000001</c:v>
                </c:pt>
                <c:pt idx="1064">
                  <c:v>3.8508</c:v>
                </c:pt>
                <c:pt idx="1065">
                  <c:v>3.8506499999999999</c:v>
                </c:pt>
                <c:pt idx="1066">
                  <c:v>3.8504999999999998</c:v>
                </c:pt>
                <c:pt idx="1067">
                  <c:v>3.8503500000000002</c:v>
                </c:pt>
                <c:pt idx="1068">
                  <c:v>3.8502000000000001</c:v>
                </c:pt>
                <c:pt idx="1069">
                  <c:v>3.85005</c:v>
                </c:pt>
                <c:pt idx="1070">
                  <c:v>3.8498999999999999</c:v>
                </c:pt>
                <c:pt idx="1071">
                  <c:v>3.8497499999999998</c:v>
                </c:pt>
                <c:pt idx="1072">
                  <c:v>3.8496000000000001</c:v>
                </c:pt>
                <c:pt idx="1073">
                  <c:v>3.84944</c:v>
                </c:pt>
                <c:pt idx="1074">
                  <c:v>3.8492899999999999</c:v>
                </c:pt>
                <c:pt idx="1075">
                  <c:v>3.8491399999999998</c:v>
                </c:pt>
                <c:pt idx="1076">
                  <c:v>3.8489900000000001</c:v>
                </c:pt>
                <c:pt idx="1077">
                  <c:v>3.84884</c:v>
                </c:pt>
                <c:pt idx="1078">
                  <c:v>3.8486799999999999</c:v>
                </c:pt>
                <c:pt idx="1079">
                  <c:v>3.8485299999999998</c:v>
                </c:pt>
                <c:pt idx="1080">
                  <c:v>3.8483800000000001</c:v>
                </c:pt>
                <c:pt idx="1081">
                  <c:v>3.84823</c:v>
                </c:pt>
                <c:pt idx="1082">
                  <c:v>3.8480699999999999</c:v>
                </c:pt>
                <c:pt idx="1083">
                  <c:v>3.8479199999999998</c:v>
                </c:pt>
                <c:pt idx="1084">
                  <c:v>3.8477700000000001</c:v>
                </c:pt>
                <c:pt idx="1085">
                  <c:v>3.84762</c:v>
                </c:pt>
                <c:pt idx="1086">
                  <c:v>3.8474599999999999</c:v>
                </c:pt>
                <c:pt idx="1087">
                  <c:v>3.8473099999999998</c:v>
                </c:pt>
                <c:pt idx="1088">
                  <c:v>3.8471500000000001</c:v>
                </c:pt>
                <c:pt idx="1089">
                  <c:v>3.847</c:v>
                </c:pt>
                <c:pt idx="1090">
                  <c:v>3.8468499999999999</c:v>
                </c:pt>
                <c:pt idx="1091">
                  <c:v>3.8466900000000002</c:v>
                </c:pt>
                <c:pt idx="1092">
                  <c:v>3.8465400000000001</c:v>
                </c:pt>
                <c:pt idx="1093">
                  <c:v>3.8463799999999999</c:v>
                </c:pt>
                <c:pt idx="1094">
                  <c:v>3.8462299999999998</c:v>
                </c:pt>
                <c:pt idx="1095">
                  <c:v>3.8460700000000001</c:v>
                </c:pt>
                <c:pt idx="1096">
                  <c:v>3.84592</c:v>
                </c:pt>
                <c:pt idx="1097">
                  <c:v>3.8457599999999998</c:v>
                </c:pt>
                <c:pt idx="1098">
                  <c:v>3.8456100000000002</c:v>
                </c:pt>
                <c:pt idx="1099">
                  <c:v>3.84545</c:v>
                </c:pt>
                <c:pt idx="1100">
                  <c:v>3.8452999999999999</c:v>
                </c:pt>
                <c:pt idx="1101">
                  <c:v>3.8451399999999998</c:v>
                </c:pt>
                <c:pt idx="1102">
                  <c:v>3.8449800000000001</c:v>
                </c:pt>
                <c:pt idx="1103">
                  <c:v>3.84483</c:v>
                </c:pt>
                <c:pt idx="1104">
                  <c:v>3.8446699999999998</c:v>
                </c:pt>
                <c:pt idx="1105">
                  <c:v>3.8445200000000002</c:v>
                </c:pt>
                <c:pt idx="1106">
                  <c:v>3.84436</c:v>
                </c:pt>
                <c:pt idx="1107">
                  <c:v>3.8441999999999998</c:v>
                </c:pt>
                <c:pt idx="1108">
                  <c:v>3.8440500000000002</c:v>
                </c:pt>
                <c:pt idx="1109">
                  <c:v>3.84389</c:v>
                </c:pt>
                <c:pt idx="1110">
                  <c:v>3.8437299999999999</c:v>
                </c:pt>
                <c:pt idx="1111">
                  <c:v>3.8435700000000002</c:v>
                </c:pt>
                <c:pt idx="1112">
                  <c:v>3.8434200000000001</c:v>
                </c:pt>
                <c:pt idx="1113">
                  <c:v>3.8432599999999999</c:v>
                </c:pt>
                <c:pt idx="1114">
                  <c:v>3.8431000000000002</c:v>
                </c:pt>
                <c:pt idx="1115">
                  <c:v>3.84294</c:v>
                </c:pt>
                <c:pt idx="1116">
                  <c:v>3.8427799999999999</c:v>
                </c:pt>
                <c:pt idx="1117">
                  <c:v>3.8426300000000002</c:v>
                </c:pt>
                <c:pt idx="1118">
                  <c:v>3.8424700000000001</c:v>
                </c:pt>
                <c:pt idx="1119">
                  <c:v>3.8423099999999999</c:v>
                </c:pt>
                <c:pt idx="1120">
                  <c:v>3.8421500000000002</c:v>
                </c:pt>
                <c:pt idx="1121">
                  <c:v>3.84199</c:v>
                </c:pt>
                <c:pt idx="1122">
                  <c:v>3.8418299999999999</c:v>
                </c:pt>
                <c:pt idx="1123">
                  <c:v>3.8416700000000001</c:v>
                </c:pt>
                <c:pt idx="1124">
                  <c:v>3.84151</c:v>
                </c:pt>
                <c:pt idx="1125">
                  <c:v>3.8413499999999998</c:v>
                </c:pt>
                <c:pt idx="1126">
                  <c:v>3.8412000000000002</c:v>
                </c:pt>
                <c:pt idx="1127">
                  <c:v>3.84104</c:v>
                </c:pt>
                <c:pt idx="1128">
                  <c:v>3.8408799999999998</c:v>
                </c:pt>
                <c:pt idx="1129">
                  <c:v>3.8407100000000001</c:v>
                </c:pt>
                <c:pt idx="1130">
                  <c:v>3.8405499999999999</c:v>
                </c:pt>
                <c:pt idx="1131">
                  <c:v>3.8403900000000002</c:v>
                </c:pt>
                <c:pt idx="1132">
                  <c:v>3.84023</c:v>
                </c:pt>
                <c:pt idx="1133">
                  <c:v>3.8400699999999999</c:v>
                </c:pt>
                <c:pt idx="1134">
                  <c:v>3.8399100000000002</c:v>
                </c:pt>
                <c:pt idx="1135">
                  <c:v>3.83975</c:v>
                </c:pt>
                <c:pt idx="1136">
                  <c:v>3.8395899999999998</c:v>
                </c:pt>
                <c:pt idx="1137">
                  <c:v>3.8394300000000001</c:v>
                </c:pt>
                <c:pt idx="1138">
                  <c:v>3.83927</c:v>
                </c:pt>
                <c:pt idx="1139">
                  <c:v>3.8391099999999998</c:v>
                </c:pt>
                <c:pt idx="1140">
                  <c:v>3.83894</c:v>
                </c:pt>
                <c:pt idx="1141">
                  <c:v>3.8387799999999999</c:v>
                </c:pt>
                <c:pt idx="1142">
                  <c:v>3.8386200000000001</c:v>
                </c:pt>
                <c:pt idx="1143">
                  <c:v>3.83846</c:v>
                </c:pt>
                <c:pt idx="1144">
                  <c:v>3.8382999999999998</c:v>
                </c:pt>
                <c:pt idx="1145">
                  <c:v>3.83813</c:v>
                </c:pt>
                <c:pt idx="1146">
                  <c:v>3.8379699999999999</c:v>
                </c:pt>
                <c:pt idx="1147">
                  <c:v>3.8378100000000002</c:v>
                </c:pt>
                <c:pt idx="1148">
                  <c:v>3.83765</c:v>
                </c:pt>
                <c:pt idx="1149">
                  <c:v>3.8374799999999998</c:v>
                </c:pt>
                <c:pt idx="1150">
                  <c:v>3.8373200000000001</c:v>
                </c:pt>
                <c:pt idx="1151">
                  <c:v>3.8371599999999999</c:v>
                </c:pt>
                <c:pt idx="1152">
                  <c:v>3.8369900000000001</c:v>
                </c:pt>
                <c:pt idx="1153">
                  <c:v>3.83683</c:v>
                </c:pt>
                <c:pt idx="1154">
                  <c:v>3.8366699999999998</c:v>
                </c:pt>
                <c:pt idx="1155">
                  <c:v>3.8365</c:v>
                </c:pt>
                <c:pt idx="1156">
                  <c:v>3.8363399999999999</c:v>
                </c:pt>
                <c:pt idx="1157">
                  <c:v>3.8361700000000001</c:v>
                </c:pt>
                <c:pt idx="1158">
                  <c:v>3.8360099999999999</c:v>
                </c:pt>
                <c:pt idx="1159">
                  <c:v>3.8358500000000002</c:v>
                </c:pt>
                <c:pt idx="1160">
                  <c:v>3.83568</c:v>
                </c:pt>
                <c:pt idx="1161">
                  <c:v>3.8355199999999998</c:v>
                </c:pt>
                <c:pt idx="1162">
                  <c:v>3.83535</c:v>
                </c:pt>
                <c:pt idx="1163">
                  <c:v>3.8351899999999999</c:v>
                </c:pt>
                <c:pt idx="1164">
                  <c:v>3.8350200000000001</c:v>
                </c:pt>
                <c:pt idx="1165">
                  <c:v>3.8348599999999999</c:v>
                </c:pt>
                <c:pt idx="1166">
                  <c:v>3.8346900000000002</c:v>
                </c:pt>
                <c:pt idx="1167">
                  <c:v>3.83453</c:v>
                </c:pt>
                <c:pt idx="1168">
                  <c:v>3.8343600000000002</c:v>
                </c:pt>
                <c:pt idx="1169">
                  <c:v>3.8342000000000001</c:v>
                </c:pt>
                <c:pt idx="1170">
                  <c:v>3.8340299999999998</c:v>
                </c:pt>
                <c:pt idx="1171">
                  <c:v>3.8338700000000001</c:v>
                </c:pt>
                <c:pt idx="1172">
                  <c:v>3.8336999999999999</c:v>
                </c:pt>
                <c:pt idx="1173">
                  <c:v>3.8335300000000001</c:v>
                </c:pt>
                <c:pt idx="1174">
                  <c:v>3.8333699999999999</c:v>
                </c:pt>
                <c:pt idx="1175">
                  <c:v>3.8332000000000002</c:v>
                </c:pt>
                <c:pt idx="1176">
                  <c:v>3.8330299999999999</c:v>
                </c:pt>
                <c:pt idx="1177">
                  <c:v>3.8328700000000002</c:v>
                </c:pt>
                <c:pt idx="1178">
                  <c:v>3.8327</c:v>
                </c:pt>
                <c:pt idx="1179">
                  <c:v>3.8325300000000002</c:v>
                </c:pt>
                <c:pt idx="1180">
                  <c:v>3.8323700000000001</c:v>
                </c:pt>
                <c:pt idx="1181">
                  <c:v>3.8321999999999998</c:v>
                </c:pt>
                <c:pt idx="1182">
                  <c:v>3.83203</c:v>
                </c:pt>
                <c:pt idx="1183">
                  <c:v>3.8318699999999999</c:v>
                </c:pt>
                <c:pt idx="1184">
                  <c:v>3.8317000000000001</c:v>
                </c:pt>
                <c:pt idx="1185">
                  <c:v>3.8315299999999999</c:v>
                </c:pt>
                <c:pt idx="1186">
                  <c:v>3.8313600000000001</c:v>
                </c:pt>
                <c:pt idx="1187">
                  <c:v>3.8311999999999999</c:v>
                </c:pt>
                <c:pt idx="1188">
                  <c:v>3.8310300000000002</c:v>
                </c:pt>
                <c:pt idx="1189">
                  <c:v>3.8308599999999999</c:v>
                </c:pt>
                <c:pt idx="1190">
                  <c:v>3.8306900000000002</c:v>
                </c:pt>
                <c:pt idx="1191">
                  <c:v>3.8305199999999999</c:v>
                </c:pt>
                <c:pt idx="1192">
                  <c:v>3.8303600000000002</c:v>
                </c:pt>
                <c:pt idx="1193">
                  <c:v>3.83019</c:v>
                </c:pt>
                <c:pt idx="1194">
                  <c:v>3.8300200000000002</c:v>
                </c:pt>
                <c:pt idx="1195">
                  <c:v>3.82985</c:v>
                </c:pt>
                <c:pt idx="1196">
                  <c:v>3.8296800000000002</c:v>
                </c:pt>
                <c:pt idx="1197">
                  <c:v>3.82952</c:v>
                </c:pt>
                <c:pt idx="1198">
                  <c:v>3.8293499999999998</c:v>
                </c:pt>
                <c:pt idx="1199">
                  <c:v>3.82918</c:v>
                </c:pt>
                <c:pt idx="1200">
                  <c:v>3.8290099999999998</c:v>
                </c:pt>
                <c:pt idx="1201">
                  <c:v>3.82884</c:v>
                </c:pt>
                <c:pt idx="1202">
                  <c:v>3.8286699999999998</c:v>
                </c:pt>
                <c:pt idx="1203">
                  <c:v>3.8285</c:v>
                </c:pt>
                <c:pt idx="1204">
                  <c:v>3.8283299999999998</c:v>
                </c:pt>
                <c:pt idx="1205">
                  <c:v>3.82816</c:v>
                </c:pt>
                <c:pt idx="1206">
                  <c:v>3.8279899999999998</c:v>
                </c:pt>
                <c:pt idx="1207">
                  <c:v>3.8278300000000001</c:v>
                </c:pt>
                <c:pt idx="1208">
                  <c:v>3.8276500000000002</c:v>
                </c:pt>
                <c:pt idx="1209">
                  <c:v>3.8274900000000001</c:v>
                </c:pt>
                <c:pt idx="1210">
                  <c:v>3.8273199999999998</c:v>
                </c:pt>
                <c:pt idx="1211">
                  <c:v>3.82714</c:v>
                </c:pt>
                <c:pt idx="1212">
                  <c:v>3.8269799999999998</c:v>
                </c:pt>
                <c:pt idx="1213">
                  <c:v>3.82681</c:v>
                </c:pt>
                <c:pt idx="1214">
                  <c:v>3.8266399999999998</c:v>
                </c:pt>
                <c:pt idx="1215">
                  <c:v>3.82646</c:v>
                </c:pt>
                <c:pt idx="1216">
                  <c:v>3.8262999999999998</c:v>
                </c:pt>
                <c:pt idx="1217">
                  <c:v>3.82612</c:v>
                </c:pt>
                <c:pt idx="1218">
                  <c:v>3.8259500000000002</c:v>
                </c:pt>
                <c:pt idx="1219">
                  <c:v>3.82578</c:v>
                </c:pt>
                <c:pt idx="1220">
                  <c:v>3.8256100000000002</c:v>
                </c:pt>
                <c:pt idx="1221">
                  <c:v>3.82544</c:v>
                </c:pt>
                <c:pt idx="1222">
                  <c:v>3.8252700000000002</c:v>
                </c:pt>
                <c:pt idx="1223">
                  <c:v>3.8250999999999999</c:v>
                </c:pt>
                <c:pt idx="1224">
                  <c:v>3.8249300000000002</c:v>
                </c:pt>
                <c:pt idx="1225">
                  <c:v>3.8247599999999999</c:v>
                </c:pt>
                <c:pt idx="1226">
                  <c:v>3.8245900000000002</c:v>
                </c:pt>
                <c:pt idx="1227">
                  <c:v>3.8244199999999999</c:v>
                </c:pt>
                <c:pt idx="1228">
                  <c:v>3.8242500000000001</c:v>
                </c:pt>
                <c:pt idx="1229">
                  <c:v>3.8240799999999999</c:v>
                </c:pt>
                <c:pt idx="1230">
                  <c:v>3.8239100000000001</c:v>
                </c:pt>
                <c:pt idx="1231">
                  <c:v>3.8237299999999999</c:v>
                </c:pt>
                <c:pt idx="1232">
                  <c:v>3.8235600000000001</c:v>
                </c:pt>
                <c:pt idx="1233">
                  <c:v>3.8233899999999998</c:v>
                </c:pt>
                <c:pt idx="1234">
                  <c:v>3.8232200000000001</c:v>
                </c:pt>
                <c:pt idx="1235">
                  <c:v>3.8230499999999998</c:v>
                </c:pt>
                <c:pt idx="1236">
                  <c:v>3.8228800000000001</c:v>
                </c:pt>
                <c:pt idx="1237">
                  <c:v>3.8227099999999998</c:v>
                </c:pt>
                <c:pt idx="1238">
                  <c:v>3.82253</c:v>
                </c:pt>
                <c:pt idx="1239">
                  <c:v>3.8223600000000002</c:v>
                </c:pt>
                <c:pt idx="1240">
                  <c:v>3.82219</c:v>
                </c:pt>
                <c:pt idx="1241">
                  <c:v>3.8220200000000002</c:v>
                </c:pt>
                <c:pt idx="1242">
                  <c:v>3.82185</c:v>
                </c:pt>
                <c:pt idx="1243">
                  <c:v>3.8216800000000002</c:v>
                </c:pt>
                <c:pt idx="1244">
                  <c:v>3.8214999999999999</c:v>
                </c:pt>
                <c:pt idx="1245">
                  <c:v>3.8213300000000001</c:v>
                </c:pt>
                <c:pt idx="1246">
                  <c:v>3.8211599999999999</c:v>
                </c:pt>
                <c:pt idx="1247">
                  <c:v>3.8209900000000001</c:v>
                </c:pt>
                <c:pt idx="1248">
                  <c:v>3.8208199999999999</c:v>
                </c:pt>
                <c:pt idx="1249">
                  <c:v>3.82064</c:v>
                </c:pt>
                <c:pt idx="1250">
                  <c:v>3.8204699999999998</c:v>
                </c:pt>
                <c:pt idx="1251">
                  <c:v>3.8203</c:v>
                </c:pt>
                <c:pt idx="1252">
                  <c:v>3.8201200000000002</c:v>
                </c:pt>
                <c:pt idx="1253">
                  <c:v>3.81996</c:v>
                </c:pt>
                <c:pt idx="1254">
                  <c:v>3.8197899999999998</c:v>
                </c:pt>
                <c:pt idx="1255">
                  <c:v>3.8196099999999999</c:v>
                </c:pt>
                <c:pt idx="1256">
                  <c:v>3.8194400000000002</c:v>
                </c:pt>
                <c:pt idx="1257">
                  <c:v>3.8192699999999999</c:v>
                </c:pt>
                <c:pt idx="1258">
                  <c:v>3.8191000000000002</c:v>
                </c:pt>
                <c:pt idx="1259">
                  <c:v>3.8189299999999999</c:v>
                </c:pt>
                <c:pt idx="1260">
                  <c:v>3.8187500000000001</c:v>
                </c:pt>
                <c:pt idx="1261">
                  <c:v>3.8185799999999999</c:v>
                </c:pt>
                <c:pt idx="1262">
                  <c:v>3.8184100000000001</c:v>
                </c:pt>
                <c:pt idx="1263">
                  <c:v>3.8182399999999999</c:v>
                </c:pt>
                <c:pt idx="1264">
                  <c:v>3.81806</c:v>
                </c:pt>
                <c:pt idx="1265">
                  <c:v>3.8178899999999998</c:v>
                </c:pt>
                <c:pt idx="1266">
                  <c:v>3.81772</c:v>
                </c:pt>
                <c:pt idx="1267">
                  <c:v>3.8175500000000002</c:v>
                </c:pt>
                <c:pt idx="1268">
                  <c:v>3.8173699999999999</c:v>
                </c:pt>
                <c:pt idx="1269">
                  <c:v>3.8172000000000001</c:v>
                </c:pt>
                <c:pt idx="1270">
                  <c:v>3.81704</c:v>
                </c:pt>
                <c:pt idx="1271">
                  <c:v>3.8168600000000001</c:v>
                </c:pt>
                <c:pt idx="1272">
                  <c:v>3.8166799999999999</c:v>
                </c:pt>
                <c:pt idx="1273">
                  <c:v>3.8165200000000001</c:v>
                </c:pt>
                <c:pt idx="1274">
                  <c:v>3.8163499999999999</c:v>
                </c:pt>
                <c:pt idx="1275">
                  <c:v>3.8161700000000001</c:v>
                </c:pt>
                <c:pt idx="1276">
                  <c:v>3.8159999999999998</c:v>
                </c:pt>
                <c:pt idx="1277">
                  <c:v>3.8158300000000001</c:v>
                </c:pt>
                <c:pt idx="1278">
                  <c:v>3.8156500000000002</c:v>
                </c:pt>
                <c:pt idx="1279">
                  <c:v>3.81548</c:v>
                </c:pt>
                <c:pt idx="1280">
                  <c:v>3.8153100000000002</c:v>
                </c:pt>
                <c:pt idx="1281">
                  <c:v>3.81514</c:v>
                </c:pt>
                <c:pt idx="1282">
                  <c:v>3.8149600000000001</c:v>
                </c:pt>
                <c:pt idx="1283">
                  <c:v>3.8148</c:v>
                </c:pt>
                <c:pt idx="1284">
                  <c:v>3.8146399999999998</c:v>
                </c:pt>
                <c:pt idx="1285">
                  <c:v>3.81446</c:v>
                </c:pt>
                <c:pt idx="1286">
                  <c:v>3.8142800000000001</c:v>
                </c:pt>
                <c:pt idx="1287">
                  <c:v>3.81412</c:v>
                </c:pt>
                <c:pt idx="1288">
                  <c:v>3.8139400000000001</c:v>
                </c:pt>
                <c:pt idx="1289">
                  <c:v>3.8137599999999998</c:v>
                </c:pt>
                <c:pt idx="1290">
                  <c:v>3.8136000000000001</c:v>
                </c:pt>
                <c:pt idx="1291">
                  <c:v>3.8134299999999999</c:v>
                </c:pt>
                <c:pt idx="1292">
                  <c:v>3.8132600000000001</c:v>
                </c:pt>
                <c:pt idx="1293">
                  <c:v>3.8130799999999998</c:v>
                </c:pt>
                <c:pt idx="1294">
                  <c:v>3.81291</c:v>
                </c:pt>
                <c:pt idx="1295">
                  <c:v>3.8127300000000002</c:v>
                </c:pt>
                <c:pt idx="1296">
                  <c:v>3.8125800000000001</c:v>
                </c:pt>
                <c:pt idx="1297">
                  <c:v>3.8123999999999998</c:v>
                </c:pt>
                <c:pt idx="1298">
                  <c:v>3.8122400000000001</c:v>
                </c:pt>
                <c:pt idx="1299">
                  <c:v>3.8120599999999998</c:v>
                </c:pt>
                <c:pt idx="1300">
                  <c:v>3.8119000000000001</c:v>
                </c:pt>
                <c:pt idx="1301">
                  <c:v>3.8117100000000002</c:v>
                </c:pt>
                <c:pt idx="1302">
                  <c:v>3.81155</c:v>
                </c:pt>
                <c:pt idx="1303">
                  <c:v>3.8113800000000002</c:v>
                </c:pt>
                <c:pt idx="1304">
                  <c:v>3.81121</c:v>
                </c:pt>
                <c:pt idx="1305">
                  <c:v>3.8110300000000001</c:v>
                </c:pt>
                <c:pt idx="1306">
                  <c:v>3.8108599999999999</c:v>
                </c:pt>
                <c:pt idx="1307">
                  <c:v>3.8106900000000001</c:v>
                </c:pt>
                <c:pt idx="1308">
                  <c:v>3.81054</c:v>
                </c:pt>
                <c:pt idx="1309">
                  <c:v>3.8103600000000002</c:v>
                </c:pt>
                <c:pt idx="1310">
                  <c:v>3.81019</c:v>
                </c:pt>
                <c:pt idx="1311">
                  <c:v>3.8100100000000001</c:v>
                </c:pt>
                <c:pt idx="1312">
                  <c:v>3.80985</c:v>
                </c:pt>
                <c:pt idx="1313">
                  <c:v>3.8096700000000001</c:v>
                </c:pt>
                <c:pt idx="1314">
                  <c:v>3.80951</c:v>
                </c:pt>
                <c:pt idx="1315">
                  <c:v>3.8093499999999998</c:v>
                </c:pt>
                <c:pt idx="1316">
                  <c:v>3.8091599999999999</c:v>
                </c:pt>
                <c:pt idx="1317">
                  <c:v>3.8090000000000002</c:v>
                </c:pt>
                <c:pt idx="1318">
                  <c:v>3.8088299999999999</c:v>
                </c:pt>
                <c:pt idx="1319">
                  <c:v>3.8086600000000002</c:v>
                </c:pt>
                <c:pt idx="1320">
                  <c:v>3.8084899999999999</c:v>
                </c:pt>
                <c:pt idx="1321">
                  <c:v>3.8083100000000001</c:v>
                </c:pt>
                <c:pt idx="1322">
                  <c:v>3.8081499999999999</c:v>
                </c:pt>
                <c:pt idx="1323">
                  <c:v>3.8079999999999998</c:v>
                </c:pt>
                <c:pt idx="1324">
                  <c:v>3.8077999999999999</c:v>
                </c:pt>
                <c:pt idx="1325">
                  <c:v>3.8076400000000001</c:v>
                </c:pt>
                <c:pt idx="1326">
                  <c:v>3.80749</c:v>
                </c:pt>
                <c:pt idx="1327">
                  <c:v>3.8073299999999999</c:v>
                </c:pt>
                <c:pt idx="1328">
                  <c:v>3.8071299999999999</c:v>
                </c:pt>
                <c:pt idx="1329">
                  <c:v>3.8069700000000002</c:v>
                </c:pt>
                <c:pt idx="1330">
                  <c:v>3.8068</c:v>
                </c:pt>
                <c:pt idx="1331">
                  <c:v>3.8066300000000002</c:v>
                </c:pt>
                <c:pt idx="1332">
                  <c:v>3.80646</c:v>
                </c:pt>
                <c:pt idx="1333">
                  <c:v>3.8062999999999998</c:v>
                </c:pt>
                <c:pt idx="1334">
                  <c:v>3.80613</c:v>
                </c:pt>
                <c:pt idx="1335">
                  <c:v>3.8059599999999998</c:v>
                </c:pt>
                <c:pt idx="1336">
                  <c:v>3.8058100000000001</c:v>
                </c:pt>
                <c:pt idx="1337">
                  <c:v>3.8056199999999998</c:v>
                </c:pt>
                <c:pt idx="1338">
                  <c:v>3.80545</c:v>
                </c:pt>
                <c:pt idx="1339">
                  <c:v>3.8052800000000002</c:v>
                </c:pt>
                <c:pt idx="1340">
                  <c:v>3.8051200000000001</c:v>
                </c:pt>
                <c:pt idx="1341">
                  <c:v>3.8049300000000001</c:v>
                </c:pt>
                <c:pt idx="1342">
                  <c:v>3.8047800000000001</c:v>
                </c:pt>
                <c:pt idx="1343">
                  <c:v>3.80463</c:v>
                </c:pt>
                <c:pt idx="1344">
                  <c:v>3.80443</c:v>
                </c:pt>
                <c:pt idx="1345">
                  <c:v>3.8042899999999999</c:v>
                </c:pt>
                <c:pt idx="1346">
                  <c:v>3.8041200000000002</c:v>
                </c:pt>
                <c:pt idx="1347">
                  <c:v>3.8039399999999999</c:v>
                </c:pt>
                <c:pt idx="1348">
                  <c:v>3.80376</c:v>
                </c:pt>
                <c:pt idx="1349">
                  <c:v>3.8035999999999999</c:v>
                </c:pt>
                <c:pt idx="1350">
                  <c:v>3.8034500000000002</c:v>
                </c:pt>
                <c:pt idx="1351">
                  <c:v>3.8032599999999999</c:v>
                </c:pt>
                <c:pt idx="1352">
                  <c:v>3.8030900000000001</c:v>
                </c:pt>
                <c:pt idx="1353">
                  <c:v>3.8029500000000001</c:v>
                </c:pt>
                <c:pt idx="1354">
                  <c:v>3.8027700000000002</c:v>
                </c:pt>
                <c:pt idx="1355">
                  <c:v>3.8025899999999999</c:v>
                </c:pt>
                <c:pt idx="1356">
                  <c:v>3.8024399999999998</c:v>
                </c:pt>
                <c:pt idx="1357">
                  <c:v>3.80226</c:v>
                </c:pt>
                <c:pt idx="1358">
                  <c:v>3.8020700000000001</c:v>
                </c:pt>
                <c:pt idx="1359">
                  <c:v>3.80193</c:v>
                </c:pt>
                <c:pt idx="1360">
                  <c:v>3.8017699999999999</c:v>
                </c:pt>
                <c:pt idx="1361">
                  <c:v>3.8016100000000002</c:v>
                </c:pt>
                <c:pt idx="1362">
                  <c:v>3.80145</c:v>
                </c:pt>
                <c:pt idx="1363">
                  <c:v>3.80125</c:v>
                </c:pt>
                <c:pt idx="1364">
                  <c:v>3.8010600000000001</c:v>
                </c:pt>
                <c:pt idx="1365">
                  <c:v>3.8008899999999999</c:v>
                </c:pt>
                <c:pt idx="1366">
                  <c:v>3.8007200000000001</c:v>
                </c:pt>
                <c:pt idx="1367">
                  <c:v>3.8005900000000001</c:v>
                </c:pt>
                <c:pt idx="1368">
                  <c:v>3.8004099999999998</c:v>
                </c:pt>
                <c:pt idx="1369">
                  <c:v>3.8002400000000001</c:v>
                </c:pt>
                <c:pt idx="1370">
                  <c:v>3.8001</c:v>
                </c:pt>
                <c:pt idx="1371">
                  <c:v>3.7999100000000001</c:v>
                </c:pt>
                <c:pt idx="1372">
                  <c:v>3.7997200000000002</c:v>
                </c:pt>
                <c:pt idx="1373">
                  <c:v>3.7995800000000002</c:v>
                </c:pt>
                <c:pt idx="1374">
                  <c:v>3.7994300000000001</c:v>
                </c:pt>
                <c:pt idx="1375">
                  <c:v>3.7992400000000002</c:v>
                </c:pt>
                <c:pt idx="1376">
                  <c:v>3.7990499999999998</c:v>
                </c:pt>
                <c:pt idx="1377">
                  <c:v>3.7988900000000001</c:v>
                </c:pt>
                <c:pt idx="1378">
                  <c:v>3.79874</c:v>
                </c:pt>
                <c:pt idx="1379">
                  <c:v>3.7985500000000001</c:v>
                </c:pt>
                <c:pt idx="1380">
                  <c:v>3.7983799999999999</c:v>
                </c:pt>
                <c:pt idx="1381">
                  <c:v>3.7982399999999998</c:v>
                </c:pt>
                <c:pt idx="1382">
                  <c:v>3.79806</c:v>
                </c:pt>
                <c:pt idx="1383">
                  <c:v>3.7978800000000001</c:v>
                </c:pt>
                <c:pt idx="1384">
                  <c:v>3.7976899999999998</c:v>
                </c:pt>
                <c:pt idx="1385">
                  <c:v>3.7974899999999998</c:v>
                </c:pt>
                <c:pt idx="1386">
                  <c:v>3.7973300000000001</c:v>
                </c:pt>
                <c:pt idx="1387">
                  <c:v>3.7971699999999999</c:v>
                </c:pt>
                <c:pt idx="1388">
                  <c:v>3.79697</c:v>
                </c:pt>
                <c:pt idx="1389">
                  <c:v>3.7968700000000002</c:v>
                </c:pt>
                <c:pt idx="1390">
                  <c:v>3.7966700000000002</c:v>
                </c:pt>
                <c:pt idx="1391">
                  <c:v>3.7964899999999999</c:v>
                </c:pt>
                <c:pt idx="1392">
                  <c:v>3.7963100000000001</c:v>
                </c:pt>
                <c:pt idx="1393">
                  <c:v>3.7961100000000001</c:v>
                </c:pt>
                <c:pt idx="1394">
                  <c:v>3.7960199999999999</c:v>
                </c:pt>
                <c:pt idx="1395">
                  <c:v>3.79583</c:v>
                </c:pt>
                <c:pt idx="1396">
                  <c:v>3.7956599999999998</c:v>
                </c:pt>
                <c:pt idx="1397">
                  <c:v>3.7954599999999998</c:v>
                </c:pt>
                <c:pt idx="1398">
                  <c:v>3.7952699999999999</c:v>
                </c:pt>
                <c:pt idx="1399">
                  <c:v>3.7951100000000002</c:v>
                </c:pt>
                <c:pt idx="1400">
                  <c:v>3.7949899999999999</c:v>
                </c:pt>
                <c:pt idx="1401">
                  <c:v>3.7948</c:v>
                </c:pt>
                <c:pt idx="1402">
                  <c:v>3.7946300000000002</c:v>
                </c:pt>
                <c:pt idx="1403">
                  <c:v>3.7944399999999998</c:v>
                </c:pt>
                <c:pt idx="1404">
                  <c:v>3.7942100000000001</c:v>
                </c:pt>
                <c:pt idx="1405">
                  <c:v>3.7940700000000001</c:v>
                </c:pt>
                <c:pt idx="1406">
                  <c:v>3.79393</c:v>
                </c:pt>
                <c:pt idx="1407">
                  <c:v>3.7936999999999999</c:v>
                </c:pt>
                <c:pt idx="1408">
                  <c:v>3.7935699999999999</c:v>
                </c:pt>
                <c:pt idx="1409">
                  <c:v>3.7933500000000002</c:v>
                </c:pt>
                <c:pt idx="1410">
                  <c:v>3.7932000000000001</c:v>
                </c:pt>
                <c:pt idx="1411">
                  <c:v>3.79305</c:v>
                </c:pt>
                <c:pt idx="1412">
                  <c:v>3.7928999999999999</c:v>
                </c:pt>
                <c:pt idx="1413">
                  <c:v>3.7926799999999998</c:v>
                </c:pt>
                <c:pt idx="1414">
                  <c:v>3.7925</c:v>
                </c:pt>
                <c:pt idx="1415">
                  <c:v>3.7923300000000002</c:v>
                </c:pt>
                <c:pt idx="1416">
                  <c:v>3.7921999999999998</c:v>
                </c:pt>
                <c:pt idx="1417">
                  <c:v>3.7919800000000001</c:v>
                </c:pt>
                <c:pt idx="1418">
                  <c:v>3.79182</c:v>
                </c:pt>
                <c:pt idx="1419">
                  <c:v>3.7916300000000001</c:v>
                </c:pt>
                <c:pt idx="1420">
                  <c:v>3.7913999999999999</c:v>
                </c:pt>
                <c:pt idx="1421">
                  <c:v>3.7913100000000002</c:v>
                </c:pt>
                <c:pt idx="1422">
                  <c:v>3.7911000000000001</c:v>
                </c:pt>
                <c:pt idx="1423">
                  <c:v>3.7909199999999998</c:v>
                </c:pt>
                <c:pt idx="1424">
                  <c:v>3.79074</c:v>
                </c:pt>
                <c:pt idx="1425">
                  <c:v>3.7905799999999998</c:v>
                </c:pt>
                <c:pt idx="1426">
                  <c:v>3.7904</c:v>
                </c:pt>
                <c:pt idx="1427">
                  <c:v>3.7902200000000001</c:v>
                </c:pt>
                <c:pt idx="1428">
                  <c:v>3.7900499999999999</c:v>
                </c:pt>
                <c:pt idx="1429">
                  <c:v>3.7898800000000001</c:v>
                </c:pt>
                <c:pt idx="1430">
                  <c:v>3.7896899999999998</c:v>
                </c:pt>
                <c:pt idx="1431">
                  <c:v>3.7894899999999998</c:v>
                </c:pt>
                <c:pt idx="1432">
                  <c:v>3.7893300000000001</c:v>
                </c:pt>
                <c:pt idx="1433">
                  <c:v>3.7891599999999999</c:v>
                </c:pt>
                <c:pt idx="1434">
                  <c:v>3.78898</c:v>
                </c:pt>
                <c:pt idx="1435">
                  <c:v>3.78877</c:v>
                </c:pt>
                <c:pt idx="1436">
                  <c:v>3.7886299999999999</c:v>
                </c:pt>
                <c:pt idx="1437">
                  <c:v>3.78844</c:v>
                </c:pt>
                <c:pt idx="1438">
                  <c:v>3.78823</c:v>
                </c:pt>
                <c:pt idx="1439">
                  <c:v>3.78809</c:v>
                </c:pt>
                <c:pt idx="1440">
                  <c:v>3.7879100000000001</c:v>
                </c:pt>
                <c:pt idx="1441">
                  <c:v>3.78775</c:v>
                </c:pt>
                <c:pt idx="1442">
                  <c:v>3.78755</c:v>
                </c:pt>
                <c:pt idx="1443">
                  <c:v>3.78735</c:v>
                </c:pt>
                <c:pt idx="1444">
                  <c:v>3.7871600000000001</c:v>
                </c:pt>
                <c:pt idx="1445">
                  <c:v>3.7869700000000002</c:v>
                </c:pt>
                <c:pt idx="1446">
                  <c:v>3.7868499999999998</c:v>
                </c:pt>
                <c:pt idx="1447">
                  <c:v>3.7867000000000002</c:v>
                </c:pt>
                <c:pt idx="1448">
                  <c:v>3.7864599999999999</c:v>
                </c:pt>
                <c:pt idx="1449">
                  <c:v>3.78634</c:v>
                </c:pt>
                <c:pt idx="1450">
                  <c:v>3.7861799999999999</c:v>
                </c:pt>
                <c:pt idx="1451">
                  <c:v>3.7859699999999998</c:v>
                </c:pt>
                <c:pt idx="1452">
                  <c:v>3.7857599999999998</c:v>
                </c:pt>
                <c:pt idx="1453">
                  <c:v>3.7855599999999998</c:v>
                </c:pt>
                <c:pt idx="1454">
                  <c:v>3.7853599999999998</c:v>
                </c:pt>
                <c:pt idx="1455">
                  <c:v>3.7851900000000001</c:v>
                </c:pt>
                <c:pt idx="1456">
                  <c:v>3.7850199999999998</c:v>
                </c:pt>
                <c:pt idx="1457">
                  <c:v>3.78485</c:v>
                </c:pt>
                <c:pt idx="1458">
                  <c:v>3.7846899999999999</c:v>
                </c:pt>
                <c:pt idx="1459">
                  <c:v>3.7845499999999999</c:v>
                </c:pt>
                <c:pt idx="1460">
                  <c:v>3.7842899999999999</c:v>
                </c:pt>
                <c:pt idx="1461">
                  <c:v>3.7841999999999998</c:v>
                </c:pt>
                <c:pt idx="1462">
                  <c:v>3.7839900000000002</c:v>
                </c:pt>
                <c:pt idx="1463">
                  <c:v>3.7837800000000001</c:v>
                </c:pt>
                <c:pt idx="1464">
                  <c:v>3.78356</c:v>
                </c:pt>
                <c:pt idx="1465">
                  <c:v>3.7834599999999998</c:v>
                </c:pt>
                <c:pt idx="1466">
                  <c:v>3.7832499999999998</c:v>
                </c:pt>
                <c:pt idx="1467">
                  <c:v>3.7830499999999998</c:v>
                </c:pt>
                <c:pt idx="1468">
                  <c:v>3.7829100000000002</c:v>
                </c:pt>
                <c:pt idx="1469">
                  <c:v>3.7827299999999999</c:v>
                </c:pt>
                <c:pt idx="1470">
                  <c:v>3.7825199999999999</c:v>
                </c:pt>
                <c:pt idx="1471">
                  <c:v>3.7823600000000002</c:v>
                </c:pt>
                <c:pt idx="1472">
                  <c:v>3.7822</c:v>
                </c:pt>
                <c:pt idx="1473">
                  <c:v>3.7819699999999998</c:v>
                </c:pt>
                <c:pt idx="1474">
                  <c:v>3.7818299999999998</c:v>
                </c:pt>
                <c:pt idx="1475">
                  <c:v>3.7816000000000001</c:v>
                </c:pt>
                <c:pt idx="1476">
                  <c:v>3.78146</c:v>
                </c:pt>
                <c:pt idx="1477">
                  <c:v>3.78125</c:v>
                </c:pt>
                <c:pt idx="1478">
                  <c:v>3.78111</c:v>
                </c:pt>
                <c:pt idx="1479">
                  <c:v>3.7809599999999999</c:v>
                </c:pt>
                <c:pt idx="1480">
                  <c:v>3.78077</c:v>
                </c:pt>
                <c:pt idx="1481">
                  <c:v>3.7806099999999998</c:v>
                </c:pt>
                <c:pt idx="1482">
                  <c:v>3.7803900000000001</c:v>
                </c:pt>
                <c:pt idx="1483">
                  <c:v>3.7802500000000001</c:v>
                </c:pt>
                <c:pt idx="1484">
                  <c:v>3.7800699999999998</c:v>
                </c:pt>
                <c:pt idx="1485">
                  <c:v>3.7799200000000002</c:v>
                </c:pt>
                <c:pt idx="1486">
                  <c:v>3.77969</c:v>
                </c:pt>
                <c:pt idx="1487">
                  <c:v>3.7795299999999998</c:v>
                </c:pt>
                <c:pt idx="1488">
                  <c:v>3.7793999999999999</c:v>
                </c:pt>
                <c:pt idx="1489">
                  <c:v>3.77915</c:v>
                </c:pt>
                <c:pt idx="1490">
                  <c:v>3.7790300000000001</c:v>
                </c:pt>
                <c:pt idx="1491">
                  <c:v>3.7787999999999999</c:v>
                </c:pt>
                <c:pt idx="1492">
                  <c:v>3.77861</c:v>
                </c:pt>
                <c:pt idx="1493">
                  <c:v>3.77847</c:v>
                </c:pt>
                <c:pt idx="1494">
                  <c:v>3.7783199999999999</c:v>
                </c:pt>
                <c:pt idx="1495">
                  <c:v>3.7781600000000002</c:v>
                </c:pt>
                <c:pt idx="1496">
                  <c:v>3.7779799999999999</c:v>
                </c:pt>
                <c:pt idx="1497">
                  <c:v>3.77779</c:v>
                </c:pt>
                <c:pt idx="1498">
                  <c:v>3.7776700000000001</c:v>
                </c:pt>
                <c:pt idx="1499">
                  <c:v>3.7774399999999999</c:v>
                </c:pt>
                <c:pt idx="1500">
                  <c:v>3.7773500000000002</c:v>
                </c:pt>
                <c:pt idx="1501">
                  <c:v>3.77711</c:v>
                </c:pt>
                <c:pt idx="1502">
                  <c:v>3.77698</c:v>
                </c:pt>
                <c:pt idx="1503">
                  <c:v>3.7767499999999998</c:v>
                </c:pt>
                <c:pt idx="1504">
                  <c:v>3.7766000000000002</c:v>
                </c:pt>
                <c:pt idx="1505">
                  <c:v>3.7764500000000001</c:v>
                </c:pt>
                <c:pt idx="1506">
                  <c:v>3.7762799999999999</c:v>
                </c:pt>
                <c:pt idx="1507">
                  <c:v>3.7761300000000002</c:v>
                </c:pt>
                <c:pt idx="1508">
                  <c:v>3.7759299999999998</c:v>
                </c:pt>
                <c:pt idx="1509">
                  <c:v>3.7757299999999998</c:v>
                </c:pt>
                <c:pt idx="1510">
                  <c:v>3.77556</c:v>
                </c:pt>
                <c:pt idx="1511">
                  <c:v>3.7754099999999999</c:v>
                </c:pt>
                <c:pt idx="1512">
                  <c:v>3.7752500000000002</c:v>
                </c:pt>
                <c:pt idx="1513">
                  <c:v>3.7751399999999999</c:v>
                </c:pt>
                <c:pt idx="1514">
                  <c:v>3.7748900000000001</c:v>
                </c:pt>
                <c:pt idx="1515">
                  <c:v>3.7747299999999999</c:v>
                </c:pt>
                <c:pt idx="1516">
                  <c:v>3.77454</c:v>
                </c:pt>
                <c:pt idx="1517">
                  <c:v>3.7743899999999999</c:v>
                </c:pt>
                <c:pt idx="1518">
                  <c:v>3.7742499999999999</c:v>
                </c:pt>
                <c:pt idx="1519">
                  <c:v>3.77407</c:v>
                </c:pt>
                <c:pt idx="1520">
                  <c:v>3.7739500000000001</c:v>
                </c:pt>
                <c:pt idx="1521">
                  <c:v>3.7737500000000002</c:v>
                </c:pt>
                <c:pt idx="1522">
                  <c:v>3.7735400000000001</c:v>
                </c:pt>
                <c:pt idx="1523">
                  <c:v>3.7734000000000001</c:v>
                </c:pt>
                <c:pt idx="1524">
                  <c:v>3.7732700000000001</c:v>
                </c:pt>
                <c:pt idx="1525">
                  <c:v>3.7730899999999998</c:v>
                </c:pt>
                <c:pt idx="1526">
                  <c:v>3.7729200000000001</c:v>
                </c:pt>
                <c:pt idx="1527">
                  <c:v>3.7727499999999998</c:v>
                </c:pt>
                <c:pt idx="1528">
                  <c:v>3.7726199999999999</c:v>
                </c:pt>
                <c:pt idx="1529">
                  <c:v>3.77244</c:v>
                </c:pt>
                <c:pt idx="1530">
                  <c:v>3.7722799999999999</c:v>
                </c:pt>
                <c:pt idx="1531">
                  <c:v>3.7720799999999999</c:v>
                </c:pt>
                <c:pt idx="1532">
                  <c:v>3.7719200000000002</c:v>
                </c:pt>
                <c:pt idx="1533">
                  <c:v>3.7717999999999998</c:v>
                </c:pt>
                <c:pt idx="1534">
                  <c:v>3.7715900000000002</c:v>
                </c:pt>
                <c:pt idx="1535">
                  <c:v>3.7714500000000002</c:v>
                </c:pt>
                <c:pt idx="1536">
                  <c:v>3.7712699999999999</c:v>
                </c:pt>
                <c:pt idx="1537">
                  <c:v>3.7711000000000001</c:v>
                </c:pt>
                <c:pt idx="1538">
                  <c:v>3.77101</c:v>
                </c:pt>
                <c:pt idx="1539">
                  <c:v>3.7708699999999999</c:v>
                </c:pt>
                <c:pt idx="1540">
                  <c:v>3.7706300000000001</c:v>
                </c:pt>
                <c:pt idx="1541">
                  <c:v>3.7705099999999998</c:v>
                </c:pt>
                <c:pt idx="1542">
                  <c:v>3.7702800000000001</c:v>
                </c:pt>
                <c:pt idx="1543">
                  <c:v>3.7701699999999998</c:v>
                </c:pt>
                <c:pt idx="1544">
                  <c:v>3.7700200000000001</c:v>
                </c:pt>
                <c:pt idx="1545">
                  <c:v>3.7698399999999999</c:v>
                </c:pt>
                <c:pt idx="1546">
                  <c:v>3.7697099999999999</c:v>
                </c:pt>
                <c:pt idx="1547">
                  <c:v>3.7695400000000001</c:v>
                </c:pt>
                <c:pt idx="1548">
                  <c:v>3.76939</c:v>
                </c:pt>
                <c:pt idx="1549">
                  <c:v>3.7692999999999999</c:v>
                </c:pt>
                <c:pt idx="1550">
                  <c:v>3.7691400000000002</c:v>
                </c:pt>
                <c:pt idx="1551">
                  <c:v>3.7689699999999999</c:v>
                </c:pt>
                <c:pt idx="1552">
                  <c:v>3.76878</c:v>
                </c:pt>
                <c:pt idx="1553">
                  <c:v>3.7686099999999998</c:v>
                </c:pt>
                <c:pt idx="1554">
                  <c:v>3.7685</c:v>
                </c:pt>
                <c:pt idx="1555">
                  <c:v>3.7683300000000002</c:v>
                </c:pt>
                <c:pt idx="1556">
                  <c:v>3.76817</c:v>
                </c:pt>
                <c:pt idx="1557">
                  <c:v>3.7679399999999998</c:v>
                </c:pt>
                <c:pt idx="1558">
                  <c:v>3.76789</c:v>
                </c:pt>
                <c:pt idx="1559">
                  <c:v>3.7676799999999999</c:v>
                </c:pt>
                <c:pt idx="1560">
                  <c:v>3.7675200000000002</c:v>
                </c:pt>
                <c:pt idx="1561">
                  <c:v>3.7674099999999999</c:v>
                </c:pt>
                <c:pt idx="1562">
                  <c:v>3.76729</c:v>
                </c:pt>
                <c:pt idx="1563">
                  <c:v>3.76709</c:v>
                </c:pt>
                <c:pt idx="1564">
                  <c:v>3.76695</c:v>
                </c:pt>
                <c:pt idx="1565">
                  <c:v>3.7668200000000001</c:v>
                </c:pt>
                <c:pt idx="1566">
                  <c:v>3.7666400000000002</c:v>
                </c:pt>
                <c:pt idx="1567">
                  <c:v>3.7665500000000001</c:v>
                </c:pt>
                <c:pt idx="1568">
                  <c:v>3.7663500000000001</c:v>
                </c:pt>
                <c:pt idx="1569">
                  <c:v>3.7661899999999999</c:v>
                </c:pt>
                <c:pt idx="1570">
                  <c:v>3.76613</c:v>
                </c:pt>
                <c:pt idx="1571">
                  <c:v>3.76593</c:v>
                </c:pt>
                <c:pt idx="1572">
                  <c:v>3.7658200000000002</c:v>
                </c:pt>
                <c:pt idx="1573">
                  <c:v>3.76559</c:v>
                </c:pt>
                <c:pt idx="1574">
                  <c:v>3.7654999999999998</c:v>
                </c:pt>
                <c:pt idx="1575">
                  <c:v>3.76539</c:v>
                </c:pt>
                <c:pt idx="1576">
                  <c:v>3.7652199999999998</c:v>
                </c:pt>
                <c:pt idx="1577">
                  <c:v>3.7650399999999999</c:v>
                </c:pt>
                <c:pt idx="1578">
                  <c:v>3.76492</c:v>
                </c:pt>
                <c:pt idx="1579">
                  <c:v>3.7648100000000002</c:v>
                </c:pt>
                <c:pt idx="1580">
                  <c:v>3.7646799999999998</c:v>
                </c:pt>
                <c:pt idx="1581">
                  <c:v>3.76451</c:v>
                </c:pt>
                <c:pt idx="1582">
                  <c:v>3.7643900000000001</c:v>
                </c:pt>
                <c:pt idx="1583">
                  <c:v>3.7642699999999998</c:v>
                </c:pt>
                <c:pt idx="1584">
                  <c:v>3.7641</c:v>
                </c:pt>
                <c:pt idx="1585">
                  <c:v>3.76397</c:v>
                </c:pt>
                <c:pt idx="1586">
                  <c:v>3.7637999999999998</c:v>
                </c:pt>
                <c:pt idx="1587">
                  <c:v>3.7637</c:v>
                </c:pt>
                <c:pt idx="1588">
                  <c:v>3.7635200000000002</c:v>
                </c:pt>
                <c:pt idx="1589">
                  <c:v>3.7634099999999999</c:v>
                </c:pt>
                <c:pt idx="1590">
                  <c:v>3.76328</c:v>
                </c:pt>
                <c:pt idx="1591">
                  <c:v>3.7631299999999999</c:v>
                </c:pt>
                <c:pt idx="1592">
                  <c:v>3.7629899999999998</c:v>
                </c:pt>
                <c:pt idx="1593">
                  <c:v>3.7628200000000001</c:v>
                </c:pt>
                <c:pt idx="1594">
                  <c:v>3.7626900000000001</c:v>
                </c:pt>
                <c:pt idx="1595">
                  <c:v>3.7625500000000001</c:v>
                </c:pt>
                <c:pt idx="1596">
                  <c:v>3.76247</c:v>
                </c:pt>
                <c:pt idx="1597">
                  <c:v>3.7622900000000001</c:v>
                </c:pt>
                <c:pt idx="1598">
                  <c:v>3.76213</c:v>
                </c:pt>
                <c:pt idx="1599">
                  <c:v>3.76207</c:v>
                </c:pt>
                <c:pt idx="1600">
                  <c:v>3.7619400000000001</c:v>
                </c:pt>
                <c:pt idx="1601">
                  <c:v>3.7617099999999999</c:v>
                </c:pt>
                <c:pt idx="1602">
                  <c:v>3.7616200000000002</c:v>
                </c:pt>
                <c:pt idx="1603">
                  <c:v>3.7614399999999999</c:v>
                </c:pt>
                <c:pt idx="1604">
                  <c:v>3.7613699999999999</c:v>
                </c:pt>
                <c:pt idx="1605">
                  <c:v>3.7612399999999999</c:v>
                </c:pt>
                <c:pt idx="1606">
                  <c:v>3.7610700000000001</c:v>
                </c:pt>
                <c:pt idx="1607">
                  <c:v>3.7609300000000001</c:v>
                </c:pt>
                <c:pt idx="1608">
                  <c:v>3.7608700000000002</c:v>
                </c:pt>
                <c:pt idx="1609">
                  <c:v>3.7606899999999999</c:v>
                </c:pt>
                <c:pt idx="1610">
                  <c:v>3.7605499999999998</c:v>
                </c:pt>
                <c:pt idx="1611">
                  <c:v>3.7604199999999999</c:v>
                </c:pt>
                <c:pt idx="1612">
                  <c:v>3.7602899999999999</c:v>
                </c:pt>
                <c:pt idx="1613">
                  <c:v>3.76023</c:v>
                </c:pt>
                <c:pt idx="1614">
                  <c:v>3.7600600000000002</c:v>
                </c:pt>
                <c:pt idx="1615">
                  <c:v>3.7599300000000002</c:v>
                </c:pt>
                <c:pt idx="1616">
                  <c:v>3.7597900000000002</c:v>
                </c:pt>
                <c:pt idx="1617">
                  <c:v>3.7596699999999998</c:v>
                </c:pt>
                <c:pt idx="1618">
                  <c:v>3.7595700000000001</c:v>
                </c:pt>
                <c:pt idx="1619">
                  <c:v>3.7594599999999998</c:v>
                </c:pt>
                <c:pt idx="1620">
                  <c:v>3.75936</c:v>
                </c:pt>
                <c:pt idx="1621">
                  <c:v>3.7592099999999999</c:v>
                </c:pt>
                <c:pt idx="1622">
                  <c:v>3.7590499999999998</c:v>
                </c:pt>
                <c:pt idx="1623">
                  <c:v>3.7589299999999999</c:v>
                </c:pt>
                <c:pt idx="1624">
                  <c:v>3.7588200000000001</c:v>
                </c:pt>
                <c:pt idx="1625">
                  <c:v>3.75874</c:v>
                </c:pt>
                <c:pt idx="1626">
                  <c:v>3.75861</c:v>
                </c:pt>
                <c:pt idx="1627">
                  <c:v>3.7584300000000002</c:v>
                </c:pt>
                <c:pt idx="1628">
                  <c:v>3.7583199999999999</c:v>
                </c:pt>
                <c:pt idx="1629">
                  <c:v>3.7582200000000001</c:v>
                </c:pt>
                <c:pt idx="1630">
                  <c:v>3.7580800000000001</c:v>
                </c:pt>
                <c:pt idx="1631">
                  <c:v>3.7579400000000001</c:v>
                </c:pt>
                <c:pt idx="1632">
                  <c:v>3.7578200000000002</c:v>
                </c:pt>
                <c:pt idx="1633">
                  <c:v>3.7577400000000001</c:v>
                </c:pt>
                <c:pt idx="1634">
                  <c:v>3.7576100000000001</c:v>
                </c:pt>
                <c:pt idx="1635">
                  <c:v>3.75746</c:v>
                </c:pt>
                <c:pt idx="1636">
                  <c:v>3.7574100000000001</c:v>
                </c:pt>
                <c:pt idx="1637">
                  <c:v>3.7572399999999999</c:v>
                </c:pt>
                <c:pt idx="1638">
                  <c:v>3.75712</c:v>
                </c:pt>
                <c:pt idx="1639">
                  <c:v>3.7570000000000001</c:v>
                </c:pt>
                <c:pt idx="1640">
                  <c:v>3.7568700000000002</c:v>
                </c:pt>
                <c:pt idx="1641">
                  <c:v>3.75678</c:v>
                </c:pt>
                <c:pt idx="1642">
                  <c:v>3.7566899999999999</c:v>
                </c:pt>
                <c:pt idx="1643">
                  <c:v>3.7565300000000001</c:v>
                </c:pt>
                <c:pt idx="1644">
                  <c:v>3.7564199999999999</c:v>
                </c:pt>
                <c:pt idx="1645">
                  <c:v>3.7563200000000001</c:v>
                </c:pt>
                <c:pt idx="1646">
                  <c:v>3.7562199999999999</c:v>
                </c:pt>
                <c:pt idx="1647">
                  <c:v>3.7560799999999999</c:v>
                </c:pt>
                <c:pt idx="1648">
                  <c:v>3.7559900000000002</c:v>
                </c:pt>
                <c:pt idx="1649">
                  <c:v>3.7558400000000001</c:v>
                </c:pt>
                <c:pt idx="1650">
                  <c:v>3.7557499999999999</c:v>
                </c:pt>
                <c:pt idx="1651">
                  <c:v>3.75562</c:v>
                </c:pt>
                <c:pt idx="1652">
                  <c:v>3.7555000000000001</c:v>
                </c:pt>
                <c:pt idx="1653">
                  <c:v>3.7554400000000001</c:v>
                </c:pt>
                <c:pt idx="1654">
                  <c:v>3.7553100000000001</c:v>
                </c:pt>
                <c:pt idx="1655">
                  <c:v>3.7551600000000001</c:v>
                </c:pt>
                <c:pt idx="1656">
                  <c:v>3.7550500000000002</c:v>
                </c:pt>
                <c:pt idx="1657">
                  <c:v>3.75495</c:v>
                </c:pt>
                <c:pt idx="1658">
                  <c:v>3.7548699999999999</c:v>
                </c:pt>
                <c:pt idx="1659">
                  <c:v>3.75475</c:v>
                </c:pt>
                <c:pt idx="1660">
                  <c:v>3.7546400000000002</c:v>
                </c:pt>
                <c:pt idx="1661">
                  <c:v>3.7545500000000001</c:v>
                </c:pt>
                <c:pt idx="1662">
                  <c:v>3.7544200000000001</c:v>
                </c:pt>
                <c:pt idx="1663">
                  <c:v>3.75434</c:v>
                </c:pt>
                <c:pt idx="1664">
                  <c:v>3.7542300000000002</c:v>
                </c:pt>
                <c:pt idx="1665">
                  <c:v>3.7541000000000002</c:v>
                </c:pt>
                <c:pt idx="1666">
                  <c:v>3.7539799999999999</c:v>
                </c:pt>
                <c:pt idx="1667">
                  <c:v>3.75386</c:v>
                </c:pt>
                <c:pt idx="1668">
                  <c:v>3.7537799999999999</c:v>
                </c:pt>
                <c:pt idx="1669">
                  <c:v>3.75366</c:v>
                </c:pt>
                <c:pt idx="1670">
                  <c:v>3.7535099999999999</c:v>
                </c:pt>
                <c:pt idx="1671">
                  <c:v>3.7534399999999999</c:v>
                </c:pt>
                <c:pt idx="1672">
                  <c:v>3.7532899999999998</c:v>
                </c:pt>
                <c:pt idx="1673">
                  <c:v>3.7532399999999999</c:v>
                </c:pt>
                <c:pt idx="1674">
                  <c:v>3.75312</c:v>
                </c:pt>
                <c:pt idx="1675">
                  <c:v>3.7530000000000001</c:v>
                </c:pt>
                <c:pt idx="1676">
                  <c:v>3.7528899999999998</c:v>
                </c:pt>
                <c:pt idx="1677">
                  <c:v>3.7527599999999999</c:v>
                </c:pt>
                <c:pt idx="1678">
                  <c:v>3.7526799999999998</c:v>
                </c:pt>
                <c:pt idx="1679">
                  <c:v>3.7525900000000001</c:v>
                </c:pt>
                <c:pt idx="1680">
                  <c:v>3.7524700000000002</c:v>
                </c:pt>
                <c:pt idx="1681">
                  <c:v>3.7523599999999999</c:v>
                </c:pt>
                <c:pt idx="1682">
                  <c:v>3.75224</c:v>
                </c:pt>
                <c:pt idx="1683">
                  <c:v>3.7521499999999999</c:v>
                </c:pt>
                <c:pt idx="1684">
                  <c:v>3.7520600000000002</c:v>
                </c:pt>
                <c:pt idx="1685">
                  <c:v>3.7520099999999998</c:v>
                </c:pt>
                <c:pt idx="1686">
                  <c:v>3.7518699999999998</c:v>
                </c:pt>
                <c:pt idx="1687">
                  <c:v>3.7517499999999999</c:v>
                </c:pt>
                <c:pt idx="1688">
                  <c:v>3.75169</c:v>
                </c:pt>
                <c:pt idx="1689">
                  <c:v>3.7515700000000001</c:v>
                </c:pt>
                <c:pt idx="1690">
                  <c:v>3.7515000000000001</c:v>
                </c:pt>
                <c:pt idx="1691">
                  <c:v>3.7513999999999998</c:v>
                </c:pt>
                <c:pt idx="1692">
                  <c:v>3.7512500000000002</c:v>
                </c:pt>
                <c:pt idx="1693">
                  <c:v>3.7511800000000002</c:v>
                </c:pt>
                <c:pt idx="1694">
                  <c:v>3.7510599999999998</c:v>
                </c:pt>
                <c:pt idx="1695">
                  <c:v>3.7509399999999999</c:v>
                </c:pt>
                <c:pt idx="1696">
                  <c:v>3.75088</c:v>
                </c:pt>
                <c:pt idx="1697">
                  <c:v>3.7507799999999998</c:v>
                </c:pt>
                <c:pt idx="1698">
                  <c:v>3.7506699999999999</c:v>
                </c:pt>
                <c:pt idx="1699">
                  <c:v>3.7505999999999999</c:v>
                </c:pt>
                <c:pt idx="1700">
                  <c:v>3.75048</c:v>
                </c:pt>
                <c:pt idx="1701">
                  <c:v>3.7504</c:v>
                </c:pt>
                <c:pt idx="1702">
                  <c:v>3.7502900000000001</c:v>
                </c:pt>
                <c:pt idx="1703">
                  <c:v>3.7501699999999998</c:v>
                </c:pt>
                <c:pt idx="1704">
                  <c:v>3.7500900000000001</c:v>
                </c:pt>
                <c:pt idx="1705">
                  <c:v>3.7499799999999999</c:v>
                </c:pt>
                <c:pt idx="1706">
                  <c:v>3.7499199999999999</c:v>
                </c:pt>
                <c:pt idx="1707">
                  <c:v>3.7498300000000002</c:v>
                </c:pt>
                <c:pt idx="1708">
                  <c:v>3.7496900000000002</c:v>
                </c:pt>
                <c:pt idx="1709">
                  <c:v>3.7496</c:v>
                </c:pt>
                <c:pt idx="1710">
                  <c:v>3.7495099999999999</c:v>
                </c:pt>
                <c:pt idx="1711">
                  <c:v>3.7494499999999999</c:v>
                </c:pt>
                <c:pt idx="1712">
                  <c:v>3.7493300000000001</c:v>
                </c:pt>
                <c:pt idx="1713">
                  <c:v>3.7492399999999999</c:v>
                </c:pt>
                <c:pt idx="1714">
                  <c:v>3.7491400000000001</c:v>
                </c:pt>
                <c:pt idx="1715">
                  <c:v>3.7490600000000001</c:v>
                </c:pt>
                <c:pt idx="1716">
                  <c:v>3.7489499999999998</c:v>
                </c:pt>
                <c:pt idx="1717">
                  <c:v>3.7488600000000001</c:v>
                </c:pt>
                <c:pt idx="1718">
                  <c:v>3.7487499999999998</c:v>
                </c:pt>
                <c:pt idx="1719">
                  <c:v>3.7486799999999998</c:v>
                </c:pt>
                <c:pt idx="1720">
                  <c:v>3.7485599999999999</c:v>
                </c:pt>
                <c:pt idx="1721">
                  <c:v>3.7484799999999998</c:v>
                </c:pt>
                <c:pt idx="1722">
                  <c:v>3.74838</c:v>
                </c:pt>
                <c:pt idx="1723">
                  <c:v>3.7482899999999999</c:v>
                </c:pt>
                <c:pt idx="1724">
                  <c:v>3.7482500000000001</c:v>
                </c:pt>
                <c:pt idx="1725">
                  <c:v>3.7481399999999998</c:v>
                </c:pt>
                <c:pt idx="1726">
                  <c:v>3.7480199999999999</c:v>
                </c:pt>
                <c:pt idx="1727">
                  <c:v>3.7479499999999999</c:v>
                </c:pt>
                <c:pt idx="1728">
                  <c:v>3.7478099999999999</c:v>
                </c:pt>
                <c:pt idx="1729">
                  <c:v>3.7477499999999999</c:v>
                </c:pt>
                <c:pt idx="1730">
                  <c:v>3.7476799999999999</c:v>
                </c:pt>
                <c:pt idx="1731">
                  <c:v>3.7475399999999999</c:v>
                </c:pt>
                <c:pt idx="1732">
                  <c:v>3.7474599999999998</c:v>
                </c:pt>
                <c:pt idx="1733">
                  <c:v>3.7474099999999999</c:v>
                </c:pt>
                <c:pt idx="1734">
                  <c:v>3.7473299999999998</c:v>
                </c:pt>
                <c:pt idx="1735">
                  <c:v>3.7471999999999999</c:v>
                </c:pt>
                <c:pt idx="1736">
                  <c:v>3.7471199999999998</c:v>
                </c:pt>
                <c:pt idx="1737">
                  <c:v>3.7470599999999998</c:v>
                </c:pt>
                <c:pt idx="1738">
                  <c:v>3.7469299999999999</c:v>
                </c:pt>
                <c:pt idx="1739">
                  <c:v>3.74688</c:v>
                </c:pt>
                <c:pt idx="1740">
                  <c:v>3.7467700000000002</c:v>
                </c:pt>
                <c:pt idx="1741">
                  <c:v>3.7467299999999999</c:v>
                </c:pt>
                <c:pt idx="1742">
                  <c:v>3.7465799999999998</c:v>
                </c:pt>
                <c:pt idx="1743">
                  <c:v>3.7465099999999998</c:v>
                </c:pt>
                <c:pt idx="1744">
                  <c:v>3.74641</c:v>
                </c:pt>
                <c:pt idx="1745">
                  <c:v>3.7463600000000001</c:v>
                </c:pt>
                <c:pt idx="1746">
                  <c:v>3.74627</c:v>
                </c:pt>
                <c:pt idx="1747">
                  <c:v>3.7461700000000002</c:v>
                </c:pt>
                <c:pt idx="1748">
                  <c:v>3.7460800000000001</c:v>
                </c:pt>
                <c:pt idx="1749">
                  <c:v>3.746</c:v>
                </c:pt>
                <c:pt idx="1750">
                  <c:v>3.7459199999999999</c:v>
                </c:pt>
                <c:pt idx="1751">
                  <c:v>3.7458100000000001</c:v>
                </c:pt>
                <c:pt idx="1752">
                  <c:v>3.7457400000000001</c:v>
                </c:pt>
                <c:pt idx="1753">
                  <c:v>3.7456499999999999</c:v>
                </c:pt>
                <c:pt idx="1754">
                  <c:v>3.7456</c:v>
                </c:pt>
                <c:pt idx="1755">
                  <c:v>3.7454700000000001</c:v>
                </c:pt>
                <c:pt idx="1756">
                  <c:v>3.7454399999999999</c:v>
                </c:pt>
                <c:pt idx="1757">
                  <c:v>3.7452999999999999</c:v>
                </c:pt>
                <c:pt idx="1758">
                  <c:v>3.7452200000000002</c:v>
                </c:pt>
                <c:pt idx="1759">
                  <c:v>3.7451500000000002</c:v>
                </c:pt>
                <c:pt idx="1760">
                  <c:v>3.7450700000000001</c:v>
                </c:pt>
                <c:pt idx="1761">
                  <c:v>3.7450100000000002</c:v>
                </c:pt>
                <c:pt idx="1762">
                  <c:v>3.7448999999999999</c:v>
                </c:pt>
                <c:pt idx="1763">
                  <c:v>3.7448100000000002</c:v>
                </c:pt>
                <c:pt idx="1764">
                  <c:v>3.7447599999999999</c:v>
                </c:pt>
                <c:pt idx="1765">
                  <c:v>3.74465</c:v>
                </c:pt>
                <c:pt idx="1766">
                  <c:v>3.74458</c:v>
                </c:pt>
                <c:pt idx="1767">
                  <c:v>3.74451</c:v>
                </c:pt>
                <c:pt idx="1768">
                  <c:v>3.7444199999999999</c:v>
                </c:pt>
                <c:pt idx="1769">
                  <c:v>3.7443399999999998</c:v>
                </c:pt>
                <c:pt idx="1770">
                  <c:v>3.74424</c:v>
                </c:pt>
                <c:pt idx="1771">
                  <c:v>3.7441599999999999</c:v>
                </c:pt>
                <c:pt idx="1772">
                  <c:v>3.7440799999999999</c:v>
                </c:pt>
                <c:pt idx="1773">
                  <c:v>3.7440000000000002</c:v>
                </c:pt>
                <c:pt idx="1774">
                  <c:v>3.7439100000000001</c:v>
                </c:pt>
                <c:pt idx="1775">
                  <c:v>3.7438600000000002</c:v>
                </c:pt>
                <c:pt idx="1776">
                  <c:v>3.7437499999999999</c:v>
                </c:pt>
                <c:pt idx="1777">
                  <c:v>3.7437</c:v>
                </c:pt>
                <c:pt idx="1778">
                  <c:v>3.7435999999999998</c:v>
                </c:pt>
                <c:pt idx="1779">
                  <c:v>3.7435</c:v>
                </c:pt>
                <c:pt idx="1780">
                  <c:v>3.7434400000000001</c:v>
                </c:pt>
                <c:pt idx="1781">
                  <c:v>3.74335</c:v>
                </c:pt>
                <c:pt idx="1782">
                  <c:v>3.7433100000000001</c:v>
                </c:pt>
                <c:pt idx="1783">
                  <c:v>3.7432099999999999</c:v>
                </c:pt>
                <c:pt idx="1784">
                  <c:v>3.7431399999999999</c:v>
                </c:pt>
                <c:pt idx="1785">
                  <c:v>3.7430099999999999</c:v>
                </c:pt>
                <c:pt idx="1786">
                  <c:v>3.74295</c:v>
                </c:pt>
                <c:pt idx="1787">
                  <c:v>3.7428599999999999</c:v>
                </c:pt>
                <c:pt idx="1788">
                  <c:v>3.74281</c:v>
                </c:pt>
                <c:pt idx="1789">
                  <c:v>3.7427100000000002</c:v>
                </c:pt>
                <c:pt idx="1790">
                  <c:v>3.7426499999999998</c:v>
                </c:pt>
                <c:pt idx="1791">
                  <c:v>3.7425799999999998</c:v>
                </c:pt>
                <c:pt idx="1792">
                  <c:v>3.74248</c:v>
                </c:pt>
                <c:pt idx="1793">
                  <c:v>3.74241</c:v>
                </c:pt>
                <c:pt idx="1794">
                  <c:v>3.7423299999999999</c:v>
                </c:pt>
                <c:pt idx="1795">
                  <c:v>3.7422499999999999</c:v>
                </c:pt>
                <c:pt idx="1796">
                  <c:v>3.7422</c:v>
                </c:pt>
                <c:pt idx="1797">
                  <c:v>3.7420900000000001</c:v>
                </c:pt>
                <c:pt idx="1798">
                  <c:v>3.742</c:v>
                </c:pt>
                <c:pt idx="1799">
                  <c:v>3.74194</c:v>
                </c:pt>
                <c:pt idx="1800">
                  <c:v>3.7418399999999998</c:v>
                </c:pt>
                <c:pt idx="1801">
                  <c:v>3.7417899999999999</c:v>
                </c:pt>
                <c:pt idx="1802">
                  <c:v>3.7416999999999998</c:v>
                </c:pt>
                <c:pt idx="1803">
                  <c:v>3.7416700000000001</c:v>
                </c:pt>
                <c:pt idx="1804">
                  <c:v>3.7415400000000001</c:v>
                </c:pt>
                <c:pt idx="1805">
                  <c:v>3.7414999999999998</c:v>
                </c:pt>
                <c:pt idx="1806">
                  <c:v>3.7414299999999998</c:v>
                </c:pt>
                <c:pt idx="1807">
                  <c:v>3.7413400000000001</c:v>
                </c:pt>
                <c:pt idx="1808">
                  <c:v>3.7412299999999998</c:v>
                </c:pt>
                <c:pt idx="1809">
                  <c:v>3.74119</c:v>
                </c:pt>
                <c:pt idx="1810">
                  <c:v>3.7410999999999999</c:v>
                </c:pt>
                <c:pt idx="1811">
                  <c:v>3.7410199999999998</c:v>
                </c:pt>
                <c:pt idx="1812">
                  <c:v>3.7409599999999998</c:v>
                </c:pt>
                <c:pt idx="1813">
                  <c:v>3.7408899999999998</c:v>
                </c:pt>
                <c:pt idx="1814">
                  <c:v>3.7407900000000001</c:v>
                </c:pt>
                <c:pt idx="1815">
                  <c:v>3.74072</c:v>
                </c:pt>
                <c:pt idx="1816">
                  <c:v>3.7406199999999998</c:v>
                </c:pt>
                <c:pt idx="1817">
                  <c:v>3.74057</c:v>
                </c:pt>
                <c:pt idx="1818">
                  <c:v>3.74051</c:v>
                </c:pt>
                <c:pt idx="1819">
                  <c:v>3.7404199999999999</c:v>
                </c:pt>
                <c:pt idx="1820">
                  <c:v>3.7403200000000001</c:v>
                </c:pt>
                <c:pt idx="1821">
                  <c:v>3.7402899999999999</c:v>
                </c:pt>
                <c:pt idx="1822">
                  <c:v>3.7401900000000001</c:v>
                </c:pt>
                <c:pt idx="1823">
                  <c:v>3.7401</c:v>
                </c:pt>
                <c:pt idx="1824">
                  <c:v>3.74004</c:v>
                </c:pt>
                <c:pt idx="1825">
                  <c:v>3.7399499999999999</c:v>
                </c:pt>
                <c:pt idx="1826">
                  <c:v>3.7399300000000002</c:v>
                </c:pt>
                <c:pt idx="1827">
                  <c:v>3.7398099999999999</c:v>
                </c:pt>
                <c:pt idx="1828">
                  <c:v>3.73976</c:v>
                </c:pt>
                <c:pt idx="1829">
                  <c:v>3.7396799999999999</c:v>
                </c:pt>
                <c:pt idx="1830">
                  <c:v>3.7396099999999999</c:v>
                </c:pt>
                <c:pt idx="1831">
                  <c:v>3.7395399999999999</c:v>
                </c:pt>
                <c:pt idx="1832">
                  <c:v>3.7394599999999998</c:v>
                </c:pt>
                <c:pt idx="1833">
                  <c:v>3.7393900000000002</c:v>
                </c:pt>
                <c:pt idx="1834">
                  <c:v>3.73929</c:v>
                </c:pt>
                <c:pt idx="1835">
                  <c:v>3.7392400000000001</c:v>
                </c:pt>
                <c:pt idx="1836">
                  <c:v>3.7391800000000002</c:v>
                </c:pt>
                <c:pt idx="1837">
                  <c:v>3.7391100000000002</c:v>
                </c:pt>
                <c:pt idx="1838">
                  <c:v>3.7390099999999999</c:v>
                </c:pt>
                <c:pt idx="1839">
                  <c:v>3.73895</c:v>
                </c:pt>
                <c:pt idx="1840">
                  <c:v>3.7388699999999999</c:v>
                </c:pt>
                <c:pt idx="1841">
                  <c:v>3.73881</c:v>
                </c:pt>
                <c:pt idx="1842">
                  <c:v>3.7387199999999998</c:v>
                </c:pt>
                <c:pt idx="1843">
                  <c:v>3.7386599999999999</c:v>
                </c:pt>
                <c:pt idx="1844">
                  <c:v>3.7385899999999999</c:v>
                </c:pt>
                <c:pt idx="1845">
                  <c:v>3.7384900000000001</c:v>
                </c:pt>
                <c:pt idx="1846">
                  <c:v>3.7384200000000001</c:v>
                </c:pt>
                <c:pt idx="1847">
                  <c:v>3.7383500000000001</c:v>
                </c:pt>
                <c:pt idx="1848">
                  <c:v>3.73828</c:v>
                </c:pt>
                <c:pt idx="1849">
                  <c:v>3.7382200000000001</c:v>
                </c:pt>
                <c:pt idx="1850">
                  <c:v>3.7381500000000001</c:v>
                </c:pt>
                <c:pt idx="1851">
                  <c:v>3.73807</c:v>
                </c:pt>
                <c:pt idx="1852">
                  <c:v>3.7380200000000001</c:v>
                </c:pt>
                <c:pt idx="1853">
                  <c:v>3.7378999999999998</c:v>
                </c:pt>
                <c:pt idx="1854">
                  <c:v>3.73786</c:v>
                </c:pt>
                <c:pt idx="1855">
                  <c:v>3.7377899999999999</c:v>
                </c:pt>
                <c:pt idx="1856">
                  <c:v>3.7377099999999999</c:v>
                </c:pt>
                <c:pt idx="1857">
                  <c:v>3.7376299999999998</c:v>
                </c:pt>
                <c:pt idx="1858">
                  <c:v>3.7376</c:v>
                </c:pt>
                <c:pt idx="1859">
                  <c:v>3.7375400000000001</c:v>
                </c:pt>
                <c:pt idx="1860">
                  <c:v>3.7374299999999998</c:v>
                </c:pt>
                <c:pt idx="1861">
                  <c:v>3.73733</c:v>
                </c:pt>
                <c:pt idx="1862">
                  <c:v>3.7372999999999998</c:v>
                </c:pt>
                <c:pt idx="1863">
                  <c:v>3.7372200000000002</c:v>
                </c:pt>
                <c:pt idx="1864">
                  <c:v>3.7371500000000002</c:v>
                </c:pt>
                <c:pt idx="1865">
                  <c:v>3.73706</c:v>
                </c:pt>
                <c:pt idx="1866">
                  <c:v>3.7370100000000002</c:v>
                </c:pt>
                <c:pt idx="1867">
                  <c:v>3.7368899999999998</c:v>
                </c:pt>
                <c:pt idx="1868">
                  <c:v>3.7368700000000001</c:v>
                </c:pt>
                <c:pt idx="1869">
                  <c:v>3.7368199999999998</c:v>
                </c:pt>
                <c:pt idx="1870">
                  <c:v>3.7367300000000001</c:v>
                </c:pt>
                <c:pt idx="1871">
                  <c:v>3.73665</c:v>
                </c:pt>
                <c:pt idx="1872">
                  <c:v>3.7365599999999999</c:v>
                </c:pt>
                <c:pt idx="1873">
                  <c:v>3.7365200000000001</c:v>
                </c:pt>
                <c:pt idx="1874">
                  <c:v>3.7364600000000001</c:v>
                </c:pt>
                <c:pt idx="1875">
                  <c:v>3.7363400000000002</c:v>
                </c:pt>
                <c:pt idx="1876">
                  <c:v>3.7363300000000002</c:v>
                </c:pt>
                <c:pt idx="1877">
                  <c:v>3.7362199999999999</c:v>
                </c:pt>
                <c:pt idx="1878">
                  <c:v>3.7361599999999999</c:v>
                </c:pt>
                <c:pt idx="1879">
                  <c:v>3.7361</c:v>
                </c:pt>
                <c:pt idx="1880">
                  <c:v>3.7360500000000001</c:v>
                </c:pt>
                <c:pt idx="1881">
                  <c:v>3.73597</c:v>
                </c:pt>
                <c:pt idx="1882">
                  <c:v>3.7359</c:v>
                </c:pt>
                <c:pt idx="1883">
                  <c:v>3.7358199999999999</c:v>
                </c:pt>
                <c:pt idx="1884">
                  <c:v>3.73576</c:v>
                </c:pt>
                <c:pt idx="1885">
                  <c:v>3.73569</c:v>
                </c:pt>
                <c:pt idx="1886">
                  <c:v>3.7355999999999998</c:v>
                </c:pt>
                <c:pt idx="1887">
                  <c:v>3.73556</c:v>
                </c:pt>
                <c:pt idx="1888">
                  <c:v>3.7354799999999999</c:v>
                </c:pt>
                <c:pt idx="1889">
                  <c:v>3.7353900000000002</c:v>
                </c:pt>
                <c:pt idx="1890">
                  <c:v>3.73529</c:v>
                </c:pt>
                <c:pt idx="1891">
                  <c:v>3.7352599999999998</c:v>
                </c:pt>
                <c:pt idx="1892">
                  <c:v>3.7352099999999999</c:v>
                </c:pt>
                <c:pt idx="1893">
                  <c:v>3.7351299999999998</c:v>
                </c:pt>
                <c:pt idx="1894">
                  <c:v>3.7350500000000002</c:v>
                </c:pt>
                <c:pt idx="1895">
                  <c:v>3.7349899999999998</c:v>
                </c:pt>
                <c:pt idx="1896">
                  <c:v>3.7349299999999999</c:v>
                </c:pt>
                <c:pt idx="1897">
                  <c:v>3.7348599999999998</c:v>
                </c:pt>
                <c:pt idx="1898">
                  <c:v>3.7347899999999998</c:v>
                </c:pt>
                <c:pt idx="1899">
                  <c:v>3.7347299999999999</c:v>
                </c:pt>
                <c:pt idx="1900">
                  <c:v>3.7346499999999998</c:v>
                </c:pt>
                <c:pt idx="1901">
                  <c:v>3.7345700000000002</c:v>
                </c:pt>
                <c:pt idx="1902">
                  <c:v>3.7345299999999999</c:v>
                </c:pt>
                <c:pt idx="1903">
                  <c:v>3.73447</c:v>
                </c:pt>
                <c:pt idx="1904">
                  <c:v>3.7343700000000002</c:v>
                </c:pt>
                <c:pt idx="1905">
                  <c:v>3.7342900000000001</c:v>
                </c:pt>
                <c:pt idx="1906">
                  <c:v>3.7342499999999998</c:v>
                </c:pt>
                <c:pt idx="1907">
                  <c:v>3.7341700000000002</c:v>
                </c:pt>
                <c:pt idx="1908">
                  <c:v>3.7341000000000002</c:v>
                </c:pt>
                <c:pt idx="1909">
                  <c:v>3.7340100000000001</c:v>
                </c:pt>
                <c:pt idx="1910">
                  <c:v>3.7339899999999999</c:v>
                </c:pt>
                <c:pt idx="1911">
                  <c:v>3.7338900000000002</c:v>
                </c:pt>
                <c:pt idx="1912">
                  <c:v>3.73387</c:v>
                </c:pt>
                <c:pt idx="1913">
                  <c:v>3.7337600000000002</c:v>
                </c:pt>
                <c:pt idx="1914">
                  <c:v>3.7336999999999998</c:v>
                </c:pt>
                <c:pt idx="1915">
                  <c:v>3.7336399999999998</c:v>
                </c:pt>
                <c:pt idx="1916">
                  <c:v>3.7335699999999998</c:v>
                </c:pt>
                <c:pt idx="1917">
                  <c:v>3.7334900000000002</c:v>
                </c:pt>
                <c:pt idx="1918">
                  <c:v>3.7334299999999998</c:v>
                </c:pt>
                <c:pt idx="1919">
                  <c:v>3.7333599999999998</c:v>
                </c:pt>
                <c:pt idx="1920">
                  <c:v>3.7332800000000002</c:v>
                </c:pt>
                <c:pt idx="1921">
                  <c:v>3.7332399999999999</c:v>
                </c:pt>
                <c:pt idx="1922">
                  <c:v>3.7331599999999998</c:v>
                </c:pt>
                <c:pt idx="1923">
                  <c:v>3.7330800000000002</c:v>
                </c:pt>
                <c:pt idx="1924">
                  <c:v>3.7330199999999998</c:v>
                </c:pt>
                <c:pt idx="1925">
                  <c:v>3.7329699999999999</c:v>
                </c:pt>
                <c:pt idx="1926">
                  <c:v>3.7328999999999999</c:v>
                </c:pt>
                <c:pt idx="1927">
                  <c:v>3.7328199999999998</c:v>
                </c:pt>
                <c:pt idx="1928">
                  <c:v>3.7327400000000002</c:v>
                </c:pt>
                <c:pt idx="1929">
                  <c:v>3.7326800000000002</c:v>
                </c:pt>
                <c:pt idx="1930">
                  <c:v>3.73264</c:v>
                </c:pt>
                <c:pt idx="1931">
                  <c:v>3.7325499999999998</c:v>
                </c:pt>
                <c:pt idx="1932">
                  <c:v>3.73251</c:v>
                </c:pt>
                <c:pt idx="1933">
                  <c:v>3.7324299999999999</c:v>
                </c:pt>
                <c:pt idx="1934">
                  <c:v>3.7323599999999999</c:v>
                </c:pt>
                <c:pt idx="1935">
                  <c:v>3.73231</c:v>
                </c:pt>
                <c:pt idx="1936">
                  <c:v>3.73224</c:v>
                </c:pt>
                <c:pt idx="1937">
                  <c:v>3.7321399999999998</c:v>
                </c:pt>
                <c:pt idx="1938">
                  <c:v>3.7321</c:v>
                </c:pt>
                <c:pt idx="1939">
                  <c:v>3.73204</c:v>
                </c:pt>
                <c:pt idx="1940">
                  <c:v>3.7319399999999998</c:v>
                </c:pt>
                <c:pt idx="1941">
                  <c:v>3.7319</c:v>
                </c:pt>
                <c:pt idx="1942">
                  <c:v>3.7318199999999999</c:v>
                </c:pt>
                <c:pt idx="1943">
                  <c:v>3.73176</c:v>
                </c:pt>
                <c:pt idx="1944">
                  <c:v>3.73169</c:v>
                </c:pt>
                <c:pt idx="1945">
                  <c:v>3.73163</c:v>
                </c:pt>
                <c:pt idx="1946">
                  <c:v>3.7315499999999999</c:v>
                </c:pt>
                <c:pt idx="1947">
                  <c:v>3.73149</c:v>
                </c:pt>
                <c:pt idx="1948">
                  <c:v>3.7314400000000001</c:v>
                </c:pt>
                <c:pt idx="1949">
                  <c:v>3.7313700000000001</c:v>
                </c:pt>
                <c:pt idx="1950">
                  <c:v>3.7312799999999999</c:v>
                </c:pt>
                <c:pt idx="1951">
                  <c:v>3.7312400000000001</c:v>
                </c:pt>
                <c:pt idx="1952">
                  <c:v>3.73115</c:v>
                </c:pt>
                <c:pt idx="1953">
                  <c:v>3.7311100000000001</c:v>
                </c:pt>
                <c:pt idx="1954">
                  <c:v>3.7310400000000001</c:v>
                </c:pt>
                <c:pt idx="1955">
                  <c:v>3.73095</c:v>
                </c:pt>
                <c:pt idx="1956">
                  <c:v>3.7309100000000002</c:v>
                </c:pt>
                <c:pt idx="1957">
                  <c:v>3.7308400000000002</c:v>
                </c:pt>
                <c:pt idx="1958">
                  <c:v>3.7307600000000001</c:v>
                </c:pt>
                <c:pt idx="1959">
                  <c:v>3.7307299999999999</c:v>
                </c:pt>
                <c:pt idx="1960">
                  <c:v>3.7306499999999998</c:v>
                </c:pt>
                <c:pt idx="1961">
                  <c:v>3.7305600000000001</c:v>
                </c:pt>
                <c:pt idx="1962">
                  <c:v>3.7305299999999999</c:v>
                </c:pt>
                <c:pt idx="1963">
                  <c:v>3.7304300000000001</c:v>
                </c:pt>
                <c:pt idx="1964">
                  <c:v>3.7303899999999999</c:v>
                </c:pt>
                <c:pt idx="1965">
                  <c:v>3.7303199999999999</c:v>
                </c:pt>
                <c:pt idx="1966">
                  <c:v>3.7302599999999999</c:v>
                </c:pt>
                <c:pt idx="1967">
                  <c:v>3.7301799999999998</c:v>
                </c:pt>
                <c:pt idx="1968">
                  <c:v>3.7301199999999999</c:v>
                </c:pt>
                <c:pt idx="1969">
                  <c:v>3.7300499999999999</c:v>
                </c:pt>
                <c:pt idx="1970">
                  <c:v>3.7299899999999999</c:v>
                </c:pt>
                <c:pt idx="1971">
                  <c:v>3.72993</c:v>
                </c:pt>
                <c:pt idx="1972">
                  <c:v>3.7298800000000001</c:v>
                </c:pt>
                <c:pt idx="1973">
                  <c:v>3.7298</c:v>
                </c:pt>
                <c:pt idx="1974">
                  <c:v>3.7297400000000001</c:v>
                </c:pt>
                <c:pt idx="1975">
                  <c:v>3.72967</c:v>
                </c:pt>
                <c:pt idx="1976">
                  <c:v>3.7296</c:v>
                </c:pt>
                <c:pt idx="1977">
                  <c:v>3.7295500000000001</c:v>
                </c:pt>
                <c:pt idx="1978">
                  <c:v>3.72946</c:v>
                </c:pt>
                <c:pt idx="1979">
                  <c:v>3.7294100000000001</c:v>
                </c:pt>
                <c:pt idx="1980">
                  <c:v>3.7293699999999999</c:v>
                </c:pt>
                <c:pt idx="1981">
                  <c:v>3.72926</c:v>
                </c:pt>
                <c:pt idx="1982">
                  <c:v>3.7292100000000001</c:v>
                </c:pt>
                <c:pt idx="1983">
                  <c:v>3.7291699999999999</c:v>
                </c:pt>
                <c:pt idx="1984">
                  <c:v>3.7290700000000001</c:v>
                </c:pt>
                <c:pt idx="1985">
                  <c:v>3.7290199999999998</c:v>
                </c:pt>
                <c:pt idx="1986">
                  <c:v>3.7289500000000002</c:v>
                </c:pt>
                <c:pt idx="1987">
                  <c:v>3.7289099999999999</c:v>
                </c:pt>
                <c:pt idx="1988">
                  <c:v>3.7288399999999999</c:v>
                </c:pt>
                <c:pt idx="1989">
                  <c:v>3.7287599999999999</c:v>
                </c:pt>
                <c:pt idx="1990">
                  <c:v>3.7286999999999999</c:v>
                </c:pt>
                <c:pt idx="1991">
                  <c:v>3.7286199999999998</c:v>
                </c:pt>
                <c:pt idx="1992">
                  <c:v>3.7285699999999999</c:v>
                </c:pt>
                <c:pt idx="1993">
                  <c:v>3.72851</c:v>
                </c:pt>
                <c:pt idx="1994">
                  <c:v>3.7284299999999999</c:v>
                </c:pt>
                <c:pt idx="1995">
                  <c:v>3.7283900000000001</c:v>
                </c:pt>
                <c:pt idx="1996">
                  <c:v>3.72831</c:v>
                </c:pt>
                <c:pt idx="1997">
                  <c:v>3.7282600000000001</c:v>
                </c:pt>
                <c:pt idx="1998">
                  <c:v>3.7281900000000001</c:v>
                </c:pt>
                <c:pt idx="1999">
                  <c:v>3.7281399999999998</c:v>
                </c:pt>
                <c:pt idx="2000">
                  <c:v>3.7280600000000002</c:v>
                </c:pt>
                <c:pt idx="2001">
                  <c:v>3.7280000000000002</c:v>
                </c:pt>
                <c:pt idx="2002">
                  <c:v>3.7279599999999999</c:v>
                </c:pt>
                <c:pt idx="2003">
                  <c:v>3.7278699999999998</c:v>
                </c:pt>
                <c:pt idx="2004">
                  <c:v>3.7278099999999998</c:v>
                </c:pt>
                <c:pt idx="2005">
                  <c:v>3.7277399999999998</c:v>
                </c:pt>
                <c:pt idx="2006">
                  <c:v>3.7276899999999999</c:v>
                </c:pt>
                <c:pt idx="2007">
                  <c:v>3.72763</c:v>
                </c:pt>
                <c:pt idx="2008">
                  <c:v>3.72756</c:v>
                </c:pt>
                <c:pt idx="2009">
                  <c:v>3.72749</c:v>
                </c:pt>
                <c:pt idx="2010">
                  <c:v>3.7274400000000001</c:v>
                </c:pt>
                <c:pt idx="2011">
                  <c:v>3.7273800000000001</c:v>
                </c:pt>
                <c:pt idx="2012">
                  <c:v>3.7273100000000001</c:v>
                </c:pt>
                <c:pt idx="2013">
                  <c:v>3.7272400000000001</c:v>
                </c:pt>
                <c:pt idx="2014">
                  <c:v>3.7271899999999998</c:v>
                </c:pt>
                <c:pt idx="2015">
                  <c:v>3.7271200000000002</c:v>
                </c:pt>
                <c:pt idx="2016">
                  <c:v>3.7270599999999998</c:v>
                </c:pt>
                <c:pt idx="2017">
                  <c:v>3.7269899999999998</c:v>
                </c:pt>
                <c:pt idx="2018">
                  <c:v>3.7269299999999999</c:v>
                </c:pt>
                <c:pt idx="2019">
                  <c:v>3.7268699999999999</c:v>
                </c:pt>
                <c:pt idx="2020">
                  <c:v>3.7267999999999999</c:v>
                </c:pt>
                <c:pt idx="2021">
                  <c:v>3.72675</c:v>
                </c:pt>
                <c:pt idx="2022">
                  <c:v>3.7266900000000001</c:v>
                </c:pt>
                <c:pt idx="2023">
                  <c:v>3.72661</c:v>
                </c:pt>
                <c:pt idx="2024">
                  <c:v>3.72654</c:v>
                </c:pt>
                <c:pt idx="2025">
                  <c:v>3.72648</c:v>
                </c:pt>
                <c:pt idx="2026">
                  <c:v>3.7264200000000001</c:v>
                </c:pt>
                <c:pt idx="2027">
                  <c:v>3.7263700000000002</c:v>
                </c:pt>
                <c:pt idx="2028">
                  <c:v>3.7263099999999998</c:v>
                </c:pt>
                <c:pt idx="2029">
                  <c:v>3.7262400000000002</c:v>
                </c:pt>
                <c:pt idx="2030">
                  <c:v>3.7261700000000002</c:v>
                </c:pt>
                <c:pt idx="2031">
                  <c:v>3.7261199999999999</c:v>
                </c:pt>
                <c:pt idx="2032">
                  <c:v>3.72607</c:v>
                </c:pt>
                <c:pt idx="2033">
                  <c:v>3.726</c:v>
                </c:pt>
                <c:pt idx="2034">
                  <c:v>3.72594</c:v>
                </c:pt>
                <c:pt idx="2035">
                  <c:v>3.72587</c:v>
                </c:pt>
                <c:pt idx="2036">
                  <c:v>3.7258</c:v>
                </c:pt>
                <c:pt idx="2037">
                  <c:v>3.7257400000000001</c:v>
                </c:pt>
                <c:pt idx="2038">
                  <c:v>3.7256900000000002</c:v>
                </c:pt>
                <c:pt idx="2039">
                  <c:v>3.7256100000000001</c:v>
                </c:pt>
                <c:pt idx="2040">
                  <c:v>3.7255600000000002</c:v>
                </c:pt>
                <c:pt idx="2041">
                  <c:v>3.7254900000000002</c:v>
                </c:pt>
                <c:pt idx="2042">
                  <c:v>3.7254399999999999</c:v>
                </c:pt>
                <c:pt idx="2043">
                  <c:v>3.7253699999999998</c:v>
                </c:pt>
                <c:pt idx="2044">
                  <c:v>3.72532</c:v>
                </c:pt>
                <c:pt idx="2045">
                  <c:v>3.7252399999999999</c:v>
                </c:pt>
                <c:pt idx="2046">
                  <c:v>3.7251799999999999</c:v>
                </c:pt>
                <c:pt idx="2047">
                  <c:v>3.7251300000000001</c:v>
                </c:pt>
                <c:pt idx="2048">
                  <c:v>3.72506</c:v>
                </c:pt>
                <c:pt idx="2049">
                  <c:v>3.7250100000000002</c:v>
                </c:pt>
                <c:pt idx="2050">
                  <c:v>3.7249500000000002</c:v>
                </c:pt>
                <c:pt idx="2051">
                  <c:v>3.7248800000000002</c:v>
                </c:pt>
                <c:pt idx="2052">
                  <c:v>3.7248199999999998</c:v>
                </c:pt>
                <c:pt idx="2053">
                  <c:v>3.7247599999999998</c:v>
                </c:pt>
                <c:pt idx="2054">
                  <c:v>3.7246999999999999</c:v>
                </c:pt>
                <c:pt idx="2055">
                  <c:v>3.72465</c:v>
                </c:pt>
                <c:pt idx="2056">
                  <c:v>3.7245699999999999</c:v>
                </c:pt>
                <c:pt idx="2057">
                  <c:v>3.7245200000000001</c:v>
                </c:pt>
                <c:pt idx="2058">
                  <c:v>3.7244600000000001</c:v>
                </c:pt>
                <c:pt idx="2059">
                  <c:v>3.7244000000000002</c:v>
                </c:pt>
                <c:pt idx="2060">
                  <c:v>3.7243400000000002</c:v>
                </c:pt>
                <c:pt idx="2061">
                  <c:v>3.7242799999999998</c:v>
                </c:pt>
                <c:pt idx="2062">
                  <c:v>3.7242199999999999</c:v>
                </c:pt>
                <c:pt idx="2063">
                  <c:v>3.7241599999999999</c:v>
                </c:pt>
                <c:pt idx="2064">
                  <c:v>3.72411</c:v>
                </c:pt>
                <c:pt idx="2065">
                  <c:v>3.72403</c:v>
                </c:pt>
                <c:pt idx="2066">
                  <c:v>3.72397</c:v>
                </c:pt>
                <c:pt idx="2067">
                  <c:v>3.7239200000000001</c:v>
                </c:pt>
                <c:pt idx="2068">
                  <c:v>3.7238500000000001</c:v>
                </c:pt>
                <c:pt idx="2069">
                  <c:v>3.7238000000000002</c:v>
                </c:pt>
                <c:pt idx="2070">
                  <c:v>3.7237300000000002</c:v>
                </c:pt>
                <c:pt idx="2071">
                  <c:v>3.7236799999999999</c:v>
                </c:pt>
                <c:pt idx="2072">
                  <c:v>3.7236099999999999</c:v>
                </c:pt>
                <c:pt idx="2073">
                  <c:v>3.7235499999999999</c:v>
                </c:pt>
                <c:pt idx="2074">
                  <c:v>3.72349</c:v>
                </c:pt>
                <c:pt idx="2075">
                  <c:v>3.72343</c:v>
                </c:pt>
                <c:pt idx="2076">
                  <c:v>3.7233700000000001</c:v>
                </c:pt>
                <c:pt idx="2077">
                  <c:v>3.7233100000000001</c:v>
                </c:pt>
                <c:pt idx="2078">
                  <c:v>3.7232400000000001</c:v>
                </c:pt>
                <c:pt idx="2079">
                  <c:v>3.7231900000000002</c:v>
                </c:pt>
                <c:pt idx="2080">
                  <c:v>3.7231299999999998</c:v>
                </c:pt>
                <c:pt idx="2081">
                  <c:v>3.7230699999999999</c:v>
                </c:pt>
                <c:pt idx="2082">
                  <c:v>3.7230099999999999</c:v>
                </c:pt>
                <c:pt idx="2083">
                  <c:v>3.72296</c:v>
                </c:pt>
                <c:pt idx="2084">
                  <c:v>3.72289</c:v>
                </c:pt>
                <c:pt idx="2085">
                  <c:v>3.7228400000000001</c:v>
                </c:pt>
                <c:pt idx="2086">
                  <c:v>3.7227800000000002</c:v>
                </c:pt>
                <c:pt idx="2087">
                  <c:v>3.7227100000000002</c:v>
                </c:pt>
                <c:pt idx="2088">
                  <c:v>3.7226599999999999</c:v>
                </c:pt>
                <c:pt idx="2089">
                  <c:v>3.72261</c:v>
                </c:pt>
                <c:pt idx="2090">
                  <c:v>3.7225299999999999</c:v>
                </c:pt>
                <c:pt idx="2091">
                  <c:v>3.72248</c:v>
                </c:pt>
                <c:pt idx="2092">
                  <c:v>3.72241</c:v>
                </c:pt>
                <c:pt idx="2093">
                  <c:v>3.7223700000000002</c:v>
                </c:pt>
                <c:pt idx="2094">
                  <c:v>3.7223000000000002</c:v>
                </c:pt>
                <c:pt idx="2095">
                  <c:v>3.7222300000000001</c:v>
                </c:pt>
                <c:pt idx="2096">
                  <c:v>3.7221899999999999</c:v>
                </c:pt>
                <c:pt idx="2097">
                  <c:v>3.7221299999999999</c:v>
                </c:pt>
                <c:pt idx="2098">
                  <c:v>3.7220800000000001</c:v>
                </c:pt>
                <c:pt idx="2099">
                  <c:v>3.722</c:v>
                </c:pt>
                <c:pt idx="2100">
                  <c:v>3.7219500000000001</c:v>
                </c:pt>
                <c:pt idx="2101">
                  <c:v>3.72187</c:v>
                </c:pt>
                <c:pt idx="2102">
                  <c:v>3.7218300000000002</c:v>
                </c:pt>
                <c:pt idx="2103">
                  <c:v>3.7217699999999998</c:v>
                </c:pt>
                <c:pt idx="2104">
                  <c:v>3.7216999999999998</c:v>
                </c:pt>
                <c:pt idx="2105">
                  <c:v>3.7216499999999999</c:v>
                </c:pt>
                <c:pt idx="2106">
                  <c:v>3.7216</c:v>
                </c:pt>
                <c:pt idx="2107">
                  <c:v>3.7215400000000001</c:v>
                </c:pt>
                <c:pt idx="2108">
                  <c:v>3.7214800000000001</c:v>
                </c:pt>
                <c:pt idx="2109">
                  <c:v>3.7214299999999998</c:v>
                </c:pt>
                <c:pt idx="2110">
                  <c:v>3.7213599999999998</c:v>
                </c:pt>
                <c:pt idx="2111">
                  <c:v>3.7212999999999998</c:v>
                </c:pt>
                <c:pt idx="2112">
                  <c:v>3.7212499999999999</c:v>
                </c:pt>
                <c:pt idx="2113">
                  <c:v>3.7211799999999999</c:v>
                </c:pt>
                <c:pt idx="2114">
                  <c:v>3.72113</c:v>
                </c:pt>
                <c:pt idx="2115">
                  <c:v>3.7210800000000002</c:v>
                </c:pt>
                <c:pt idx="2116">
                  <c:v>3.7210100000000002</c:v>
                </c:pt>
                <c:pt idx="2117">
                  <c:v>3.7209599999999998</c:v>
                </c:pt>
                <c:pt idx="2118">
                  <c:v>3.7208899999999998</c:v>
                </c:pt>
                <c:pt idx="2119">
                  <c:v>3.7208399999999999</c:v>
                </c:pt>
                <c:pt idx="2120">
                  <c:v>3.72079</c:v>
                </c:pt>
                <c:pt idx="2121">
                  <c:v>3.7207300000000001</c:v>
                </c:pt>
                <c:pt idx="2122">
                  <c:v>3.7206700000000001</c:v>
                </c:pt>
                <c:pt idx="2123">
                  <c:v>3.7206100000000002</c:v>
                </c:pt>
                <c:pt idx="2124">
                  <c:v>3.7205499999999998</c:v>
                </c:pt>
                <c:pt idx="2125">
                  <c:v>3.7204999999999999</c:v>
                </c:pt>
                <c:pt idx="2126">
                  <c:v>3.7204299999999999</c:v>
                </c:pt>
                <c:pt idx="2127">
                  <c:v>3.72037</c:v>
                </c:pt>
                <c:pt idx="2128">
                  <c:v>3.72031</c:v>
                </c:pt>
                <c:pt idx="2129">
                  <c:v>3.7202700000000002</c:v>
                </c:pt>
                <c:pt idx="2130">
                  <c:v>3.7202199999999999</c:v>
                </c:pt>
                <c:pt idx="2131">
                  <c:v>3.7201499999999998</c:v>
                </c:pt>
                <c:pt idx="2132">
                  <c:v>3.7200899999999999</c:v>
                </c:pt>
                <c:pt idx="2133">
                  <c:v>3.72004</c:v>
                </c:pt>
                <c:pt idx="2134">
                  <c:v>3.7199800000000001</c:v>
                </c:pt>
                <c:pt idx="2135">
                  <c:v>3.7199200000000001</c:v>
                </c:pt>
                <c:pt idx="2136">
                  <c:v>3.7198699999999998</c:v>
                </c:pt>
                <c:pt idx="2137">
                  <c:v>3.7198000000000002</c:v>
                </c:pt>
                <c:pt idx="2138">
                  <c:v>3.7197499999999999</c:v>
                </c:pt>
                <c:pt idx="2139">
                  <c:v>3.7196899999999999</c:v>
                </c:pt>
                <c:pt idx="2140">
                  <c:v>3.7196400000000001</c:v>
                </c:pt>
                <c:pt idx="2141">
                  <c:v>3.71957</c:v>
                </c:pt>
                <c:pt idx="2142">
                  <c:v>3.7195200000000002</c:v>
                </c:pt>
                <c:pt idx="2143">
                  <c:v>3.7194699999999998</c:v>
                </c:pt>
                <c:pt idx="2144">
                  <c:v>3.7194099999999999</c:v>
                </c:pt>
                <c:pt idx="2145">
                  <c:v>3.7193499999999999</c:v>
                </c:pt>
                <c:pt idx="2146">
                  <c:v>3.7193000000000001</c:v>
                </c:pt>
                <c:pt idx="2147">
                  <c:v>3.7192400000000001</c:v>
                </c:pt>
                <c:pt idx="2148">
                  <c:v>3.7191800000000002</c:v>
                </c:pt>
                <c:pt idx="2149">
                  <c:v>3.7191200000000002</c:v>
                </c:pt>
                <c:pt idx="2150">
                  <c:v>3.7190699999999999</c:v>
                </c:pt>
                <c:pt idx="2151">
                  <c:v>3.71902</c:v>
                </c:pt>
                <c:pt idx="2152">
                  <c:v>3.71896</c:v>
                </c:pt>
                <c:pt idx="2153">
                  <c:v>3.7189000000000001</c:v>
                </c:pt>
                <c:pt idx="2154">
                  <c:v>3.7188500000000002</c:v>
                </c:pt>
                <c:pt idx="2155">
                  <c:v>3.7187899999999998</c:v>
                </c:pt>
                <c:pt idx="2156">
                  <c:v>3.7187399999999999</c:v>
                </c:pt>
                <c:pt idx="2157">
                  <c:v>3.71868</c:v>
                </c:pt>
                <c:pt idx="2158">
                  <c:v>3.71862</c:v>
                </c:pt>
                <c:pt idx="2159">
                  <c:v>3.7185700000000002</c:v>
                </c:pt>
                <c:pt idx="2160">
                  <c:v>3.7185100000000002</c:v>
                </c:pt>
                <c:pt idx="2161">
                  <c:v>3.7184499999999998</c:v>
                </c:pt>
                <c:pt idx="2162">
                  <c:v>3.7183999999999999</c:v>
                </c:pt>
                <c:pt idx="2163">
                  <c:v>3.71834</c:v>
                </c:pt>
                <c:pt idx="2164">
                  <c:v>3.7182900000000001</c:v>
                </c:pt>
                <c:pt idx="2165">
                  <c:v>3.7182300000000001</c:v>
                </c:pt>
                <c:pt idx="2166">
                  <c:v>3.7181799999999998</c:v>
                </c:pt>
                <c:pt idx="2167">
                  <c:v>3.7181199999999999</c:v>
                </c:pt>
                <c:pt idx="2168">
                  <c:v>3.71807</c:v>
                </c:pt>
                <c:pt idx="2169">
                  <c:v>3.71801</c:v>
                </c:pt>
                <c:pt idx="2170">
                  <c:v>3.7179500000000001</c:v>
                </c:pt>
                <c:pt idx="2171">
                  <c:v>3.7178900000000001</c:v>
                </c:pt>
                <c:pt idx="2172">
                  <c:v>3.7178399999999998</c:v>
                </c:pt>
                <c:pt idx="2173">
                  <c:v>3.7177899999999999</c:v>
                </c:pt>
                <c:pt idx="2174">
                  <c:v>3.71773</c:v>
                </c:pt>
                <c:pt idx="2175">
                  <c:v>3.7176800000000001</c:v>
                </c:pt>
                <c:pt idx="2176">
                  <c:v>3.7176300000000002</c:v>
                </c:pt>
                <c:pt idx="2177">
                  <c:v>3.7175600000000002</c:v>
                </c:pt>
                <c:pt idx="2178">
                  <c:v>3.7175199999999999</c:v>
                </c:pt>
                <c:pt idx="2179">
                  <c:v>3.7174499999999999</c:v>
                </c:pt>
                <c:pt idx="2180">
                  <c:v>3.7174100000000001</c:v>
                </c:pt>
                <c:pt idx="2181">
                  <c:v>3.7173500000000002</c:v>
                </c:pt>
                <c:pt idx="2182">
                  <c:v>3.7172900000000002</c:v>
                </c:pt>
                <c:pt idx="2183">
                  <c:v>3.7172399999999999</c:v>
                </c:pt>
                <c:pt idx="2184">
                  <c:v>3.71719</c:v>
                </c:pt>
                <c:pt idx="2185">
                  <c:v>3.71713</c:v>
                </c:pt>
                <c:pt idx="2186">
                  <c:v>3.7170800000000002</c:v>
                </c:pt>
                <c:pt idx="2187">
                  <c:v>3.7170200000000002</c:v>
                </c:pt>
                <c:pt idx="2188">
                  <c:v>3.7169599999999998</c:v>
                </c:pt>
                <c:pt idx="2189">
                  <c:v>3.7169099999999999</c:v>
                </c:pt>
                <c:pt idx="2190">
                  <c:v>3.7168600000000001</c:v>
                </c:pt>
                <c:pt idx="2191">
                  <c:v>3.7168000000000001</c:v>
                </c:pt>
                <c:pt idx="2192">
                  <c:v>3.7167400000000002</c:v>
                </c:pt>
                <c:pt idx="2193">
                  <c:v>3.7166899999999998</c:v>
                </c:pt>
                <c:pt idx="2194">
                  <c:v>3.7166299999999999</c:v>
                </c:pt>
                <c:pt idx="2195">
                  <c:v>3.71658</c:v>
                </c:pt>
                <c:pt idx="2196">
                  <c:v>3.7165300000000001</c:v>
                </c:pt>
                <c:pt idx="2197">
                  <c:v>3.7164799999999998</c:v>
                </c:pt>
                <c:pt idx="2198">
                  <c:v>3.7164299999999999</c:v>
                </c:pt>
                <c:pt idx="2199">
                  <c:v>3.71637</c:v>
                </c:pt>
                <c:pt idx="2200">
                  <c:v>3.7163200000000001</c:v>
                </c:pt>
                <c:pt idx="2201">
                  <c:v>3.7162500000000001</c:v>
                </c:pt>
                <c:pt idx="2202">
                  <c:v>3.7162099999999998</c:v>
                </c:pt>
                <c:pt idx="2203">
                  <c:v>3.7161499999999998</c:v>
                </c:pt>
                <c:pt idx="2204">
                  <c:v>3.7161</c:v>
                </c:pt>
                <c:pt idx="2205">
                  <c:v>3.7160500000000001</c:v>
                </c:pt>
                <c:pt idx="2206">
                  <c:v>3.7159900000000001</c:v>
                </c:pt>
                <c:pt idx="2207">
                  <c:v>3.7159399999999998</c:v>
                </c:pt>
                <c:pt idx="2208">
                  <c:v>3.7158899999999999</c:v>
                </c:pt>
                <c:pt idx="2209">
                  <c:v>3.7158199999999999</c:v>
                </c:pt>
                <c:pt idx="2210">
                  <c:v>3.7157800000000001</c:v>
                </c:pt>
                <c:pt idx="2211">
                  <c:v>3.7157200000000001</c:v>
                </c:pt>
                <c:pt idx="2212">
                  <c:v>3.7156699999999998</c:v>
                </c:pt>
                <c:pt idx="2213">
                  <c:v>3.7156199999999999</c:v>
                </c:pt>
                <c:pt idx="2214">
                  <c:v>3.71556</c:v>
                </c:pt>
                <c:pt idx="2215">
                  <c:v>3.7155100000000001</c:v>
                </c:pt>
                <c:pt idx="2216">
                  <c:v>3.7154600000000002</c:v>
                </c:pt>
                <c:pt idx="2217">
                  <c:v>3.7153900000000002</c:v>
                </c:pt>
                <c:pt idx="2218">
                  <c:v>3.7153499999999999</c:v>
                </c:pt>
                <c:pt idx="2219">
                  <c:v>3.71529</c:v>
                </c:pt>
                <c:pt idx="2220">
                  <c:v>3.7152400000000001</c:v>
                </c:pt>
                <c:pt idx="2221">
                  <c:v>3.7151800000000001</c:v>
                </c:pt>
                <c:pt idx="2222">
                  <c:v>3.7151299999999998</c:v>
                </c:pt>
                <c:pt idx="2223">
                  <c:v>3.7150799999999999</c:v>
                </c:pt>
                <c:pt idx="2224">
                  <c:v>3.7150300000000001</c:v>
                </c:pt>
                <c:pt idx="2225">
                  <c:v>3.7149800000000002</c:v>
                </c:pt>
                <c:pt idx="2226">
                  <c:v>3.7149200000000002</c:v>
                </c:pt>
                <c:pt idx="2227">
                  <c:v>3.7148699999999999</c:v>
                </c:pt>
                <c:pt idx="2228">
                  <c:v>3.71482</c:v>
                </c:pt>
                <c:pt idx="2229">
                  <c:v>3.7147700000000001</c:v>
                </c:pt>
                <c:pt idx="2230">
                  <c:v>3.7147100000000002</c:v>
                </c:pt>
                <c:pt idx="2231">
                  <c:v>3.7146599999999999</c:v>
                </c:pt>
                <c:pt idx="2232">
                  <c:v>3.7145999999999999</c:v>
                </c:pt>
                <c:pt idx="2233">
                  <c:v>3.71455</c:v>
                </c:pt>
                <c:pt idx="2234">
                  <c:v>3.7145000000000001</c:v>
                </c:pt>
                <c:pt idx="2235">
                  <c:v>3.7144499999999998</c:v>
                </c:pt>
                <c:pt idx="2236">
                  <c:v>3.7143999999999999</c:v>
                </c:pt>
                <c:pt idx="2237">
                  <c:v>3.71435</c:v>
                </c:pt>
                <c:pt idx="2238">
                  <c:v>3.7142900000000001</c:v>
                </c:pt>
                <c:pt idx="2239">
                  <c:v>3.7142300000000001</c:v>
                </c:pt>
                <c:pt idx="2240">
                  <c:v>3.7141799999999998</c:v>
                </c:pt>
                <c:pt idx="2241">
                  <c:v>3.7141299999999999</c:v>
                </c:pt>
                <c:pt idx="2242">
                  <c:v>3.71408</c:v>
                </c:pt>
                <c:pt idx="2243">
                  <c:v>3.7140300000000002</c:v>
                </c:pt>
                <c:pt idx="2244">
                  <c:v>3.7139799999999998</c:v>
                </c:pt>
                <c:pt idx="2245">
                  <c:v>3.71393</c:v>
                </c:pt>
                <c:pt idx="2246">
                  <c:v>3.71387</c:v>
                </c:pt>
                <c:pt idx="2247">
                  <c:v>3.7138200000000001</c:v>
                </c:pt>
                <c:pt idx="2248">
                  <c:v>3.7137600000000002</c:v>
                </c:pt>
                <c:pt idx="2249">
                  <c:v>3.7137199999999999</c:v>
                </c:pt>
                <c:pt idx="2250">
                  <c:v>3.71367</c:v>
                </c:pt>
                <c:pt idx="2251">
                  <c:v>3.7136100000000001</c:v>
                </c:pt>
                <c:pt idx="2252">
                  <c:v>3.7135500000000001</c:v>
                </c:pt>
                <c:pt idx="2253">
                  <c:v>3.7135099999999999</c:v>
                </c:pt>
                <c:pt idx="2254">
                  <c:v>3.7134499999999999</c:v>
                </c:pt>
                <c:pt idx="2255">
                  <c:v>3.7134</c:v>
                </c:pt>
                <c:pt idx="2256">
                  <c:v>3.7133500000000002</c:v>
                </c:pt>
                <c:pt idx="2257">
                  <c:v>3.7132999999999998</c:v>
                </c:pt>
                <c:pt idx="2258">
                  <c:v>3.7132399999999999</c:v>
                </c:pt>
                <c:pt idx="2259">
                  <c:v>3.7132000000000001</c:v>
                </c:pt>
                <c:pt idx="2260">
                  <c:v>3.7131400000000001</c:v>
                </c:pt>
                <c:pt idx="2261">
                  <c:v>3.7130899999999998</c:v>
                </c:pt>
                <c:pt idx="2262">
                  <c:v>3.7130399999999999</c:v>
                </c:pt>
                <c:pt idx="2263">
                  <c:v>3.71299</c:v>
                </c:pt>
                <c:pt idx="2264">
                  <c:v>3.7129400000000001</c:v>
                </c:pt>
                <c:pt idx="2265">
                  <c:v>3.7128800000000002</c:v>
                </c:pt>
                <c:pt idx="2266">
                  <c:v>3.7128299999999999</c:v>
                </c:pt>
                <c:pt idx="2267">
                  <c:v>3.71278</c:v>
                </c:pt>
                <c:pt idx="2268">
                  <c:v>3.7127300000000001</c:v>
                </c:pt>
                <c:pt idx="2269">
                  <c:v>3.7126800000000002</c:v>
                </c:pt>
                <c:pt idx="2270">
                  <c:v>3.7126299999999999</c:v>
                </c:pt>
                <c:pt idx="2271">
                  <c:v>3.71258</c:v>
                </c:pt>
                <c:pt idx="2272">
                  <c:v>3.7125300000000001</c:v>
                </c:pt>
                <c:pt idx="2273">
                  <c:v>3.7124700000000002</c:v>
                </c:pt>
                <c:pt idx="2274">
                  <c:v>3.7124199999999998</c:v>
                </c:pt>
                <c:pt idx="2275">
                  <c:v>3.7123699999999999</c:v>
                </c:pt>
                <c:pt idx="2276">
                  <c:v>3.7123200000000001</c:v>
                </c:pt>
                <c:pt idx="2277">
                  <c:v>3.7122799999999998</c:v>
                </c:pt>
                <c:pt idx="2278">
                  <c:v>3.7122199999999999</c:v>
                </c:pt>
                <c:pt idx="2279">
                  <c:v>3.71217</c:v>
                </c:pt>
                <c:pt idx="2280">
                  <c:v>3.7121200000000001</c:v>
                </c:pt>
                <c:pt idx="2281">
                  <c:v>3.7120700000000002</c:v>
                </c:pt>
                <c:pt idx="2282">
                  <c:v>3.7120099999999998</c:v>
                </c:pt>
                <c:pt idx="2283">
                  <c:v>3.7119599999999999</c:v>
                </c:pt>
                <c:pt idx="2284">
                  <c:v>3.71191</c:v>
                </c:pt>
                <c:pt idx="2285">
                  <c:v>3.7118600000000002</c:v>
                </c:pt>
                <c:pt idx="2286">
                  <c:v>3.7118099999999998</c:v>
                </c:pt>
                <c:pt idx="2287">
                  <c:v>3.7117599999999999</c:v>
                </c:pt>
                <c:pt idx="2288">
                  <c:v>3.7117100000000001</c:v>
                </c:pt>
                <c:pt idx="2289">
                  <c:v>3.7116600000000002</c:v>
                </c:pt>
                <c:pt idx="2290">
                  <c:v>3.7116099999999999</c:v>
                </c:pt>
                <c:pt idx="2291">
                  <c:v>3.71156</c:v>
                </c:pt>
                <c:pt idx="2292">
                  <c:v>3.7115100000000001</c:v>
                </c:pt>
                <c:pt idx="2293">
                  <c:v>3.7114600000000002</c:v>
                </c:pt>
                <c:pt idx="2294">
                  <c:v>3.7113999999999998</c:v>
                </c:pt>
                <c:pt idx="2295">
                  <c:v>3.71136</c:v>
                </c:pt>
                <c:pt idx="2296">
                  <c:v>3.7113100000000001</c:v>
                </c:pt>
                <c:pt idx="2297">
                  <c:v>3.7112500000000002</c:v>
                </c:pt>
                <c:pt idx="2298">
                  <c:v>3.7111999999999998</c:v>
                </c:pt>
                <c:pt idx="2299">
                  <c:v>3.71116</c:v>
                </c:pt>
                <c:pt idx="2300">
                  <c:v>3.7111000000000001</c:v>
                </c:pt>
                <c:pt idx="2301">
                  <c:v>3.7110500000000002</c:v>
                </c:pt>
                <c:pt idx="2302">
                  <c:v>3.7110099999999999</c:v>
                </c:pt>
                <c:pt idx="2303">
                  <c:v>3.71096</c:v>
                </c:pt>
                <c:pt idx="2304">
                  <c:v>3.7109100000000002</c:v>
                </c:pt>
                <c:pt idx="2305">
                  <c:v>3.7108500000000002</c:v>
                </c:pt>
                <c:pt idx="2306">
                  <c:v>3.7107999999999999</c:v>
                </c:pt>
                <c:pt idx="2307">
                  <c:v>3.71075</c:v>
                </c:pt>
                <c:pt idx="2308">
                  <c:v>3.7107000000000001</c:v>
                </c:pt>
                <c:pt idx="2309">
                  <c:v>3.7106499999999998</c:v>
                </c:pt>
                <c:pt idx="2310">
                  <c:v>3.7105999999999999</c:v>
                </c:pt>
                <c:pt idx="2311">
                  <c:v>3.71055</c:v>
                </c:pt>
                <c:pt idx="2312">
                  <c:v>3.7105000000000001</c:v>
                </c:pt>
                <c:pt idx="2313">
                  <c:v>3.7104499999999998</c:v>
                </c:pt>
                <c:pt idx="2314">
                  <c:v>3.71041</c:v>
                </c:pt>
                <c:pt idx="2315">
                  <c:v>3.71035</c:v>
                </c:pt>
                <c:pt idx="2316">
                  <c:v>3.7103100000000002</c:v>
                </c:pt>
                <c:pt idx="2317">
                  <c:v>3.7102499999999998</c:v>
                </c:pt>
                <c:pt idx="2318">
                  <c:v>3.71021</c:v>
                </c:pt>
                <c:pt idx="2319">
                  <c:v>3.7101500000000001</c:v>
                </c:pt>
                <c:pt idx="2320">
                  <c:v>3.7101099999999998</c:v>
                </c:pt>
                <c:pt idx="2321">
                  <c:v>3.7100499999999998</c:v>
                </c:pt>
                <c:pt idx="2322">
                  <c:v>3.71</c:v>
                </c:pt>
                <c:pt idx="2323">
                  <c:v>3.7099500000000001</c:v>
                </c:pt>
                <c:pt idx="2324">
                  <c:v>3.7099000000000002</c:v>
                </c:pt>
                <c:pt idx="2325">
                  <c:v>3.7098599999999999</c:v>
                </c:pt>
                <c:pt idx="2326">
                  <c:v>3.7098100000000001</c:v>
                </c:pt>
                <c:pt idx="2327">
                  <c:v>3.7097500000000001</c:v>
                </c:pt>
                <c:pt idx="2328">
                  <c:v>3.7097099999999998</c:v>
                </c:pt>
                <c:pt idx="2329">
                  <c:v>3.70966</c:v>
                </c:pt>
                <c:pt idx="2330">
                  <c:v>3.7096100000000001</c:v>
                </c:pt>
                <c:pt idx="2331">
                  <c:v>3.7095600000000002</c:v>
                </c:pt>
                <c:pt idx="2332">
                  <c:v>3.7095099999999999</c:v>
                </c:pt>
                <c:pt idx="2333">
                  <c:v>3.70946</c:v>
                </c:pt>
                <c:pt idx="2334">
                  <c:v>3.7094100000000001</c:v>
                </c:pt>
                <c:pt idx="2335">
                  <c:v>3.7093600000000002</c:v>
                </c:pt>
                <c:pt idx="2336">
                  <c:v>3.7093099999999999</c:v>
                </c:pt>
                <c:pt idx="2337">
                  <c:v>3.70926</c:v>
                </c:pt>
                <c:pt idx="2338">
                  <c:v>3.7092100000000001</c:v>
                </c:pt>
                <c:pt idx="2339">
                  <c:v>3.7091599999999998</c:v>
                </c:pt>
                <c:pt idx="2340">
                  <c:v>3.70912</c:v>
                </c:pt>
                <c:pt idx="2341">
                  <c:v>3.70906</c:v>
                </c:pt>
                <c:pt idx="2342">
                  <c:v>3.7090200000000002</c:v>
                </c:pt>
                <c:pt idx="2343">
                  <c:v>3.7089599999999998</c:v>
                </c:pt>
                <c:pt idx="2344">
                  <c:v>3.7089099999999999</c:v>
                </c:pt>
                <c:pt idx="2345">
                  <c:v>3.7088700000000001</c:v>
                </c:pt>
                <c:pt idx="2346">
                  <c:v>3.7088100000000002</c:v>
                </c:pt>
                <c:pt idx="2347">
                  <c:v>3.7087699999999999</c:v>
                </c:pt>
                <c:pt idx="2348">
                  <c:v>3.70872</c:v>
                </c:pt>
                <c:pt idx="2349">
                  <c:v>3.7086700000000001</c:v>
                </c:pt>
                <c:pt idx="2350">
                  <c:v>3.7086199999999998</c:v>
                </c:pt>
                <c:pt idx="2351">
                  <c:v>3.7085699999999999</c:v>
                </c:pt>
                <c:pt idx="2352">
                  <c:v>3.70852</c:v>
                </c:pt>
                <c:pt idx="2353">
                  <c:v>3.7084700000000002</c:v>
                </c:pt>
                <c:pt idx="2354">
                  <c:v>3.7084199999999998</c:v>
                </c:pt>
                <c:pt idx="2355">
                  <c:v>3.70838</c:v>
                </c:pt>
                <c:pt idx="2356">
                  <c:v>3.7083300000000001</c:v>
                </c:pt>
                <c:pt idx="2357">
                  <c:v>3.7082799999999998</c:v>
                </c:pt>
                <c:pt idx="2358">
                  <c:v>3.7082299999999999</c:v>
                </c:pt>
                <c:pt idx="2359">
                  <c:v>3.70818</c:v>
                </c:pt>
                <c:pt idx="2360">
                  <c:v>3.7081300000000001</c:v>
                </c:pt>
                <c:pt idx="2361">
                  <c:v>3.7080799999999998</c:v>
                </c:pt>
                <c:pt idx="2362">
                  <c:v>3.70804</c:v>
                </c:pt>
                <c:pt idx="2363">
                  <c:v>3.7079900000000001</c:v>
                </c:pt>
                <c:pt idx="2364">
                  <c:v>3.7079399999999998</c:v>
                </c:pt>
                <c:pt idx="2365">
                  <c:v>3.7078799999999998</c:v>
                </c:pt>
                <c:pt idx="2366">
                  <c:v>3.70784</c:v>
                </c:pt>
                <c:pt idx="2367">
                  <c:v>3.7077900000000001</c:v>
                </c:pt>
                <c:pt idx="2368">
                  <c:v>3.7077399999999998</c:v>
                </c:pt>
                <c:pt idx="2369">
                  <c:v>3.7076899999999999</c:v>
                </c:pt>
                <c:pt idx="2370">
                  <c:v>3.70764</c:v>
                </c:pt>
                <c:pt idx="2371">
                  <c:v>3.7075900000000002</c:v>
                </c:pt>
                <c:pt idx="2372">
                  <c:v>3.7075499999999999</c:v>
                </c:pt>
                <c:pt idx="2373">
                  <c:v>3.7075</c:v>
                </c:pt>
                <c:pt idx="2374">
                  <c:v>3.7074500000000001</c:v>
                </c:pt>
                <c:pt idx="2375">
                  <c:v>3.7073999999999998</c:v>
                </c:pt>
                <c:pt idx="2376">
                  <c:v>3.7073499999999999</c:v>
                </c:pt>
                <c:pt idx="2377">
                  <c:v>3.7073100000000001</c:v>
                </c:pt>
                <c:pt idx="2378">
                  <c:v>3.7072600000000002</c:v>
                </c:pt>
                <c:pt idx="2379">
                  <c:v>3.7072099999999999</c:v>
                </c:pt>
                <c:pt idx="2380">
                  <c:v>3.70716</c:v>
                </c:pt>
                <c:pt idx="2381">
                  <c:v>3.7071100000000001</c:v>
                </c:pt>
                <c:pt idx="2382">
                  <c:v>3.7070599999999998</c:v>
                </c:pt>
                <c:pt idx="2383">
                  <c:v>3.7070099999999999</c:v>
                </c:pt>
                <c:pt idx="2384">
                  <c:v>3.70696</c:v>
                </c:pt>
                <c:pt idx="2385">
                  <c:v>3.7069200000000002</c:v>
                </c:pt>
                <c:pt idx="2386">
                  <c:v>3.7068699999999999</c:v>
                </c:pt>
                <c:pt idx="2387">
                  <c:v>3.70682</c:v>
                </c:pt>
                <c:pt idx="2388">
                  <c:v>3.7067700000000001</c:v>
                </c:pt>
                <c:pt idx="2389">
                  <c:v>3.7067199999999998</c:v>
                </c:pt>
                <c:pt idx="2390">
                  <c:v>3.7066699999999999</c:v>
                </c:pt>
                <c:pt idx="2391">
                  <c:v>3.70662</c:v>
                </c:pt>
                <c:pt idx="2392">
                  <c:v>3.7065800000000002</c:v>
                </c:pt>
                <c:pt idx="2393">
                  <c:v>3.7065299999999999</c:v>
                </c:pt>
                <c:pt idx="2394">
                  <c:v>3.70648</c:v>
                </c:pt>
                <c:pt idx="2395">
                  <c:v>3.7064300000000001</c:v>
                </c:pt>
                <c:pt idx="2396">
                  <c:v>3.7063899999999999</c:v>
                </c:pt>
                <c:pt idx="2397">
                  <c:v>3.7063299999999999</c:v>
                </c:pt>
                <c:pt idx="2398">
                  <c:v>3.7062900000000001</c:v>
                </c:pt>
                <c:pt idx="2399">
                  <c:v>3.7062400000000002</c:v>
                </c:pt>
                <c:pt idx="2400">
                  <c:v>3.7061899999999999</c:v>
                </c:pt>
                <c:pt idx="2401">
                  <c:v>3.70614</c:v>
                </c:pt>
                <c:pt idx="2402">
                  <c:v>3.7061000000000002</c:v>
                </c:pt>
                <c:pt idx="2403">
                  <c:v>3.7060399999999998</c:v>
                </c:pt>
                <c:pt idx="2404">
                  <c:v>3.706</c:v>
                </c:pt>
                <c:pt idx="2405">
                  <c:v>3.7059500000000001</c:v>
                </c:pt>
                <c:pt idx="2406">
                  <c:v>3.7059000000000002</c:v>
                </c:pt>
                <c:pt idx="2407">
                  <c:v>3.7058499999999999</c:v>
                </c:pt>
                <c:pt idx="2408">
                  <c:v>3.7058</c:v>
                </c:pt>
                <c:pt idx="2409">
                  <c:v>3.7057600000000002</c:v>
                </c:pt>
                <c:pt idx="2410">
                  <c:v>3.7057099999999998</c:v>
                </c:pt>
                <c:pt idx="2411">
                  <c:v>3.70566</c:v>
                </c:pt>
                <c:pt idx="2412">
                  <c:v>3.7056100000000001</c:v>
                </c:pt>
                <c:pt idx="2413">
                  <c:v>3.7055699999999998</c:v>
                </c:pt>
                <c:pt idx="2414">
                  <c:v>3.7055099999999999</c:v>
                </c:pt>
                <c:pt idx="2415">
                  <c:v>3.70546</c:v>
                </c:pt>
                <c:pt idx="2416">
                  <c:v>3.7054200000000002</c:v>
                </c:pt>
                <c:pt idx="2417">
                  <c:v>3.7053699999999998</c:v>
                </c:pt>
                <c:pt idx="2418">
                  <c:v>3.7053199999999999</c:v>
                </c:pt>
                <c:pt idx="2419">
                  <c:v>3.7052700000000001</c:v>
                </c:pt>
                <c:pt idx="2420">
                  <c:v>3.7052200000000002</c:v>
                </c:pt>
                <c:pt idx="2421">
                  <c:v>3.7051799999999999</c:v>
                </c:pt>
                <c:pt idx="2422">
                  <c:v>3.70513</c:v>
                </c:pt>
                <c:pt idx="2423">
                  <c:v>3.7050800000000002</c:v>
                </c:pt>
                <c:pt idx="2424">
                  <c:v>3.7050299999999998</c:v>
                </c:pt>
                <c:pt idx="2425">
                  <c:v>3.70499</c:v>
                </c:pt>
                <c:pt idx="2426">
                  <c:v>3.7049400000000001</c:v>
                </c:pt>
                <c:pt idx="2427">
                  <c:v>3.7048899999999998</c:v>
                </c:pt>
                <c:pt idx="2428">
                  <c:v>3.7048399999999999</c:v>
                </c:pt>
                <c:pt idx="2429">
                  <c:v>3.70479</c:v>
                </c:pt>
                <c:pt idx="2430">
                  <c:v>3.7047500000000002</c:v>
                </c:pt>
                <c:pt idx="2431">
                  <c:v>3.7046999999999999</c:v>
                </c:pt>
                <c:pt idx="2432">
                  <c:v>3.70465</c:v>
                </c:pt>
                <c:pt idx="2433">
                  <c:v>3.7046000000000001</c:v>
                </c:pt>
                <c:pt idx="2434">
                  <c:v>3.7045499999999998</c:v>
                </c:pt>
                <c:pt idx="2435">
                  <c:v>3.7044999999999999</c:v>
                </c:pt>
                <c:pt idx="2436">
                  <c:v>3.7044600000000001</c:v>
                </c:pt>
                <c:pt idx="2437">
                  <c:v>3.7044100000000002</c:v>
                </c:pt>
                <c:pt idx="2438">
                  <c:v>3.7043599999999999</c:v>
                </c:pt>
                <c:pt idx="2439">
                  <c:v>3.70431</c:v>
                </c:pt>
                <c:pt idx="2440">
                  <c:v>3.7042700000000002</c:v>
                </c:pt>
                <c:pt idx="2441">
                  <c:v>3.7042199999999998</c:v>
                </c:pt>
                <c:pt idx="2442">
                  <c:v>3.70417</c:v>
                </c:pt>
                <c:pt idx="2443">
                  <c:v>3.7041200000000001</c:v>
                </c:pt>
                <c:pt idx="2444">
                  <c:v>3.7040700000000002</c:v>
                </c:pt>
                <c:pt idx="2445">
                  <c:v>3.7040199999999999</c:v>
                </c:pt>
                <c:pt idx="2446">
                  <c:v>3.70397</c:v>
                </c:pt>
                <c:pt idx="2447">
                  <c:v>3.7039200000000001</c:v>
                </c:pt>
                <c:pt idx="2448">
                  <c:v>3.7038799999999998</c:v>
                </c:pt>
                <c:pt idx="2449">
                  <c:v>3.70383</c:v>
                </c:pt>
                <c:pt idx="2450">
                  <c:v>3.7037800000000001</c:v>
                </c:pt>
                <c:pt idx="2451">
                  <c:v>3.7037300000000002</c:v>
                </c:pt>
                <c:pt idx="2452">
                  <c:v>3.7036899999999999</c:v>
                </c:pt>
                <c:pt idx="2453">
                  <c:v>3.70364</c:v>
                </c:pt>
                <c:pt idx="2454">
                  <c:v>3.7035900000000002</c:v>
                </c:pt>
                <c:pt idx="2455">
                  <c:v>3.7035399999999998</c:v>
                </c:pt>
                <c:pt idx="2456">
                  <c:v>3.7035</c:v>
                </c:pt>
                <c:pt idx="2457">
                  <c:v>3.7034500000000001</c:v>
                </c:pt>
                <c:pt idx="2458">
                  <c:v>3.7033999999999998</c:v>
                </c:pt>
                <c:pt idx="2459">
                  <c:v>3.7033499999999999</c:v>
                </c:pt>
                <c:pt idx="2460">
                  <c:v>3.7033</c:v>
                </c:pt>
                <c:pt idx="2461">
                  <c:v>3.7032500000000002</c:v>
                </c:pt>
                <c:pt idx="2462">
                  <c:v>3.7031999999999998</c:v>
                </c:pt>
                <c:pt idx="2463">
                  <c:v>3.7031499999999999</c:v>
                </c:pt>
                <c:pt idx="2464">
                  <c:v>3.7031100000000001</c:v>
                </c:pt>
                <c:pt idx="2465">
                  <c:v>3.7030599999999998</c:v>
                </c:pt>
                <c:pt idx="2466">
                  <c:v>3.7030099999999999</c:v>
                </c:pt>
                <c:pt idx="2467">
                  <c:v>3.70296</c:v>
                </c:pt>
                <c:pt idx="2468">
                  <c:v>3.7029200000000002</c:v>
                </c:pt>
                <c:pt idx="2469">
                  <c:v>3.7028699999999999</c:v>
                </c:pt>
                <c:pt idx="2470">
                  <c:v>3.70282</c:v>
                </c:pt>
                <c:pt idx="2471">
                  <c:v>3.7027700000000001</c:v>
                </c:pt>
                <c:pt idx="2472">
                  <c:v>3.7027199999999998</c:v>
                </c:pt>
                <c:pt idx="2473">
                  <c:v>3.7026699999999999</c:v>
                </c:pt>
                <c:pt idx="2474">
                  <c:v>3.7026300000000001</c:v>
                </c:pt>
                <c:pt idx="2475">
                  <c:v>3.7025800000000002</c:v>
                </c:pt>
                <c:pt idx="2476">
                  <c:v>3.7025299999999999</c:v>
                </c:pt>
                <c:pt idx="2477">
                  <c:v>3.70248</c:v>
                </c:pt>
                <c:pt idx="2478">
                  <c:v>3.7024400000000002</c:v>
                </c:pt>
                <c:pt idx="2479">
                  <c:v>3.7023899999999998</c:v>
                </c:pt>
                <c:pt idx="2480">
                  <c:v>3.70234</c:v>
                </c:pt>
                <c:pt idx="2481">
                  <c:v>3.7022900000000001</c:v>
                </c:pt>
                <c:pt idx="2482">
                  <c:v>3.7022400000000002</c:v>
                </c:pt>
                <c:pt idx="2483">
                  <c:v>3.7021899999999999</c:v>
                </c:pt>
                <c:pt idx="2484">
                  <c:v>3.70214</c:v>
                </c:pt>
                <c:pt idx="2485">
                  <c:v>3.7020900000000001</c:v>
                </c:pt>
                <c:pt idx="2486">
                  <c:v>3.7020400000000002</c:v>
                </c:pt>
                <c:pt idx="2487">
                  <c:v>3.702</c:v>
                </c:pt>
                <c:pt idx="2488">
                  <c:v>3.7019500000000001</c:v>
                </c:pt>
                <c:pt idx="2489">
                  <c:v>3.7019000000000002</c:v>
                </c:pt>
                <c:pt idx="2490">
                  <c:v>3.7018499999999999</c:v>
                </c:pt>
                <c:pt idx="2491">
                  <c:v>3.7018</c:v>
                </c:pt>
                <c:pt idx="2492">
                  <c:v>3.7017500000000001</c:v>
                </c:pt>
                <c:pt idx="2493">
                  <c:v>3.7017099999999998</c:v>
                </c:pt>
                <c:pt idx="2494">
                  <c:v>3.70166</c:v>
                </c:pt>
                <c:pt idx="2495">
                  <c:v>3.7016100000000001</c:v>
                </c:pt>
                <c:pt idx="2496">
                  <c:v>3.7015600000000002</c:v>
                </c:pt>
                <c:pt idx="2497">
                  <c:v>3.7015099999999999</c:v>
                </c:pt>
                <c:pt idx="2498">
                  <c:v>3.70146</c:v>
                </c:pt>
                <c:pt idx="2499">
                  <c:v>3.7014100000000001</c:v>
                </c:pt>
                <c:pt idx="2500">
                  <c:v>3.7013699999999998</c:v>
                </c:pt>
                <c:pt idx="2501">
                  <c:v>3.7013099999999999</c:v>
                </c:pt>
                <c:pt idx="2502">
                  <c:v>3.7012700000000001</c:v>
                </c:pt>
                <c:pt idx="2503">
                  <c:v>3.7012200000000002</c:v>
                </c:pt>
                <c:pt idx="2504">
                  <c:v>3.7011699999999998</c:v>
                </c:pt>
                <c:pt idx="2505">
                  <c:v>3.70112</c:v>
                </c:pt>
                <c:pt idx="2506">
                  <c:v>3.7010700000000001</c:v>
                </c:pt>
                <c:pt idx="2507">
                  <c:v>3.7010200000000002</c:v>
                </c:pt>
                <c:pt idx="2508">
                  <c:v>3.7009699999999999</c:v>
                </c:pt>
                <c:pt idx="2509">
                  <c:v>3.7009300000000001</c:v>
                </c:pt>
                <c:pt idx="2510">
                  <c:v>3.7008800000000002</c:v>
                </c:pt>
                <c:pt idx="2511">
                  <c:v>3.7008299999999998</c:v>
                </c:pt>
                <c:pt idx="2512">
                  <c:v>3.70078</c:v>
                </c:pt>
                <c:pt idx="2513">
                  <c:v>3.7007300000000001</c:v>
                </c:pt>
                <c:pt idx="2514">
                  <c:v>3.7006800000000002</c:v>
                </c:pt>
                <c:pt idx="2515">
                  <c:v>3.7006299999999999</c:v>
                </c:pt>
                <c:pt idx="2516">
                  <c:v>3.70058</c:v>
                </c:pt>
                <c:pt idx="2517">
                  <c:v>3.7005300000000001</c:v>
                </c:pt>
                <c:pt idx="2518">
                  <c:v>3.7004800000000002</c:v>
                </c:pt>
                <c:pt idx="2519">
                  <c:v>3.7004299999999999</c:v>
                </c:pt>
                <c:pt idx="2520">
                  <c:v>3.7003900000000001</c:v>
                </c:pt>
                <c:pt idx="2521">
                  <c:v>3.7003300000000001</c:v>
                </c:pt>
                <c:pt idx="2522">
                  <c:v>3.7002799999999998</c:v>
                </c:pt>
                <c:pt idx="2523">
                  <c:v>3.70024</c:v>
                </c:pt>
                <c:pt idx="2524">
                  <c:v>3.7001900000000001</c:v>
                </c:pt>
                <c:pt idx="2525">
                  <c:v>3.7001400000000002</c:v>
                </c:pt>
                <c:pt idx="2526">
                  <c:v>3.7000899999999999</c:v>
                </c:pt>
                <c:pt idx="2527">
                  <c:v>3.70004</c:v>
                </c:pt>
                <c:pt idx="2528">
                  <c:v>3.6999900000000001</c:v>
                </c:pt>
                <c:pt idx="2529">
                  <c:v>3.6999399999999998</c:v>
                </c:pt>
                <c:pt idx="2530">
                  <c:v>3.6998899999999999</c:v>
                </c:pt>
                <c:pt idx="2531">
                  <c:v>3.69984</c:v>
                </c:pt>
                <c:pt idx="2532">
                  <c:v>3.6997900000000001</c:v>
                </c:pt>
                <c:pt idx="2533">
                  <c:v>3.6997399999999998</c:v>
                </c:pt>
                <c:pt idx="2534">
                  <c:v>3.6996899999999999</c:v>
                </c:pt>
                <c:pt idx="2535">
                  <c:v>3.69964</c:v>
                </c:pt>
                <c:pt idx="2536">
                  <c:v>3.6995900000000002</c:v>
                </c:pt>
                <c:pt idx="2537">
                  <c:v>3.6995399999999998</c:v>
                </c:pt>
                <c:pt idx="2538">
                  <c:v>3.6994899999999999</c:v>
                </c:pt>
                <c:pt idx="2539">
                  <c:v>3.6994400000000001</c:v>
                </c:pt>
                <c:pt idx="2540">
                  <c:v>3.6993900000000002</c:v>
                </c:pt>
                <c:pt idx="2541">
                  <c:v>3.6993399999999999</c:v>
                </c:pt>
                <c:pt idx="2542">
                  <c:v>3.69929</c:v>
                </c:pt>
                <c:pt idx="2543">
                  <c:v>3.6992400000000001</c:v>
                </c:pt>
                <c:pt idx="2544">
                  <c:v>3.6991900000000002</c:v>
                </c:pt>
                <c:pt idx="2545">
                  <c:v>3.6991399999999999</c:v>
                </c:pt>
                <c:pt idx="2546">
                  <c:v>3.69909</c:v>
                </c:pt>
                <c:pt idx="2547">
                  <c:v>3.6990400000000001</c:v>
                </c:pt>
                <c:pt idx="2548">
                  <c:v>3.6989899999999998</c:v>
                </c:pt>
                <c:pt idx="2549">
                  <c:v>3.6989399999999999</c:v>
                </c:pt>
                <c:pt idx="2550">
                  <c:v>3.69889</c:v>
                </c:pt>
                <c:pt idx="2551">
                  <c:v>3.6988400000000001</c:v>
                </c:pt>
                <c:pt idx="2552">
                  <c:v>3.6987899999999998</c:v>
                </c:pt>
                <c:pt idx="2553">
                  <c:v>3.6987399999999999</c:v>
                </c:pt>
                <c:pt idx="2554">
                  <c:v>3.69869</c:v>
                </c:pt>
                <c:pt idx="2555">
                  <c:v>3.6986400000000001</c:v>
                </c:pt>
                <c:pt idx="2556">
                  <c:v>3.6985800000000002</c:v>
                </c:pt>
                <c:pt idx="2557">
                  <c:v>3.6985399999999999</c:v>
                </c:pt>
                <c:pt idx="2558">
                  <c:v>3.69848</c:v>
                </c:pt>
                <c:pt idx="2559">
                  <c:v>3.6984300000000001</c:v>
                </c:pt>
                <c:pt idx="2560">
                  <c:v>3.6983799999999998</c:v>
                </c:pt>
                <c:pt idx="2561">
                  <c:v>3.6983299999999999</c:v>
                </c:pt>
                <c:pt idx="2562">
                  <c:v>3.69828</c:v>
                </c:pt>
                <c:pt idx="2563">
                  <c:v>3.6982300000000001</c:v>
                </c:pt>
                <c:pt idx="2564">
                  <c:v>3.6981799999999998</c:v>
                </c:pt>
                <c:pt idx="2565">
                  <c:v>3.6981299999999999</c:v>
                </c:pt>
                <c:pt idx="2566">
                  <c:v>3.69807</c:v>
                </c:pt>
                <c:pt idx="2567">
                  <c:v>3.6980200000000001</c:v>
                </c:pt>
                <c:pt idx="2568">
                  <c:v>3.6979700000000002</c:v>
                </c:pt>
                <c:pt idx="2569">
                  <c:v>3.6979199999999999</c:v>
                </c:pt>
                <c:pt idx="2570">
                  <c:v>3.69787</c:v>
                </c:pt>
                <c:pt idx="2571">
                  <c:v>3.6978200000000001</c:v>
                </c:pt>
                <c:pt idx="2572">
                  <c:v>3.6977699999999998</c:v>
                </c:pt>
                <c:pt idx="2573">
                  <c:v>3.6977199999999999</c:v>
                </c:pt>
                <c:pt idx="2574">
                  <c:v>3.6976599999999999</c:v>
                </c:pt>
                <c:pt idx="2575">
                  <c:v>3.6976100000000001</c:v>
                </c:pt>
                <c:pt idx="2576">
                  <c:v>3.6975600000000002</c:v>
                </c:pt>
                <c:pt idx="2577">
                  <c:v>3.6975099999999999</c:v>
                </c:pt>
                <c:pt idx="2578">
                  <c:v>3.69746</c:v>
                </c:pt>
                <c:pt idx="2579">
                  <c:v>3.6974</c:v>
                </c:pt>
                <c:pt idx="2580">
                  <c:v>3.6973500000000001</c:v>
                </c:pt>
                <c:pt idx="2581">
                  <c:v>3.6972999999999998</c:v>
                </c:pt>
                <c:pt idx="2582">
                  <c:v>3.6972499999999999</c:v>
                </c:pt>
                <c:pt idx="2583">
                  <c:v>3.69719</c:v>
                </c:pt>
                <c:pt idx="2584">
                  <c:v>3.6971400000000001</c:v>
                </c:pt>
                <c:pt idx="2585">
                  <c:v>3.6970900000000002</c:v>
                </c:pt>
                <c:pt idx="2586">
                  <c:v>3.6970399999999999</c:v>
                </c:pt>
                <c:pt idx="2587">
                  <c:v>3.6969799999999999</c:v>
                </c:pt>
                <c:pt idx="2588">
                  <c:v>3.69693</c:v>
                </c:pt>
                <c:pt idx="2589">
                  <c:v>3.6968800000000002</c:v>
                </c:pt>
                <c:pt idx="2590">
                  <c:v>3.6968200000000002</c:v>
                </c:pt>
                <c:pt idx="2591">
                  <c:v>3.6967699999999999</c:v>
                </c:pt>
                <c:pt idx="2592">
                  <c:v>3.69672</c:v>
                </c:pt>
                <c:pt idx="2593">
                  <c:v>3.6966700000000001</c:v>
                </c:pt>
                <c:pt idx="2594">
                  <c:v>3.6966100000000002</c:v>
                </c:pt>
                <c:pt idx="2595">
                  <c:v>3.6965599999999998</c:v>
                </c:pt>
                <c:pt idx="2596">
                  <c:v>3.69651</c:v>
                </c:pt>
                <c:pt idx="2597">
                  <c:v>3.69645</c:v>
                </c:pt>
                <c:pt idx="2598">
                  <c:v>3.6964000000000001</c:v>
                </c:pt>
                <c:pt idx="2599">
                  <c:v>3.6963499999999998</c:v>
                </c:pt>
                <c:pt idx="2600">
                  <c:v>3.6962899999999999</c:v>
                </c:pt>
                <c:pt idx="2601">
                  <c:v>3.69624</c:v>
                </c:pt>
                <c:pt idx="2602">
                  <c:v>3.6961900000000001</c:v>
                </c:pt>
                <c:pt idx="2603">
                  <c:v>3.6961300000000001</c:v>
                </c:pt>
                <c:pt idx="2604">
                  <c:v>3.6960799999999998</c:v>
                </c:pt>
                <c:pt idx="2605">
                  <c:v>3.6960199999999999</c:v>
                </c:pt>
                <c:pt idx="2606">
                  <c:v>3.69597</c:v>
                </c:pt>
                <c:pt idx="2607">
                  <c:v>3.6959200000000001</c:v>
                </c:pt>
                <c:pt idx="2608">
                  <c:v>3.6958600000000001</c:v>
                </c:pt>
                <c:pt idx="2609">
                  <c:v>3.6958099999999998</c:v>
                </c:pt>
                <c:pt idx="2610">
                  <c:v>3.6957599999999999</c:v>
                </c:pt>
                <c:pt idx="2611">
                  <c:v>3.6957</c:v>
                </c:pt>
                <c:pt idx="2612">
                  <c:v>3.6956500000000001</c:v>
                </c:pt>
                <c:pt idx="2613">
                  <c:v>3.6955900000000002</c:v>
                </c:pt>
                <c:pt idx="2614">
                  <c:v>3.6955300000000002</c:v>
                </c:pt>
                <c:pt idx="2615">
                  <c:v>3.6954799999999999</c:v>
                </c:pt>
                <c:pt idx="2616">
                  <c:v>3.6954199999999999</c:v>
                </c:pt>
                <c:pt idx="2617">
                  <c:v>3.69537</c:v>
                </c:pt>
                <c:pt idx="2618">
                  <c:v>3.6953100000000001</c:v>
                </c:pt>
                <c:pt idx="2619">
                  <c:v>3.6952600000000002</c:v>
                </c:pt>
                <c:pt idx="2620">
                  <c:v>3.6951999999999998</c:v>
                </c:pt>
                <c:pt idx="2621">
                  <c:v>3.6951499999999999</c:v>
                </c:pt>
                <c:pt idx="2622">
                  <c:v>3.69509</c:v>
                </c:pt>
                <c:pt idx="2623">
                  <c:v>3.6950400000000001</c:v>
                </c:pt>
                <c:pt idx="2624">
                  <c:v>3.6949800000000002</c:v>
                </c:pt>
                <c:pt idx="2625">
                  <c:v>3.6949200000000002</c:v>
                </c:pt>
                <c:pt idx="2626">
                  <c:v>3.6948699999999999</c:v>
                </c:pt>
                <c:pt idx="2627">
                  <c:v>3.69482</c:v>
                </c:pt>
                <c:pt idx="2628">
                  <c:v>3.69476</c:v>
                </c:pt>
                <c:pt idx="2629">
                  <c:v>3.6947000000000001</c:v>
                </c:pt>
                <c:pt idx="2630">
                  <c:v>3.6946500000000002</c:v>
                </c:pt>
                <c:pt idx="2631">
                  <c:v>3.6945899999999998</c:v>
                </c:pt>
                <c:pt idx="2632">
                  <c:v>3.6945299999999999</c:v>
                </c:pt>
                <c:pt idx="2633">
                  <c:v>3.69448</c:v>
                </c:pt>
                <c:pt idx="2634">
                  <c:v>3.69442</c:v>
                </c:pt>
                <c:pt idx="2635">
                  <c:v>3.6943600000000001</c:v>
                </c:pt>
                <c:pt idx="2636">
                  <c:v>3.6943000000000001</c:v>
                </c:pt>
                <c:pt idx="2637">
                  <c:v>3.6942499999999998</c:v>
                </c:pt>
                <c:pt idx="2638">
                  <c:v>3.6941899999999999</c:v>
                </c:pt>
                <c:pt idx="2639">
                  <c:v>3.6941299999999999</c:v>
                </c:pt>
                <c:pt idx="2640">
                  <c:v>3.69408</c:v>
                </c:pt>
                <c:pt idx="2641">
                  <c:v>3.6940200000000001</c:v>
                </c:pt>
                <c:pt idx="2642">
                  <c:v>3.6939600000000001</c:v>
                </c:pt>
                <c:pt idx="2643">
                  <c:v>3.6939000000000002</c:v>
                </c:pt>
                <c:pt idx="2644">
                  <c:v>3.6938499999999999</c:v>
                </c:pt>
                <c:pt idx="2645">
                  <c:v>3.6937899999999999</c:v>
                </c:pt>
                <c:pt idx="2646">
                  <c:v>3.69373</c:v>
                </c:pt>
                <c:pt idx="2647">
                  <c:v>3.69367</c:v>
                </c:pt>
                <c:pt idx="2648">
                  <c:v>3.6936100000000001</c:v>
                </c:pt>
                <c:pt idx="2649">
                  <c:v>3.6935500000000001</c:v>
                </c:pt>
                <c:pt idx="2650">
                  <c:v>3.6934900000000002</c:v>
                </c:pt>
                <c:pt idx="2651">
                  <c:v>3.6934399999999998</c:v>
                </c:pt>
                <c:pt idx="2652">
                  <c:v>3.6933799999999999</c:v>
                </c:pt>
                <c:pt idx="2653">
                  <c:v>3.6933199999999999</c:v>
                </c:pt>
                <c:pt idx="2654">
                  <c:v>3.69326</c:v>
                </c:pt>
                <c:pt idx="2655">
                  <c:v>3.6932</c:v>
                </c:pt>
                <c:pt idx="2656">
                  <c:v>3.6931400000000001</c:v>
                </c:pt>
                <c:pt idx="2657">
                  <c:v>3.6930800000000001</c:v>
                </c:pt>
                <c:pt idx="2658">
                  <c:v>3.6930200000000002</c:v>
                </c:pt>
                <c:pt idx="2659">
                  <c:v>3.6929599999999998</c:v>
                </c:pt>
                <c:pt idx="2660">
                  <c:v>3.6928999999999998</c:v>
                </c:pt>
                <c:pt idx="2661">
                  <c:v>3.6928399999999999</c:v>
                </c:pt>
                <c:pt idx="2662">
                  <c:v>3.69278</c:v>
                </c:pt>
                <c:pt idx="2663">
                  <c:v>3.69272</c:v>
                </c:pt>
                <c:pt idx="2664">
                  <c:v>3.6926600000000001</c:v>
                </c:pt>
                <c:pt idx="2665">
                  <c:v>3.6926000000000001</c:v>
                </c:pt>
                <c:pt idx="2666">
                  <c:v>3.6925400000000002</c:v>
                </c:pt>
                <c:pt idx="2667">
                  <c:v>3.6924800000000002</c:v>
                </c:pt>
                <c:pt idx="2668">
                  <c:v>3.6924199999999998</c:v>
                </c:pt>
                <c:pt idx="2669">
                  <c:v>3.6923599999999999</c:v>
                </c:pt>
                <c:pt idx="2670">
                  <c:v>3.6922899999999998</c:v>
                </c:pt>
                <c:pt idx="2671">
                  <c:v>3.6922299999999999</c:v>
                </c:pt>
                <c:pt idx="2672">
                  <c:v>3.69217</c:v>
                </c:pt>
                <c:pt idx="2673">
                  <c:v>3.69211</c:v>
                </c:pt>
                <c:pt idx="2674">
                  <c:v>3.6920500000000001</c:v>
                </c:pt>
                <c:pt idx="2675">
                  <c:v>3.6919900000000001</c:v>
                </c:pt>
                <c:pt idx="2676">
                  <c:v>3.6919300000000002</c:v>
                </c:pt>
                <c:pt idx="2677">
                  <c:v>3.6918600000000001</c:v>
                </c:pt>
                <c:pt idx="2678">
                  <c:v>3.6918000000000002</c:v>
                </c:pt>
                <c:pt idx="2679">
                  <c:v>3.6917399999999998</c:v>
                </c:pt>
                <c:pt idx="2680">
                  <c:v>3.6916799999999999</c:v>
                </c:pt>
                <c:pt idx="2681">
                  <c:v>3.6916099999999998</c:v>
                </c:pt>
                <c:pt idx="2682">
                  <c:v>3.6915499999999999</c:v>
                </c:pt>
                <c:pt idx="2683">
                  <c:v>3.6914899999999999</c:v>
                </c:pt>
                <c:pt idx="2684">
                  <c:v>3.6914199999999999</c:v>
                </c:pt>
                <c:pt idx="2685">
                  <c:v>3.69136</c:v>
                </c:pt>
                <c:pt idx="2686">
                  <c:v>3.6913</c:v>
                </c:pt>
                <c:pt idx="2687">
                  <c:v>3.69123</c:v>
                </c:pt>
                <c:pt idx="2688">
                  <c:v>3.6911700000000001</c:v>
                </c:pt>
                <c:pt idx="2689">
                  <c:v>3.6911100000000001</c:v>
                </c:pt>
                <c:pt idx="2690">
                  <c:v>3.6910400000000001</c:v>
                </c:pt>
                <c:pt idx="2691">
                  <c:v>3.6909800000000001</c:v>
                </c:pt>
                <c:pt idx="2692">
                  <c:v>3.6909100000000001</c:v>
                </c:pt>
                <c:pt idx="2693">
                  <c:v>3.6908500000000002</c:v>
                </c:pt>
                <c:pt idx="2694">
                  <c:v>3.6907800000000002</c:v>
                </c:pt>
                <c:pt idx="2695">
                  <c:v>3.6907199999999998</c:v>
                </c:pt>
                <c:pt idx="2696">
                  <c:v>3.6906500000000002</c:v>
                </c:pt>
                <c:pt idx="2697">
                  <c:v>3.6905899999999998</c:v>
                </c:pt>
                <c:pt idx="2698">
                  <c:v>3.6905199999999998</c:v>
                </c:pt>
                <c:pt idx="2699">
                  <c:v>3.6904599999999999</c:v>
                </c:pt>
                <c:pt idx="2700">
                  <c:v>3.6903899999999998</c:v>
                </c:pt>
                <c:pt idx="2701">
                  <c:v>3.6903199999999998</c:v>
                </c:pt>
                <c:pt idx="2702">
                  <c:v>3.6902599999999999</c:v>
                </c:pt>
                <c:pt idx="2703">
                  <c:v>3.6901899999999999</c:v>
                </c:pt>
                <c:pt idx="2704">
                  <c:v>3.6901199999999998</c:v>
                </c:pt>
                <c:pt idx="2705">
                  <c:v>3.6900599999999999</c:v>
                </c:pt>
                <c:pt idx="2706">
                  <c:v>3.6899899999999999</c:v>
                </c:pt>
                <c:pt idx="2707">
                  <c:v>3.6899199999999999</c:v>
                </c:pt>
                <c:pt idx="2708">
                  <c:v>3.6898599999999999</c:v>
                </c:pt>
                <c:pt idx="2709">
                  <c:v>3.6897899999999999</c:v>
                </c:pt>
                <c:pt idx="2710">
                  <c:v>3.6897199999999999</c:v>
                </c:pt>
                <c:pt idx="2711">
                  <c:v>3.6896499999999999</c:v>
                </c:pt>
                <c:pt idx="2712">
                  <c:v>3.6895899999999999</c:v>
                </c:pt>
                <c:pt idx="2713">
                  <c:v>3.6895199999999999</c:v>
                </c:pt>
                <c:pt idx="2714">
                  <c:v>3.6894499999999999</c:v>
                </c:pt>
                <c:pt idx="2715">
                  <c:v>3.6893799999999999</c:v>
                </c:pt>
                <c:pt idx="2716">
                  <c:v>3.6893099999999999</c:v>
                </c:pt>
                <c:pt idx="2717">
                  <c:v>3.6892399999999999</c:v>
                </c:pt>
                <c:pt idx="2718">
                  <c:v>3.6891699999999998</c:v>
                </c:pt>
                <c:pt idx="2719">
                  <c:v>3.6891099999999999</c:v>
                </c:pt>
                <c:pt idx="2720">
                  <c:v>3.6890399999999999</c:v>
                </c:pt>
                <c:pt idx="2721">
                  <c:v>3.6889699999999999</c:v>
                </c:pt>
                <c:pt idx="2722">
                  <c:v>3.6888999999999998</c:v>
                </c:pt>
                <c:pt idx="2723">
                  <c:v>3.6888299999999998</c:v>
                </c:pt>
                <c:pt idx="2724">
                  <c:v>3.6887599999999998</c:v>
                </c:pt>
                <c:pt idx="2725">
                  <c:v>3.6886800000000002</c:v>
                </c:pt>
                <c:pt idx="2726">
                  <c:v>3.6886199999999998</c:v>
                </c:pt>
                <c:pt idx="2727">
                  <c:v>3.6885400000000002</c:v>
                </c:pt>
                <c:pt idx="2728">
                  <c:v>3.6884700000000001</c:v>
                </c:pt>
                <c:pt idx="2729">
                  <c:v>3.6884000000000001</c:v>
                </c:pt>
                <c:pt idx="2730">
                  <c:v>3.6883300000000001</c:v>
                </c:pt>
                <c:pt idx="2731">
                  <c:v>3.6882600000000001</c:v>
                </c:pt>
                <c:pt idx="2732">
                  <c:v>3.6881900000000001</c:v>
                </c:pt>
                <c:pt idx="2733">
                  <c:v>3.6881200000000001</c:v>
                </c:pt>
                <c:pt idx="2734">
                  <c:v>3.68804</c:v>
                </c:pt>
                <c:pt idx="2735">
                  <c:v>3.68797</c:v>
                </c:pt>
                <c:pt idx="2736">
                  <c:v>3.6879</c:v>
                </c:pt>
                <c:pt idx="2737">
                  <c:v>3.6878299999999999</c:v>
                </c:pt>
                <c:pt idx="2738">
                  <c:v>3.6877499999999999</c:v>
                </c:pt>
                <c:pt idx="2739">
                  <c:v>3.6876799999999998</c:v>
                </c:pt>
                <c:pt idx="2740">
                  <c:v>3.6876099999999998</c:v>
                </c:pt>
                <c:pt idx="2741">
                  <c:v>3.6875300000000002</c:v>
                </c:pt>
                <c:pt idx="2742">
                  <c:v>3.6874600000000002</c:v>
                </c:pt>
                <c:pt idx="2743">
                  <c:v>3.6873800000000001</c:v>
                </c:pt>
                <c:pt idx="2744">
                  <c:v>3.6873100000000001</c:v>
                </c:pt>
                <c:pt idx="2745">
                  <c:v>3.6872400000000001</c:v>
                </c:pt>
                <c:pt idx="2746">
                  <c:v>3.68716</c:v>
                </c:pt>
                <c:pt idx="2747">
                  <c:v>3.68709</c:v>
                </c:pt>
                <c:pt idx="2748">
                  <c:v>3.6870099999999999</c:v>
                </c:pt>
                <c:pt idx="2749">
                  <c:v>3.6869399999999999</c:v>
                </c:pt>
                <c:pt idx="2750">
                  <c:v>3.6868599999999998</c:v>
                </c:pt>
                <c:pt idx="2751">
                  <c:v>3.6867899999999998</c:v>
                </c:pt>
                <c:pt idx="2752">
                  <c:v>3.6867100000000002</c:v>
                </c:pt>
                <c:pt idx="2753">
                  <c:v>3.6866300000000001</c:v>
                </c:pt>
                <c:pt idx="2754">
                  <c:v>3.6865600000000001</c:v>
                </c:pt>
                <c:pt idx="2755">
                  <c:v>3.68648</c:v>
                </c:pt>
                <c:pt idx="2756">
                  <c:v>3.6863999999999999</c:v>
                </c:pt>
                <c:pt idx="2757">
                  <c:v>3.6863299999999999</c:v>
                </c:pt>
                <c:pt idx="2758">
                  <c:v>3.6862499999999998</c:v>
                </c:pt>
                <c:pt idx="2759">
                  <c:v>3.6861700000000002</c:v>
                </c:pt>
                <c:pt idx="2760">
                  <c:v>3.6860900000000001</c:v>
                </c:pt>
                <c:pt idx="2761">
                  <c:v>3.6860200000000001</c:v>
                </c:pt>
                <c:pt idx="2762">
                  <c:v>3.68594</c:v>
                </c:pt>
                <c:pt idx="2763">
                  <c:v>3.6858599999999999</c:v>
                </c:pt>
                <c:pt idx="2764">
                  <c:v>3.6857799999999998</c:v>
                </c:pt>
                <c:pt idx="2765">
                  <c:v>3.6857000000000002</c:v>
                </c:pt>
                <c:pt idx="2766">
                  <c:v>3.6856200000000001</c:v>
                </c:pt>
                <c:pt idx="2767">
                  <c:v>3.68554</c:v>
                </c:pt>
                <c:pt idx="2768">
                  <c:v>3.68547</c:v>
                </c:pt>
                <c:pt idx="2769">
                  <c:v>3.6853899999999999</c:v>
                </c:pt>
                <c:pt idx="2770">
                  <c:v>3.6853099999999999</c:v>
                </c:pt>
                <c:pt idx="2771">
                  <c:v>3.6852299999999998</c:v>
                </c:pt>
                <c:pt idx="2772">
                  <c:v>3.6851500000000001</c:v>
                </c:pt>
                <c:pt idx="2773">
                  <c:v>3.68506</c:v>
                </c:pt>
                <c:pt idx="2774">
                  <c:v>3.6849799999999999</c:v>
                </c:pt>
                <c:pt idx="2775">
                  <c:v>3.6848999999999998</c:v>
                </c:pt>
                <c:pt idx="2776">
                  <c:v>3.6848200000000002</c:v>
                </c:pt>
                <c:pt idx="2777">
                  <c:v>3.6847400000000001</c:v>
                </c:pt>
                <c:pt idx="2778">
                  <c:v>3.68466</c:v>
                </c:pt>
                <c:pt idx="2779">
                  <c:v>3.68458</c:v>
                </c:pt>
                <c:pt idx="2780">
                  <c:v>3.6844899999999998</c:v>
                </c:pt>
                <c:pt idx="2781">
                  <c:v>3.6844100000000002</c:v>
                </c:pt>
                <c:pt idx="2782">
                  <c:v>3.6843300000000001</c:v>
                </c:pt>
                <c:pt idx="2783">
                  <c:v>3.68425</c:v>
                </c:pt>
                <c:pt idx="2784">
                  <c:v>3.6841599999999999</c:v>
                </c:pt>
                <c:pt idx="2785">
                  <c:v>3.6840799999999998</c:v>
                </c:pt>
                <c:pt idx="2786">
                  <c:v>3.6840000000000002</c:v>
                </c:pt>
                <c:pt idx="2787">
                  <c:v>3.68391</c:v>
                </c:pt>
                <c:pt idx="2788">
                  <c:v>3.6838299999999999</c:v>
                </c:pt>
                <c:pt idx="2789">
                  <c:v>3.6837399999999998</c:v>
                </c:pt>
                <c:pt idx="2790">
                  <c:v>3.6836600000000002</c:v>
                </c:pt>
                <c:pt idx="2791">
                  <c:v>3.68357</c:v>
                </c:pt>
                <c:pt idx="2792">
                  <c:v>3.6834899999999999</c:v>
                </c:pt>
                <c:pt idx="2793">
                  <c:v>3.6833999999999998</c:v>
                </c:pt>
                <c:pt idx="2794">
                  <c:v>3.6833200000000001</c:v>
                </c:pt>
                <c:pt idx="2795">
                  <c:v>3.68323</c:v>
                </c:pt>
                <c:pt idx="2796">
                  <c:v>3.6831499999999999</c:v>
                </c:pt>
                <c:pt idx="2797">
                  <c:v>3.6830599999999998</c:v>
                </c:pt>
                <c:pt idx="2798">
                  <c:v>3.6829700000000001</c:v>
                </c:pt>
                <c:pt idx="2799">
                  <c:v>3.68289</c:v>
                </c:pt>
                <c:pt idx="2800">
                  <c:v>3.6827999999999999</c:v>
                </c:pt>
                <c:pt idx="2801">
                  <c:v>3.6827100000000002</c:v>
                </c:pt>
                <c:pt idx="2802">
                  <c:v>3.6826300000000001</c:v>
                </c:pt>
                <c:pt idx="2803">
                  <c:v>3.6825399999999999</c:v>
                </c:pt>
                <c:pt idx="2804">
                  <c:v>3.6824499999999998</c:v>
                </c:pt>
                <c:pt idx="2805">
                  <c:v>3.6823600000000001</c:v>
                </c:pt>
                <c:pt idx="2806">
                  <c:v>3.6822699999999999</c:v>
                </c:pt>
                <c:pt idx="2807">
                  <c:v>3.6821799999999998</c:v>
                </c:pt>
                <c:pt idx="2808">
                  <c:v>3.6820900000000001</c:v>
                </c:pt>
                <c:pt idx="2809">
                  <c:v>3.68201</c:v>
                </c:pt>
                <c:pt idx="2810">
                  <c:v>3.6819199999999999</c:v>
                </c:pt>
                <c:pt idx="2811">
                  <c:v>3.6818300000000002</c:v>
                </c:pt>
                <c:pt idx="2812">
                  <c:v>3.68174</c:v>
                </c:pt>
                <c:pt idx="2813">
                  <c:v>3.6816499999999999</c:v>
                </c:pt>
                <c:pt idx="2814">
                  <c:v>3.6815500000000001</c:v>
                </c:pt>
                <c:pt idx="2815">
                  <c:v>3.68146</c:v>
                </c:pt>
                <c:pt idx="2816">
                  <c:v>3.6813699999999998</c:v>
                </c:pt>
                <c:pt idx="2817">
                  <c:v>3.6812800000000001</c:v>
                </c:pt>
                <c:pt idx="2818">
                  <c:v>3.68119</c:v>
                </c:pt>
                <c:pt idx="2819">
                  <c:v>3.6810999999999998</c:v>
                </c:pt>
                <c:pt idx="2820">
                  <c:v>3.6810100000000001</c:v>
                </c:pt>
                <c:pt idx="2821">
                  <c:v>3.6809099999999999</c:v>
                </c:pt>
                <c:pt idx="2822">
                  <c:v>3.6808200000000002</c:v>
                </c:pt>
                <c:pt idx="2823">
                  <c:v>3.6807300000000001</c:v>
                </c:pt>
                <c:pt idx="2824">
                  <c:v>3.6806399999999999</c:v>
                </c:pt>
                <c:pt idx="2825">
                  <c:v>3.6805400000000001</c:v>
                </c:pt>
                <c:pt idx="2826">
                  <c:v>3.68045</c:v>
                </c:pt>
                <c:pt idx="2827">
                  <c:v>3.6803599999999999</c:v>
                </c:pt>
                <c:pt idx="2828">
                  <c:v>3.6802600000000001</c:v>
                </c:pt>
                <c:pt idx="2829">
                  <c:v>3.6801699999999999</c:v>
                </c:pt>
                <c:pt idx="2830">
                  <c:v>3.6800700000000002</c:v>
                </c:pt>
                <c:pt idx="2831">
                  <c:v>3.67998</c:v>
                </c:pt>
                <c:pt idx="2832">
                  <c:v>3.6798799999999998</c:v>
                </c:pt>
                <c:pt idx="2833">
                  <c:v>3.6797900000000001</c:v>
                </c:pt>
                <c:pt idx="2834">
                  <c:v>3.6796899999999999</c:v>
                </c:pt>
                <c:pt idx="2835">
                  <c:v>3.6796000000000002</c:v>
                </c:pt>
                <c:pt idx="2836">
                  <c:v>3.6795</c:v>
                </c:pt>
                <c:pt idx="2837">
                  <c:v>3.6793999999999998</c:v>
                </c:pt>
                <c:pt idx="2838">
                  <c:v>3.6793100000000001</c:v>
                </c:pt>
                <c:pt idx="2839">
                  <c:v>3.6792099999999999</c:v>
                </c:pt>
                <c:pt idx="2840">
                  <c:v>3.6791100000000001</c:v>
                </c:pt>
                <c:pt idx="2841">
                  <c:v>3.67902</c:v>
                </c:pt>
                <c:pt idx="2842">
                  <c:v>3.6789200000000002</c:v>
                </c:pt>
                <c:pt idx="2843">
                  <c:v>3.67882</c:v>
                </c:pt>
                <c:pt idx="2844">
                  <c:v>3.6787200000000002</c:v>
                </c:pt>
                <c:pt idx="2845">
                  <c:v>3.67862</c:v>
                </c:pt>
                <c:pt idx="2846">
                  <c:v>3.6785199999999998</c:v>
                </c:pt>
                <c:pt idx="2847">
                  <c:v>3.6784300000000001</c:v>
                </c:pt>
                <c:pt idx="2848">
                  <c:v>3.6783299999999999</c:v>
                </c:pt>
                <c:pt idx="2849">
                  <c:v>3.6782300000000001</c:v>
                </c:pt>
                <c:pt idx="2850">
                  <c:v>3.6781299999999999</c:v>
                </c:pt>
                <c:pt idx="2851">
                  <c:v>3.6780300000000001</c:v>
                </c:pt>
                <c:pt idx="2852">
                  <c:v>3.6779299999999999</c:v>
                </c:pt>
                <c:pt idx="2853">
                  <c:v>3.6778300000000002</c:v>
                </c:pt>
                <c:pt idx="2854">
                  <c:v>3.6777299999999999</c:v>
                </c:pt>
                <c:pt idx="2855">
                  <c:v>3.6776300000000002</c:v>
                </c:pt>
                <c:pt idx="2856">
                  <c:v>3.6775199999999999</c:v>
                </c:pt>
                <c:pt idx="2857">
                  <c:v>3.6774200000000001</c:v>
                </c:pt>
                <c:pt idx="2858">
                  <c:v>3.6773199999999999</c:v>
                </c:pt>
                <c:pt idx="2859">
                  <c:v>3.6772200000000002</c:v>
                </c:pt>
                <c:pt idx="2860">
                  <c:v>3.6771199999999999</c:v>
                </c:pt>
                <c:pt idx="2861">
                  <c:v>3.6770100000000001</c:v>
                </c:pt>
                <c:pt idx="2862">
                  <c:v>3.6769099999999999</c:v>
                </c:pt>
                <c:pt idx="2863">
                  <c:v>3.6768100000000001</c:v>
                </c:pt>
                <c:pt idx="2864">
                  <c:v>3.6766999999999999</c:v>
                </c:pt>
                <c:pt idx="2865">
                  <c:v>3.6766000000000001</c:v>
                </c:pt>
                <c:pt idx="2866">
                  <c:v>3.6764999999999999</c:v>
                </c:pt>
                <c:pt idx="2867">
                  <c:v>3.67639</c:v>
                </c:pt>
                <c:pt idx="2868">
                  <c:v>3.6762899999999998</c:v>
                </c:pt>
                <c:pt idx="2869">
                  <c:v>3.67618</c:v>
                </c:pt>
                <c:pt idx="2870">
                  <c:v>3.6760799999999998</c:v>
                </c:pt>
                <c:pt idx="2871">
                  <c:v>3.67597</c:v>
                </c:pt>
                <c:pt idx="2872">
                  <c:v>3.6758700000000002</c:v>
                </c:pt>
                <c:pt idx="2873">
                  <c:v>3.6757599999999999</c:v>
                </c:pt>
                <c:pt idx="2874">
                  <c:v>3.6756600000000001</c:v>
                </c:pt>
                <c:pt idx="2875">
                  <c:v>3.6755499999999999</c:v>
                </c:pt>
                <c:pt idx="2876">
                  <c:v>3.67544</c:v>
                </c:pt>
                <c:pt idx="2877">
                  <c:v>3.6753399999999998</c:v>
                </c:pt>
                <c:pt idx="2878">
                  <c:v>3.67523</c:v>
                </c:pt>
                <c:pt idx="2879">
                  <c:v>3.6751200000000002</c:v>
                </c:pt>
                <c:pt idx="2880">
                  <c:v>3.6750099999999999</c:v>
                </c:pt>
                <c:pt idx="2881">
                  <c:v>3.6749100000000001</c:v>
                </c:pt>
                <c:pt idx="2882">
                  <c:v>3.6747999999999998</c:v>
                </c:pt>
                <c:pt idx="2883">
                  <c:v>3.67469</c:v>
                </c:pt>
                <c:pt idx="2884">
                  <c:v>3.6745800000000002</c:v>
                </c:pt>
                <c:pt idx="2885">
                  <c:v>3.6744699999999999</c:v>
                </c:pt>
                <c:pt idx="2886">
                  <c:v>3.6743600000000001</c:v>
                </c:pt>
                <c:pt idx="2887">
                  <c:v>3.6742499999999998</c:v>
                </c:pt>
                <c:pt idx="2888">
                  <c:v>3.67414</c:v>
                </c:pt>
                <c:pt idx="2889">
                  <c:v>3.6740300000000001</c:v>
                </c:pt>
                <c:pt idx="2890">
                  <c:v>3.6739199999999999</c:v>
                </c:pt>
                <c:pt idx="2891">
                  <c:v>3.67381</c:v>
                </c:pt>
                <c:pt idx="2892">
                  <c:v>3.6737000000000002</c:v>
                </c:pt>
                <c:pt idx="2893">
                  <c:v>3.6735899999999999</c:v>
                </c:pt>
                <c:pt idx="2894">
                  <c:v>3.6734800000000001</c:v>
                </c:pt>
                <c:pt idx="2895">
                  <c:v>3.6733699999999998</c:v>
                </c:pt>
                <c:pt idx="2896">
                  <c:v>3.67326</c:v>
                </c:pt>
                <c:pt idx="2897">
                  <c:v>3.6731400000000001</c:v>
                </c:pt>
                <c:pt idx="2898">
                  <c:v>3.6730299999999998</c:v>
                </c:pt>
                <c:pt idx="2899">
                  <c:v>3.67292</c:v>
                </c:pt>
                <c:pt idx="2900">
                  <c:v>3.6728100000000001</c:v>
                </c:pt>
                <c:pt idx="2901">
                  <c:v>3.6726899999999998</c:v>
                </c:pt>
                <c:pt idx="2902">
                  <c:v>3.67258</c:v>
                </c:pt>
                <c:pt idx="2903">
                  <c:v>3.6724700000000001</c:v>
                </c:pt>
                <c:pt idx="2904">
                  <c:v>3.6723499999999998</c:v>
                </c:pt>
                <c:pt idx="2905">
                  <c:v>3.6722399999999999</c:v>
                </c:pt>
                <c:pt idx="2906">
                  <c:v>3.6721200000000001</c:v>
                </c:pt>
                <c:pt idx="2907">
                  <c:v>3.6720100000000002</c:v>
                </c:pt>
                <c:pt idx="2908">
                  <c:v>3.6718999999999999</c:v>
                </c:pt>
                <c:pt idx="2909">
                  <c:v>3.67178</c:v>
                </c:pt>
                <c:pt idx="2910">
                  <c:v>3.6716600000000001</c:v>
                </c:pt>
                <c:pt idx="2911">
                  <c:v>3.6715499999999999</c:v>
                </c:pt>
                <c:pt idx="2912">
                  <c:v>3.67143</c:v>
                </c:pt>
                <c:pt idx="2913">
                  <c:v>3.6713200000000001</c:v>
                </c:pt>
                <c:pt idx="2914">
                  <c:v>3.6711999999999998</c:v>
                </c:pt>
                <c:pt idx="2915">
                  <c:v>3.6710799999999999</c:v>
                </c:pt>
                <c:pt idx="2916">
                  <c:v>3.6709700000000001</c:v>
                </c:pt>
                <c:pt idx="2917">
                  <c:v>3.6708500000000002</c:v>
                </c:pt>
                <c:pt idx="2918">
                  <c:v>3.6707299999999998</c:v>
                </c:pt>
                <c:pt idx="2919">
                  <c:v>3.6706099999999999</c:v>
                </c:pt>
                <c:pt idx="2920">
                  <c:v>3.6705000000000001</c:v>
                </c:pt>
                <c:pt idx="2921">
                  <c:v>3.6703800000000002</c:v>
                </c:pt>
                <c:pt idx="2922">
                  <c:v>3.6702599999999999</c:v>
                </c:pt>
                <c:pt idx="2923">
                  <c:v>3.67014</c:v>
                </c:pt>
                <c:pt idx="2924">
                  <c:v>3.6700200000000001</c:v>
                </c:pt>
                <c:pt idx="2925">
                  <c:v>3.6699000000000002</c:v>
                </c:pt>
                <c:pt idx="2926">
                  <c:v>3.6697799999999998</c:v>
                </c:pt>
                <c:pt idx="2927">
                  <c:v>3.6696599999999999</c:v>
                </c:pt>
                <c:pt idx="2928">
                  <c:v>3.66954</c:v>
                </c:pt>
                <c:pt idx="2929">
                  <c:v>3.6694200000000001</c:v>
                </c:pt>
                <c:pt idx="2930">
                  <c:v>3.6692999999999998</c:v>
                </c:pt>
                <c:pt idx="2931">
                  <c:v>3.6691799999999999</c:v>
                </c:pt>
                <c:pt idx="2932">
                  <c:v>3.66906</c:v>
                </c:pt>
                <c:pt idx="2933">
                  <c:v>3.66893</c:v>
                </c:pt>
                <c:pt idx="2934">
                  <c:v>3.6688100000000001</c:v>
                </c:pt>
                <c:pt idx="2935">
                  <c:v>3.6686899999999998</c:v>
                </c:pt>
                <c:pt idx="2936">
                  <c:v>3.6685699999999999</c:v>
                </c:pt>
                <c:pt idx="2937">
                  <c:v>3.6684399999999999</c:v>
                </c:pt>
                <c:pt idx="2938">
                  <c:v>3.66832</c:v>
                </c:pt>
                <c:pt idx="2939">
                  <c:v>3.6682000000000001</c:v>
                </c:pt>
                <c:pt idx="2940">
                  <c:v>3.6680700000000002</c:v>
                </c:pt>
                <c:pt idx="2941">
                  <c:v>3.6679499999999998</c:v>
                </c:pt>
                <c:pt idx="2942">
                  <c:v>3.6678299999999999</c:v>
                </c:pt>
                <c:pt idx="2943">
                  <c:v>3.6677</c:v>
                </c:pt>
                <c:pt idx="2944">
                  <c:v>3.6675800000000001</c:v>
                </c:pt>
                <c:pt idx="2945">
                  <c:v>3.6674500000000001</c:v>
                </c:pt>
                <c:pt idx="2946">
                  <c:v>3.6673300000000002</c:v>
                </c:pt>
                <c:pt idx="2947">
                  <c:v>3.6671999999999998</c:v>
                </c:pt>
                <c:pt idx="2948">
                  <c:v>3.6670799999999999</c:v>
                </c:pt>
                <c:pt idx="2949">
                  <c:v>3.6669499999999999</c:v>
                </c:pt>
                <c:pt idx="2950">
                  <c:v>3.66682</c:v>
                </c:pt>
                <c:pt idx="2951">
                  <c:v>3.6667000000000001</c:v>
                </c:pt>
                <c:pt idx="2952">
                  <c:v>3.6665700000000001</c:v>
                </c:pt>
                <c:pt idx="2953">
                  <c:v>3.6664400000000001</c:v>
                </c:pt>
                <c:pt idx="2954">
                  <c:v>3.6663199999999998</c:v>
                </c:pt>
                <c:pt idx="2955">
                  <c:v>3.6661899999999998</c:v>
                </c:pt>
                <c:pt idx="2956">
                  <c:v>3.6660599999999999</c:v>
                </c:pt>
                <c:pt idx="2957">
                  <c:v>3.6659299999999999</c:v>
                </c:pt>
                <c:pt idx="2958">
                  <c:v>3.6657999999999999</c:v>
                </c:pt>
                <c:pt idx="2959">
                  <c:v>3.66568</c:v>
                </c:pt>
                <c:pt idx="2960">
                  <c:v>3.6655500000000001</c:v>
                </c:pt>
                <c:pt idx="2961">
                  <c:v>3.6654200000000001</c:v>
                </c:pt>
                <c:pt idx="2962">
                  <c:v>3.6652900000000002</c:v>
                </c:pt>
                <c:pt idx="2963">
                  <c:v>3.6651600000000002</c:v>
                </c:pt>
                <c:pt idx="2964">
                  <c:v>3.6650299999999998</c:v>
                </c:pt>
                <c:pt idx="2965">
                  <c:v>3.6648999999999998</c:v>
                </c:pt>
                <c:pt idx="2966">
                  <c:v>3.6647699999999999</c:v>
                </c:pt>
                <c:pt idx="2967">
                  <c:v>3.6646399999999999</c:v>
                </c:pt>
                <c:pt idx="2968">
                  <c:v>3.6644999999999999</c:v>
                </c:pt>
                <c:pt idx="2969">
                  <c:v>3.6643699999999999</c:v>
                </c:pt>
                <c:pt idx="2970">
                  <c:v>3.6642399999999999</c:v>
                </c:pt>
                <c:pt idx="2971">
                  <c:v>3.66411</c:v>
                </c:pt>
                <c:pt idx="2972">
                  <c:v>3.66398</c:v>
                </c:pt>
                <c:pt idx="2973">
                  <c:v>3.66384</c:v>
                </c:pt>
                <c:pt idx="2974">
                  <c:v>3.66371</c:v>
                </c:pt>
                <c:pt idx="2975">
                  <c:v>3.6635800000000001</c:v>
                </c:pt>
                <c:pt idx="2976">
                  <c:v>3.66344</c:v>
                </c:pt>
                <c:pt idx="2977">
                  <c:v>3.6633100000000001</c:v>
                </c:pt>
                <c:pt idx="2978">
                  <c:v>3.6631800000000001</c:v>
                </c:pt>
                <c:pt idx="2979">
                  <c:v>3.6630400000000001</c:v>
                </c:pt>
                <c:pt idx="2980">
                  <c:v>3.6629100000000001</c:v>
                </c:pt>
                <c:pt idx="2981">
                  <c:v>3.6627700000000001</c:v>
                </c:pt>
                <c:pt idx="2982">
                  <c:v>3.6626400000000001</c:v>
                </c:pt>
                <c:pt idx="2983">
                  <c:v>3.6625000000000001</c:v>
                </c:pt>
                <c:pt idx="2984">
                  <c:v>3.6623700000000001</c:v>
                </c:pt>
                <c:pt idx="2985">
                  <c:v>3.6622300000000001</c:v>
                </c:pt>
                <c:pt idx="2986">
                  <c:v>3.6620900000000001</c:v>
                </c:pt>
                <c:pt idx="2987">
                  <c:v>3.6619600000000001</c:v>
                </c:pt>
                <c:pt idx="2988">
                  <c:v>3.6618200000000001</c:v>
                </c:pt>
                <c:pt idx="2989">
                  <c:v>3.66168</c:v>
                </c:pt>
                <c:pt idx="2990">
                  <c:v>3.6615500000000001</c:v>
                </c:pt>
                <c:pt idx="2991">
                  <c:v>3.6614100000000001</c:v>
                </c:pt>
                <c:pt idx="2992">
                  <c:v>3.66127</c:v>
                </c:pt>
                <c:pt idx="2993">
                  <c:v>3.66113</c:v>
                </c:pt>
                <c:pt idx="2994">
                  <c:v>3.66099</c:v>
                </c:pt>
                <c:pt idx="2995">
                  <c:v>3.6608499999999999</c:v>
                </c:pt>
                <c:pt idx="2996">
                  <c:v>3.66072</c:v>
                </c:pt>
                <c:pt idx="2997">
                  <c:v>3.6605799999999999</c:v>
                </c:pt>
                <c:pt idx="2998">
                  <c:v>3.6604399999999999</c:v>
                </c:pt>
                <c:pt idx="2999">
                  <c:v>3.6602999999999999</c:v>
                </c:pt>
                <c:pt idx="3000">
                  <c:v>3.6601599999999999</c:v>
                </c:pt>
                <c:pt idx="3001">
                  <c:v>3.6600199999999998</c:v>
                </c:pt>
                <c:pt idx="3002">
                  <c:v>3.6598799999999998</c:v>
                </c:pt>
                <c:pt idx="3003">
                  <c:v>3.6597300000000001</c:v>
                </c:pt>
                <c:pt idx="3004">
                  <c:v>3.6595900000000001</c:v>
                </c:pt>
                <c:pt idx="3005">
                  <c:v>3.6594500000000001</c:v>
                </c:pt>
                <c:pt idx="3006">
                  <c:v>3.6593100000000001</c:v>
                </c:pt>
                <c:pt idx="3007">
                  <c:v>3.65917</c:v>
                </c:pt>
                <c:pt idx="3008">
                  <c:v>3.6590199999999999</c:v>
                </c:pt>
                <c:pt idx="3009">
                  <c:v>3.6588799999999999</c:v>
                </c:pt>
                <c:pt idx="3010">
                  <c:v>3.6587399999999999</c:v>
                </c:pt>
                <c:pt idx="3011">
                  <c:v>3.6585999999999999</c:v>
                </c:pt>
                <c:pt idx="3012">
                  <c:v>3.6584500000000002</c:v>
                </c:pt>
                <c:pt idx="3013">
                  <c:v>3.6583100000000002</c:v>
                </c:pt>
                <c:pt idx="3014">
                  <c:v>3.6581600000000001</c:v>
                </c:pt>
                <c:pt idx="3015">
                  <c:v>3.65802</c:v>
                </c:pt>
                <c:pt idx="3016">
                  <c:v>3.65787</c:v>
                </c:pt>
                <c:pt idx="3017">
                  <c:v>3.6577299999999999</c:v>
                </c:pt>
                <c:pt idx="3018">
                  <c:v>3.6575799999999998</c:v>
                </c:pt>
                <c:pt idx="3019">
                  <c:v>3.6574399999999998</c:v>
                </c:pt>
                <c:pt idx="3020">
                  <c:v>3.6572900000000002</c:v>
                </c:pt>
                <c:pt idx="3021">
                  <c:v>3.6571400000000001</c:v>
                </c:pt>
                <c:pt idx="3022">
                  <c:v>3.657</c:v>
                </c:pt>
                <c:pt idx="3023">
                  <c:v>3.6568499999999999</c:v>
                </c:pt>
                <c:pt idx="3024">
                  <c:v>3.6566999999999998</c:v>
                </c:pt>
                <c:pt idx="3025">
                  <c:v>3.6565599999999998</c:v>
                </c:pt>
                <c:pt idx="3026">
                  <c:v>3.6564100000000002</c:v>
                </c:pt>
                <c:pt idx="3027">
                  <c:v>3.6562600000000001</c:v>
                </c:pt>
                <c:pt idx="3028">
                  <c:v>3.65611</c:v>
                </c:pt>
                <c:pt idx="3029">
                  <c:v>3.6559599999999999</c:v>
                </c:pt>
                <c:pt idx="3030">
                  <c:v>3.6558099999999998</c:v>
                </c:pt>
                <c:pt idx="3031">
                  <c:v>3.6556600000000001</c:v>
                </c:pt>
                <c:pt idx="3032">
                  <c:v>3.6555200000000001</c:v>
                </c:pt>
                <c:pt idx="3033">
                  <c:v>3.65537</c:v>
                </c:pt>
                <c:pt idx="3034">
                  <c:v>3.6552199999999999</c:v>
                </c:pt>
                <c:pt idx="3035">
                  <c:v>3.6550600000000002</c:v>
                </c:pt>
                <c:pt idx="3036">
                  <c:v>3.6549100000000001</c:v>
                </c:pt>
                <c:pt idx="3037">
                  <c:v>3.65476</c:v>
                </c:pt>
                <c:pt idx="3038">
                  <c:v>3.6546099999999999</c:v>
                </c:pt>
                <c:pt idx="3039">
                  <c:v>3.6544599999999998</c:v>
                </c:pt>
                <c:pt idx="3040">
                  <c:v>3.6543100000000002</c:v>
                </c:pt>
                <c:pt idx="3041">
                  <c:v>3.6541600000000001</c:v>
                </c:pt>
                <c:pt idx="3042">
                  <c:v>3.6539999999999999</c:v>
                </c:pt>
                <c:pt idx="3043">
                  <c:v>3.6538499999999998</c:v>
                </c:pt>
                <c:pt idx="3044">
                  <c:v>3.6537000000000002</c:v>
                </c:pt>
                <c:pt idx="3045">
                  <c:v>3.6535500000000001</c:v>
                </c:pt>
                <c:pt idx="3046">
                  <c:v>3.6533899999999999</c:v>
                </c:pt>
                <c:pt idx="3047">
                  <c:v>3.6532399999999998</c:v>
                </c:pt>
                <c:pt idx="3048">
                  <c:v>3.6530800000000001</c:v>
                </c:pt>
                <c:pt idx="3049">
                  <c:v>3.65293</c:v>
                </c:pt>
                <c:pt idx="3050">
                  <c:v>3.6527799999999999</c:v>
                </c:pt>
                <c:pt idx="3051">
                  <c:v>3.6526200000000002</c:v>
                </c:pt>
                <c:pt idx="3052">
                  <c:v>3.6524700000000001</c:v>
                </c:pt>
                <c:pt idx="3053">
                  <c:v>3.6523099999999999</c:v>
                </c:pt>
                <c:pt idx="3054">
                  <c:v>3.6521499999999998</c:v>
                </c:pt>
                <c:pt idx="3055">
                  <c:v>3.6520000000000001</c:v>
                </c:pt>
                <c:pt idx="3056">
                  <c:v>3.65184</c:v>
                </c:pt>
                <c:pt idx="3057">
                  <c:v>3.6516799999999998</c:v>
                </c:pt>
                <c:pt idx="3058">
                  <c:v>3.6515300000000002</c:v>
                </c:pt>
                <c:pt idx="3059">
                  <c:v>3.65137</c:v>
                </c:pt>
                <c:pt idx="3060">
                  <c:v>3.6512099999999998</c:v>
                </c:pt>
                <c:pt idx="3061">
                  <c:v>3.6510600000000002</c:v>
                </c:pt>
                <c:pt idx="3062">
                  <c:v>3.6509</c:v>
                </c:pt>
                <c:pt idx="3063">
                  <c:v>3.6507399999999999</c:v>
                </c:pt>
                <c:pt idx="3064">
                  <c:v>3.6505800000000002</c:v>
                </c:pt>
                <c:pt idx="3065">
                  <c:v>3.65042</c:v>
                </c:pt>
                <c:pt idx="3066">
                  <c:v>3.6502599999999998</c:v>
                </c:pt>
                <c:pt idx="3067">
                  <c:v>3.6501000000000001</c:v>
                </c:pt>
                <c:pt idx="3068">
                  <c:v>3.64995</c:v>
                </c:pt>
                <c:pt idx="3069">
                  <c:v>3.6497899999999999</c:v>
                </c:pt>
                <c:pt idx="3070">
                  <c:v>3.6496200000000001</c:v>
                </c:pt>
                <c:pt idx="3071">
                  <c:v>3.6494599999999999</c:v>
                </c:pt>
                <c:pt idx="3072">
                  <c:v>3.6493000000000002</c:v>
                </c:pt>
                <c:pt idx="3073">
                  <c:v>3.6491400000000001</c:v>
                </c:pt>
                <c:pt idx="3074">
                  <c:v>3.6489799999999999</c:v>
                </c:pt>
                <c:pt idx="3075">
                  <c:v>3.6488200000000002</c:v>
                </c:pt>
                <c:pt idx="3076">
                  <c:v>3.64866</c:v>
                </c:pt>
                <c:pt idx="3077">
                  <c:v>3.6484999999999999</c:v>
                </c:pt>
                <c:pt idx="3078">
                  <c:v>3.6483400000000001</c:v>
                </c:pt>
                <c:pt idx="3079">
                  <c:v>3.6481699999999999</c:v>
                </c:pt>
                <c:pt idx="3080">
                  <c:v>3.6480100000000002</c:v>
                </c:pt>
                <c:pt idx="3081">
                  <c:v>3.64785</c:v>
                </c:pt>
                <c:pt idx="3082">
                  <c:v>3.6476799999999998</c:v>
                </c:pt>
                <c:pt idx="3083">
                  <c:v>3.6475200000000001</c:v>
                </c:pt>
                <c:pt idx="3084">
                  <c:v>3.6473599999999999</c:v>
                </c:pt>
                <c:pt idx="3085">
                  <c:v>3.6471900000000002</c:v>
                </c:pt>
                <c:pt idx="3086">
                  <c:v>3.64703</c:v>
                </c:pt>
                <c:pt idx="3087">
                  <c:v>3.6468600000000002</c:v>
                </c:pt>
                <c:pt idx="3088">
                  <c:v>3.6467000000000001</c:v>
                </c:pt>
                <c:pt idx="3089">
                  <c:v>3.6465399999999999</c:v>
                </c:pt>
                <c:pt idx="3090">
                  <c:v>3.6463700000000001</c:v>
                </c:pt>
                <c:pt idx="3091">
                  <c:v>3.64621</c:v>
                </c:pt>
                <c:pt idx="3092">
                  <c:v>3.6460400000000002</c:v>
                </c:pt>
                <c:pt idx="3093">
                  <c:v>3.6458699999999999</c:v>
                </c:pt>
                <c:pt idx="3094">
                  <c:v>3.6457099999999998</c:v>
                </c:pt>
                <c:pt idx="3095">
                  <c:v>3.64554</c:v>
                </c:pt>
                <c:pt idx="3096">
                  <c:v>3.6453700000000002</c:v>
                </c:pt>
                <c:pt idx="3097">
                  <c:v>3.6452100000000001</c:v>
                </c:pt>
                <c:pt idx="3098">
                  <c:v>3.6450399999999998</c:v>
                </c:pt>
                <c:pt idx="3099">
                  <c:v>3.6448800000000001</c:v>
                </c:pt>
                <c:pt idx="3100">
                  <c:v>3.6447099999999999</c:v>
                </c:pt>
                <c:pt idx="3101">
                  <c:v>3.6445400000000001</c:v>
                </c:pt>
                <c:pt idx="3102">
                  <c:v>3.6443699999999999</c:v>
                </c:pt>
                <c:pt idx="3103">
                  <c:v>3.6442000000000001</c:v>
                </c:pt>
                <c:pt idx="3104">
                  <c:v>3.6440399999999999</c:v>
                </c:pt>
                <c:pt idx="3105">
                  <c:v>3.6438700000000002</c:v>
                </c:pt>
                <c:pt idx="3106">
                  <c:v>3.6436999999999999</c:v>
                </c:pt>
                <c:pt idx="3107">
                  <c:v>3.6435300000000002</c:v>
                </c:pt>
                <c:pt idx="3108">
                  <c:v>3.6433599999999999</c:v>
                </c:pt>
                <c:pt idx="3109">
                  <c:v>3.6431900000000002</c:v>
                </c:pt>
                <c:pt idx="3110">
                  <c:v>3.6430199999999999</c:v>
                </c:pt>
                <c:pt idx="3111">
                  <c:v>3.6428500000000001</c:v>
                </c:pt>
                <c:pt idx="3112">
                  <c:v>3.6426799999999999</c:v>
                </c:pt>
                <c:pt idx="3113">
                  <c:v>3.6425100000000001</c:v>
                </c:pt>
                <c:pt idx="3114">
                  <c:v>3.6423399999999999</c:v>
                </c:pt>
                <c:pt idx="3115">
                  <c:v>3.6421700000000001</c:v>
                </c:pt>
                <c:pt idx="3116">
                  <c:v>3.6419999999999999</c:v>
                </c:pt>
                <c:pt idx="3117">
                  <c:v>3.6418300000000001</c:v>
                </c:pt>
                <c:pt idx="3118">
                  <c:v>3.6416599999999999</c:v>
                </c:pt>
                <c:pt idx="3119">
                  <c:v>3.6414900000000001</c:v>
                </c:pt>
                <c:pt idx="3120">
                  <c:v>3.6413199999999999</c:v>
                </c:pt>
                <c:pt idx="3121">
                  <c:v>3.6411500000000001</c:v>
                </c:pt>
                <c:pt idx="3122">
                  <c:v>3.6409799999999999</c:v>
                </c:pt>
                <c:pt idx="3123">
                  <c:v>3.6408100000000001</c:v>
                </c:pt>
                <c:pt idx="3124">
                  <c:v>3.6406299999999998</c:v>
                </c:pt>
                <c:pt idx="3125">
                  <c:v>3.64046</c:v>
                </c:pt>
                <c:pt idx="3126">
                  <c:v>3.6402899999999998</c:v>
                </c:pt>
                <c:pt idx="3127">
                  <c:v>3.64012</c:v>
                </c:pt>
                <c:pt idx="3128">
                  <c:v>3.6399499999999998</c:v>
                </c:pt>
                <c:pt idx="3129">
                  <c:v>3.6397699999999999</c:v>
                </c:pt>
                <c:pt idx="3130">
                  <c:v>3.6396000000000002</c:v>
                </c:pt>
                <c:pt idx="3131">
                  <c:v>3.6394299999999999</c:v>
                </c:pt>
                <c:pt idx="3132">
                  <c:v>3.6392600000000002</c:v>
                </c:pt>
                <c:pt idx="3133">
                  <c:v>3.6390799999999999</c:v>
                </c:pt>
                <c:pt idx="3134">
                  <c:v>3.6389100000000001</c:v>
                </c:pt>
                <c:pt idx="3135">
                  <c:v>3.6387399999999999</c:v>
                </c:pt>
                <c:pt idx="3136">
                  <c:v>3.63856</c:v>
                </c:pt>
                <c:pt idx="3137">
                  <c:v>3.6383899999999998</c:v>
                </c:pt>
                <c:pt idx="3138">
                  <c:v>3.63822</c:v>
                </c:pt>
                <c:pt idx="3139">
                  <c:v>3.6380400000000002</c:v>
                </c:pt>
                <c:pt idx="3140">
                  <c:v>3.6378699999999999</c:v>
                </c:pt>
                <c:pt idx="3141">
                  <c:v>3.6377000000000002</c:v>
                </c:pt>
                <c:pt idx="3142">
                  <c:v>3.6375199999999999</c:v>
                </c:pt>
                <c:pt idx="3143">
                  <c:v>3.6373500000000001</c:v>
                </c:pt>
                <c:pt idx="3144">
                  <c:v>3.6371699999999998</c:v>
                </c:pt>
                <c:pt idx="3145">
                  <c:v>3.637</c:v>
                </c:pt>
                <c:pt idx="3146">
                  <c:v>3.6368299999999998</c:v>
                </c:pt>
                <c:pt idx="3147">
                  <c:v>3.6366499999999999</c:v>
                </c:pt>
                <c:pt idx="3148">
                  <c:v>3.6364800000000002</c:v>
                </c:pt>
                <c:pt idx="3149">
                  <c:v>3.6362999999999999</c:v>
                </c:pt>
                <c:pt idx="3150">
                  <c:v>3.6361300000000001</c:v>
                </c:pt>
                <c:pt idx="3151">
                  <c:v>3.6359499999999998</c:v>
                </c:pt>
                <c:pt idx="3152">
                  <c:v>3.63578</c:v>
                </c:pt>
                <c:pt idx="3153">
                  <c:v>3.6356000000000002</c:v>
                </c:pt>
                <c:pt idx="3154">
                  <c:v>3.6354299999999999</c:v>
                </c:pt>
                <c:pt idx="3155">
                  <c:v>3.6352500000000001</c:v>
                </c:pt>
                <c:pt idx="3156">
                  <c:v>3.6350799999999999</c:v>
                </c:pt>
                <c:pt idx="3157">
                  <c:v>3.6349</c:v>
                </c:pt>
                <c:pt idx="3158">
                  <c:v>3.6347299999999998</c:v>
                </c:pt>
                <c:pt idx="3159">
                  <c:v>3.6345499999999999</c:v>
                </c:pt>
                <c:pt idx="3160">
                  <c:v>3.6343800000000002</c:v>
                </c:pt>
                <c:pt idx="3161">
                  <c:v>3.6341999999999999</c:v>
                </c:pt>
                <c:pt idx="3162">
                  <c:v>3.6340300000000001</c:v>
                </c:pt>
                <c:pt idx="3163">
                  <c:v>3.6338499999999998</c:v>
                </c:pt>
                <c:pt idx="3164">
                  <c:v>3.63368</c:v>
                </c:pt>
                <c:pt idx="3165">
                  <c:v>3.6335000000000002</c:v>
                </c:pt>
                <c:pt idx="3166">
                  <c:v>3.6333299999999999</c:v>
                </c:pt>
                <c:pt idx="3167">
                  <c:v>3.6331500000000001</c:v>
                </c:pt>
                <c:pt idx="3168">
                  <c:v>3.6329799999999999</c:v>
                </c:pt>
                <c:pt idx="3169">
                  <c:v>3.6328</c:v>
                </c:pt>
                <c:pt idx="3170">
                  <c:v>3.6326299999999998</c:v>
                </c:pt>
                <c:pt idx="3171">
                  <c:v>3.63245</c:v>
                </c:pt>
                <c:pt idx="3172">
                  <c:v>3.6322800000000002</c:v>
                </c:pt>
                <c:pt idx="3173">
                  <c:v>3.6320999999999999</c:v>
                </c:pt>
                <c:pt idx="3174">
                  <c:v>3.63192</c:v>
                </c:pt>
                <c:pt idx="3175">
                  <c:v>3.6317499999999998</c:v>
                </c:pt>
                <c:pt idx="3176">
                  <c:v>3.63157</c:v>
                </c:pt>
                <c:pt idx="3177">
                  <c:v>3.6314000000000002</c:v>
                </c:pt>
                <c:pt idx="3178">
                  <c:v>3.6312199999999999</c:v>
                </c:pt>
                <c:pt idx="3179">
                  <c:v>3.6310500000000001</c:v>
                </c:pt>
                <c:pt idx="3180">
                  <c:v>3.6308699999999998</c:v>
                </c:pt>
                <c:pt idx="3181">
                  <c:v>3.6307</c:v>
                </c:pt>
                <c:pt idx="3182">
                  <c:v>3.6305200000000002</c:v>
                </c:pt>
                <c:pt idx="3183">
                  <c:v>3.63035</c:v>
                </c:pt>
                <c:pt idx="3184">
                  <c:v>3.6301700000000001</c:v>
                </c:pt>
                <c:pt idx="3185">
                  <c:v>3.63</c:v>
                </c:pt>
                <c:pt idx="3186">
                  <c:v>3.62982</c:v>
                </c:pt>
                <c:pt idx="3187">
                  <c:v>3.6296499999999998</c:v>
                </c:pt>
                <c:pt idx="3188">
                  <c:v>3.62947</c:v>
                </c:pt>
                <c:pt idx="3189">
                  <c:v>3.6293000000000002</c:v>
                </c:pt>
                <c:pt idx="3190">
                  <c:v>3.62913</c:v>
                </c:pt>
                <c:pt idx="3191">
                  <c:v>3.6289500000000001</c:v>
                </c:pt>
                <c:pt idx="3192">
                  <c:v>3.6287799999999999</c:v>
                </c:pt>
                <c:pt idx="3193">
                  <c:v>3.6286</c:v>
                </c:pt>
                <c:pt idx="3194">
                  <c:v>3.6284299999999998</c:v>
                </c:pt>
                <c:pt idx="3195">
                  <c:v>3.62825</c:v>
                </c:pt>
                <c:pt idx="3196">
                  <c:v>3.6280800000000002</c:v>
                </c:pt>
                <c:pt idx="3197">
                  <c:v>3.62791</c:v>
                </c:pt>
                <c:pt idx="3198">
                  <c:v>3.6277300000000001</c:v>
                </c:pt>
                <c:pt idx="3199">
                  <c:v>3.6275599999999999</c:v>
                </c:pt>
                <c:pt idx="3200">
                  <c:v>3.62738</c:v>
                </c:pt>
                <c:pt idx="3201">
                  <c:v>3.6272099999999998</c:v>
                </c:pt>
                <c:pt idx="3202">
                  <c:v>3.62704</c:v>
                </c:pt>
                <c:pt idx="3203">
                  <c:v>3.6268600000000002</c:v>
                </c:pt>
                <c:pt idx="3204">
                  <c:v>3.62669</c:v>
                </c:pt>
                <c:pt idx="3205">
                  <c:v>3.6265200000000002</c:v>
                </c:pt>
                <c:pt idx="3206">
                  <c:v>3.6263399999999999</c:v>
                </c:pt>
                <c:pt idx="3207">
                  <c:v>3.6261700000000001</c:v>
                </c:pt>
                <c:pt idx="3208">
                  <c:v>3.6259999999999999</c:v>
                </c:pt>
                <c:pt idx="3209">
                  <c:v>3.62582</c:v>
                </c:pt>
                <c:pt idx="3210">
                  <c:v>3.6256499999999998</c:v>
                </c:pt>
                <c:pt idx="3211">
                  <c:v>3.62548</c:v>
                </c:pt>
                <c:pt idx="3212">
                  <c:v>3.6253000000000002</c:v>
                </c:pt>
                <c:pt idx="3213">
                  <c:v>3.62513</c:v>
                </c:pt>
                <c:pt idx="3214">
                  <c:v>3.6249600000000002</c:v>
                </c:pt>
                <c:pt idx="3215">
                  <c:v>3.62479</c:v>
                </c:pt>
                <c:pt idx="3216">
                  <c:v>3.6246200000000002</c:v>
                </c:pt>
                <c:pt idx="3217">
                  <c:v>3.6244399999999999</c:v>
                </c:pt>
                <c:pt idx="3218">
                  <c:v>3.6242700000000001</c:v>
                </c:pt>
                <c:pt idx="3219">
                  <c:v>3.6240999999999999</c:v>
                </c:pt>
                <c:pt idx="3220">
                  <c:v>3.6239300000000001</c:v>
                </c:pt>
                <c:pt idx="3221">
                  <c:v>3.6237599999999999</c:v>
                </c:pt>
                <c:pt idx="3222">
                  <c:v>3.6235900000000001</c:v>
                </c:pt>
                <c:pt idx="3223">
                  <c:v>3.6234199999999999</c:v>
                </c:pt>
                <c:pt idx="3224">
                  <c:v>3.6232500000000001</c:v>
                </c:pt>
                <c:pt idx="3225">
                  <c:v>3.6230699999999998</c:v>
                </c:pt>
                <c:pt idx="3226">
                  <c:v>3.6229</c:v>
                </c:pt>
                <c:pt idx="3227">
                  <c:v>3.6227299999999998</c:v>
                </c:pt>
                <c:pt idx="3228">
                  <c:v>3.62256</c:v>
                </c:pt>
                <c:pt idx="3229">
                  <c:v>3.6223900000000002</c:v>
                </c:pt>
                <c:pt idx="3230">
                  <c:v>3.62222</c:v>
                </c:pt>
                <c:pt idx="3231">
                  <c:v>3.6220500000000002</c:v>
                </c:pt>
                <c:pt idx="3232">
                  <c:v>3.62188</c:v>
                </c:pt>
                <c:pt idx="3233">
                  <c:v>3.6217100000000002</c:v>
                </c:pt>
                <c:pt idx="3234">
                  <c:v>3.62155</c:v>
                </c:pt>
                <c:pt idx="3235">
                  <c:v>3.6213799999999998</c:v>
                </c:pt>
                <c:pt idx="3236">
                  <c:v>3.62121</c:v>
                </c:pt>
                <c:pt idx="3237">
                  <c:v>3.6210399999999998</c:v>
                </c:pt>
                <c:pt idx="3238">
                  <c:v>3.62087</c:v>
                </c:pt>
                <c:pt idx="3239">
                  <c:v>3.6206999999999998</c:v>
                </c:pt>
                <c:pt idx="3240">
                  <c:v>3.62053</c:v>
                </c:pt>
                <c:pt idx="3241">
                  <c:v>3.6203599999999998</c:v>
                </c:pt>
                <c:pt idx="3242">
                  <c:v>3.6202000000000001</c:v>
                </c:pt>
                <c:pt idx="3243">
                  <c:v>3.6200299999999999</c:v>
                </c:pt>
                <c:pt idx="3244">
                  <c:v>3.6198600000000001</c:v>
                </c:pt>
                <c:pt idx="3245">
                  <c:v>3.6196899999999999</c:v>
                </c:pt>
                <c:pt idx="3246">
                  <c:v>3.6195300000000001</c:v>
                </c:pt>
                <c:pt idx="3247">
                  <c:v>3.6193599999999999</c:v>
                </c:pt>
                <c:pt idx="3248">
                  <c:v>3.6191900000000001</c:v>
                </c:pt>
                <c:pt idx="3249">
                  <c:v>3.61903</c:v>
                </c:pt>
                <c:pt idx="3250">
                  <c:v>3.6188600000000002</c:v>
                </c:pt>
                <c:pt idx="3251">
                  <c:v>3.61869</c:v>
                </c:pt>
                <c:pt idx="3252">
                  <c:v>3.6185299999999998</c:v>
                </c:pt>
                <c:pt idx="3253">
                  <c:v>3.61836</c:v>
                </c:pt>
                <c:pt idx="3254">
                  <c:v>3.6181999999999999</c:v>
                </c:pt>
                <c:pt idx="3255">
                  <c:v>3.6180300000000001</c:v>
                </c:pt>
                <c:pt idx="3256">
                  <c:v>3.6178599999999999</c:v>
                </c:pt>
                <c:pt idx="3257">
                  <c:v>3.6177000000000001</c:v>
                </c:pt>
                <c:pt idx="3258">
                  <c:v>3.6175299999999999</c:v>
                </c:pt>
                <c:pt idx="3259">
                  <c:v>3.6173700000000002</c:v>
                </c:pt>
                <c:pt idx="3260">
                  <c:v>3.61721</c:v>
                </c:pt>
                <c:pt idx="3261">
                  <c:v>3.6170399999999998</c:v>
                </c:pt>
                <c:pt idx="3262">
                  <c:v>3.6168800000000001</c:v>
                </c:pt>
                <c:pt idx="3263">
                  <c:v>3.6167099999999999</c:v>
                </c:pt>
                <c:pt idx="3264">
                  <c:v>3.6165500000000002</c:v>
                </c:pt>
                <c:pt idx="3265">
                  <c:v>3.61639</c:v>
                </c:pt>
                <c:pt idx="3266">
                  <c:v>3.6162200000000002</c:v>
                </c:pt>
                <c:pt idx="3267">
                  <c:v>3.6160600000000001</c:v>
                </c:pt>
                <c:pt idx="3268">
                  <c:v>3.6158999999999999</c:v>
                </c:pt>
                <c:pt idx="3269">
                  <c:v>3.6157300000000001</c:v>
                </c:pt>
                <c:pt idx="3270">
                  <c:v>3.61557</c:v>
                </c:pt>
                <c:pt idx="3271">
                  <c:v>3.6154099999999998</c:v>
                </c:pt>
                <c:pt idx="3272">
                  <c:v>3.6152500000000001</c:v>
                </c:pt>
                <c:pt idx="3273">
                  <c:v>3.6150799999999998</c:v>
                </c:pt>
                <c:pt idx="3274">
                  <c:v>3.6149200000000001</c:v>
                </c:pt>
                <c:pt idx="3275">
                  <c:v>3.61476</c:v>
                </c:pt>
                <c:pt idx="3276">
                  <c:v>3.6145999999999998</c:v>
                </c:pt>
                <c:pt idx="3277">
                  <c:v>3.6144400000000001</c:v>
                </c:pt>
                <c:pt idx="3278">
                  <c:v>3.6142799999999999</c:v>
                </c:pt>
                <c:pt idx="3279">
                  <c:v>3.6141100000000002</c:v>
                </c:pt>
                <c:pt idx="3280">
                  <c:v>3.61395</c:v>
                </c:pt>
                <c:pt idx="3281">
                  <c:v>3.6137899999999998</c:v>
                </c:pt>
                <c:pt idx="3282">
                  <c:v>3.6136300000000001</c:v>
                </c:pt>
                <c:pt idx="3283">
                  <c:v>3.61347</c:v>
                </c:pt>
                <c:pt idx="3284">
                  <c:v>3.6133099999999998</c:v>
                </c:pt>
                <c:pt idx="3285">
                  <c:v>3.6131500000000001</c:v>
                </c:pt>
                <c:pt idx="3286">
                  <c:v>3.6129899999999999</c:v>
                </c:pt>
                <c:pt idx="3287">
                  <c:v>3.6128300000000002</c:v>
                </c:pt>
                <c:pt idx="3288">
                  <c:v>3.6126800000000001</c:v>
                </c:pt>
                <c:pt idx="3289">
                  <c:v>3.61252</c:v>
                </c:pt>
                <c:pt idx="3290">
                  <c:v>3.6123599999999998</c:v>
                </c:pt>
                <c:pt idx="3291">
                  <c:v>3.6122000000000001</c:v>
                </c:pt>
                <c:pt idx="3292">
                  <c:v>3.6120399999999999</c:v>
                </c:pt>
                <c:pt idx="3293">
                  <c:v>3.6118800000000002</c:v>
                </c:pt>
                <c:pt idx="3294">
                  <c:v>3.61172</c:v>
                </c:pt>
                <c:pt idx="3295">
                  <c:v>3.6115699999999999</c:v>
                </c:pt>
                <c:pt idx="3296">
                  <c:v>3.6114099999999998</c:v>
                </c:pt>
                <c:pt idx="3297">
                  <c:v>3.6112500000000001</c:v>
                </c:pt>
                <c:pt idx="3298">
                  <c:v>3.6110899999999999</c:v>
                </c:pt>
                <c:pt idx="3299">
                  <c:v>3.6109300000000002</c:v>
                </c:pt>
                <c:pt idx="3300">
                  <c:v>3.6107800000000001</c:v>
                </c:pt>
                <c:pt idx="3301">
                  <c:v>3.6106199999999999</c:v>
                </c:pt>
                <c:pt idx="3302">
                  <c:v>3.6104599999999998</c:v>
                </c:pt>
                <c:pt idx="3303">
                  <c:v>3.6103100000000001</c:v>
                </c:pt>
                <c:pt idx="3304">
                  <c:v>3.61015</c:v>
                </c:pt>
                <c:pt idx="3305">
                  <c:v>3.6099899999999998</c:v>
                </c:pt>
                <c:pt idx="3306">
                  <c:v>3.6098400000000002</c:v>
                </c:pt>
                <c:pt idx="3307">
                  <c:v>3.60968</c:v>
                </c:pt>
                <c:pt idx="3308">
                  <c:v>3.6095299999999999</c:v>
                </c:pt>
                <c:pt idx="3309">
                  <c:v>3.6093700000000002</c:v>
                </c:pt>
                <c:pt idx="3310">
                  <c:v>3.6092200000000001</c:v>
                </c:pt>
                <c:pt idx="3311">
                  <c:v>3.6090599999999999</c:v>
                </c:pt>
                <c:pt idx="3312">
                  <c:v>3.6089000000000002</c:v>
                </c:pt>
                <c:pt idx="3313">
                  <c:v>3.6087500000000001</c:v>
                </c:pt>
                <c:pt idx="3314">
                  <c:v>3.60859</c:v>
                </c:pt>
                <c:pt idx="3315">
                  <c:v>3.6084399999999999</c:v>
                </c:pt>
                <c:pt idx="3316">
                  <c:v>3.6082900000000002</c:v>
                </c:pt>
                <c:pt idx="3317">
                  <c:v>3.6081300000000001</c:v>
                </c:pt>
                <c:pt idx="3318">
                  <c:v>3.60798</c:v>
                </c:pt>
                <c:pt idx="3319">
                  <c:v>3.6078199999999998</c:v>
                </c:pt>
                <c:pt idx="3320">
                  <c:v>3.6076700000000002</c:v>
                </c:pt>
                <c:pt idx="3321">
                  <c:v>3.60751</c:v>
                </c:pt>
                <c:pt idx="3322">
                  <c:v>3.6073599999999999</c:v>
                </c:pt>
                <c:pt idx="3323">
                  <c:v>3.6072099999999998</c:v>
                </c:pt>
                <c:pt idx="3324">
                  <c:v>3.6070500000000001</c:v>
                </c:pt>
                <c:pt idx="3325">
                  <c:v>3.6069</c:v>
                </c:pt>
                <c:pt idx="3326">
                  <c:v>3.6067499999999999</c:v>
                </c:pt>
                <c:pt idx="3327">
                  <c:v>3.6065900000000002</c:v>
                </c:pt>
                <c:pt idx="3328">
                  <c:v>3.6064400000000001</c:v>
                </c:pt>
                <c:pt idx="3329">
                  <c:v>3.60629</c:v>
                </c:pt>
                <c:pt idx="3330">
                  <c:v>3.6061299999999998</c:v>
                </c:pt>
                <c:pt idx="3331">
                  <c:v>3.6059800000000002</c:v>
                </c:pt>
                <c:pt idx="3332">
                  <c:v>3.6058300000000001</c:v>
                </c:pt>
                <c:pt idx="3333">
                  <c:v>3.60568</c:v>
                </c:pt>
                <c:pt idx="3334">
                  <c:v>3.6055299999999999</c:v>
                </c:pt>
                <c:pt idx="3335">
                  <c:v>3.6053700000000002</c:v>
                </c:pt>
                <c:pt idx="3336">
                  <c:v>3.6052200000000001</c:v>
                </c:pt>
                <c:pt idx="3337">
                  <c:v>3.60507</c:v>
                </c:pt>
                <c:pt idx="3338">
                  <c:v>3.6049199999999999</c:v>
                </c:pt>
                <c:pt idx="3339">
                  <c:v>3.6047600000000002</c:v>
                </c:pt>
                <c:pt idx="3340">
                  <c:v>3.6046100000000001</c:v>
                </c:pt>
                <c:pt idx="3341">
                  <c:v>3.60446</c:v>
                </c:pt>
                <c:pt idx="3342">
                  <c:v>3.6043099999999999</c:v>
                </c:pt>
                <c:pt idx="3343">
                  <c:v>3.6041599999999998</c:v>
                </c:pt>
                <c:pt idx="3344">
                  <c:v>3.6040100000000002</c:v>
                </c:pt>
                <c:pt idx="3345">
                  <c:v>3.6038600000000001</c:v>
                </c:pt>
                <c:pt idx="3346">
                  <c:v>3.6036999999999999</c:v>
                </c:pt>
                <c:pt idx="3347">
                  <c:v>3.6035499999999998</c:v>
                </c:pt>
                <c:pt idx="3348">
                  <c:v>3.6034000000000002</c:v>
                </c:pt>
                <c:pt idx="3349">
                  <c:v>3.6032500000000001</c:v>
                </c:pt>
                <c:pt idx="3350">
                  <c:v>3.6031</c:v>
                </c:pt>
                <c:pt idx="3351">
                  <c:v>3.6029499999999999</c:v>
                </c:pt>
                <c:pt idx="3352">
                  <c:v>3.6027999999999998</c:v>
                </c:pt>
                <c:pt idx="3353">
                  <c:v>3.6026500000000001</c:v>
                </c:pt>
                <c:pt idx="3354">
                  <c:v>3.6025</c:v>
                </c:pt>
                <c:pt idx="3355">
                  <c:v>3.6023499999999999</c:v>
                </c:pt>
                <c:pt idx="3356">
                  <c:v>3.6021999999999998</c:v>
                </c:pt>
                <c:pt idx="3357">
                  <c:v>3.6020500000000002</c:v>
                </c:pt>
                <c:pt idx="3358">
                  <c:v>3.6019000000000001</c:v>
                </c:pt>
                <c:pt idx="3359">
                  <c:v>3.60175</c:v>
                </c:pt>
                <c:pt idx="3360">
                  <c:v>3.6015999999999999</c:v>
                </c:pt>
                <c:pt idx="3361">
                  <c:v>3.6014400000000002</c:v>
                </c:pt>
                <c:pt idx="3362">
                  <c:v>3.6012900000000001</c:v>
                </c:pt>
                <c:pt idx="3363">
                  <c:v>3.60114</c:v>
                </c:pt>
                <c:pt idx="3364">
                  <c:v>3.6009899999999999</c:v>
                </c:pt>
                <c:pt idx="3365">
                  <c:v>3.6008399999999998</c:v>
                </c:pt>
                <c:pt idx="3366">
                  <c:v>3.6006900000000002</c:v>
                </c:pt>
                <c:pt idx="3367">
                  <c:v>3.6005400000000001</c:v>
                </c:pt>
                <c:pt idx="3368">
                  <c:v>3.60039</c:v>
                </c:pt>
                <c:pt idx="3369">
                  <c:v>3.6002399999999999</c:v>
                </c:pt>
                <c:pt idx="3370">
                  <c:v>3.6000899999999998</c:v>
                </c:pt>
                <c:pt idx="3371">
                  <c:v>3.5999400000000001</c:v>
                </c:pt>
                <c:pt idx="3372">
                  <c:v>3.59979</c:v>
                </c:pt>
                <c:pt idx="3373">
                  <c:v>3.59964</c:v>
                </c:pt>
                <c:pt idx="3374">
                  <c:v>3.5994899999999999</c:v>
                </c:pt>
                <c:pt idx="3375">
                  <c:v>3.5993400000000002</c:v>
                </c:pt>
                <c:pt idx="3376">
                  <c:v>3.5991900000000001</c:v>
                </c:pt>
                <c:pt idx="3377">
                  <c:v>3.59904</c:v>
                </c:pt>
                <c:pt idx="3378">
                  <c:v>3.5988899999999999</c:v>
                </c:pt>
                <c:pt idx="3379">
                  <c:v>3.5987399999999998</c:v>
                </c:pt>
                <c:pt idx="3380">
                  <c:v>3.5985900000000002</c:v>
                </c:pt>
                <c:pt idx="3381">
                  <c:v>3.5984400000000001</c:v>
                </c:pt>
                <c:pt idx="3382">
                  <c:v>3.59829</c:v>
                </c:pt>
                <c:pt idx="3383">
                  <c:v>3.5981399999999999</c:v>
                </c:pt>
                <c:pt idx="3384">
                  <c:v>3.5979899999999998</c:v>
                </c:pt>
                <c:pt idx="3385">
                  <c:v>3.5978400000000001</c:v>
                </c:pt>
                <c:pt idx="3386">
                  <c:v>3.5976900000000001</c:v>
                </c:pt>
                <c:pt idx="3387">
                  <c:v>3.59754</c:v>
                </c:pt>
                <c:pt idx="3388">
                  <c:v>3.5973899999999999</c:v>
                </c:pt>
                <c:pt idx="3389">
                  <c:v>3.5972400000000002</c:v>
                </c:pt>
                <c:pt idx="3390">
                  <c:v>3.5970900000000001</c:v>
                </c:pt>
                <c:pt idx="3391">
                  <c:v>3.59694</c:v>
                </c:pt>
                <c:pt idx="3392">
                  <c:v>3.5967899999999999</c:v>
                </c:pt>
                <c:pt idx="3393">
                  <c:v>3.5966399999999998</c:v>
                </c:pt>
                <c:pt idx="3394">
                  <c:v>3.5964800000000001</c:v>
                </c:pt>
                <c:pt idx="3395">
                  <c:v>3.59633</c:v>
                </c:pt>
                <c:pt idx="3396">
                  <c:v>3.5961799999999999</c:v>
                </c:pt>
                <c:pt idx="3397">
                  <c:v>3.5960299999999998</c:v>
                </c:pt>
                <c:pt idx="3398">
                  <c:v>3.5958800000000002</c:v>
                </c:pt>
                <c:pt idx="3399">
                  <c:v>3.5957300000000001</c:v>
                </c:pt>
                <c:pt idx="3400">
                  <c:v>3.59558</c:v>
                </c:pt>
                <c:pt idx="3401">
                  <c:v>3.5954299999999999</c:v>
                </c:pt>
                <c:pt idx="3402">
                  <c:v>3.5952700000000002</c:v>
                </c:pt>
                <c:pt idx="3403">
                  <c:v>3.5951200000000001</c:v>
                </c:pt>
                <c:pt idx="3404">
                  <c:v>3.59497</c:v>
                </c:pt>
                <c:pt idx="3405">
                  <c:v>3.5948199999999999</c:v>
                </c:pt>
                <c:pt idx="3406">
                  <c:v>3.5946699999999998</c:v>
                </c:pt>
                <c:pt idx="3407">
                  <c:v>3.5945100000000001</c:v>
                </c:pt>
                <c:pt idx="3408">
                  <c:v>3.59436</c:v>
                </c:pt>
                <c:pt idx="3409">
                  <c:v>3.5942099999999999</c:v>
                </c:pt>
                <c:pt idx="3410">
                  <c:v>3.5940599999999998</c:v>
                </c:pt>
                <c:pt idx="3411">
                  <c:v>3.5939000000000001</c:v>
                </c:pt>
                <c:pt idx="3412">
                  <c:v>3.59375</c:v>
                </c:pt>
                <c:pt idx="3413">
                  <c:v>3.5935999999999999</c:v>
                </c:pt>
                <c:pt idx="3414">
                  <c:v>3.5934400000000002</c:v>
                </c:pt>
                <c:pt idx="3415">
                  <c:v>3.5932900000000001</c:v>
                </c:pt>
                <c:pt idx="3416">
                  <c:v>3.59314</c:v>
                </c:pt>
                <c:pt idx="3417">
                  <c:v>3.5929799999999998</c:v>
                </c:pt>
                <c:pt idx="3418">
                  <c:v>3.5928300000000002</c:v>
                </c:pt>
                <c:pt idx="3419">
                  <c:v>3.5926800000000001</c:v>
                </c:pt>
                <c:pt idx="3420">
                  <c:v>3.5925199999999999</c:v>
                </c:pt>
                <c:pt idx="3421">
                  <c:v>3.5923699999999998</c:v>
                </c:pt>
                <c:pt idx="3422">
                  <c:v>3.5922100000000001</c:v>
                </c:pt>
                <c:pt idx="3423">
                  <c:v>3.59206</c:v>
                </c:pt>
                <c:pt idx="3424">
                  <c:v>3.5918999999999999</c:v>
                </c:pt>
                <c:pt idx="3425">
                  <c:v>3.5917500000000002</c:v>
                </c:pt>
                <c:pt idx="3426">
                  <c:v>3.5915900000000001</c:v>
                </c:pt>
                <c:pt idx="3427">
                  <c:v>3.59144</c:v>
                </c:pt>
                <c:pt idx="3428">
                  <c:v>3.5912799999999998</c:v>
                </c:pt>
                <c:pt idx="3429">
                  <c:v>3.5911200000000001</c:v>
                </c:pt>
                <c:pt idx="3430">
                  <c:v>3.59097</c:v>
                </c:pt>
                <c:pt idx="3431">
                  <c:v>3.5908099999999998</c:v>
                </c:pt>
                <c:pt idx="3432">
                  <c:v>3.5906500000000001</c:v>
                </c:pt>
                <c:pt idx="3433">
                  <c:v>3.5905</c:v>
                </c:pt>
                <c:pt idx="3434">
                  <c:v>3.5903399999999999</c:v>
                </c:pt>
                <c:pt idx="3435">
                  <c:v>3.5901800000000001</c:v>
                </c:pt>
                <c:pt idx="3436">
                  <c:v>3.5900300000000001</c:v>
                </c:pt>
                <c:pt idx="3437">
                  <c:v>3.5898699999999999</c:v>
                </c:pt>
                <c:pt idx="3438">
                  <c:v>3.5897100000000002</c:v>
                </c:pt>
                <c:pt idx="3439">
                  <c:v>3.58955</c:v>
                </c:pt>
                <c:pt idx="3440">
                  <c:v>3.5893899999999999</c:v>
                </c:pt>
                <c:pt idx="3441">
                  <c:v>3.5892300000000001</c:v>
                </c:pt>
                <c:pt idx="3442">
                  <c:v>3.58907</c:v>
                </c:pt>
                <c:pt idx="3443">
                  <c:v>3.5889099999999998</c:v>
                </c:pt>
                <c:pt idx="3444">
                  <c:v>3.5887500000000001</c:v>
                </c:pt>
                <c:pt idx="3445">
                  <c:v>3.5885899999999999</c:v>
                </c:pt>
                <c:pt idx="3446">
                  <c:v>3.5884299999999998</c:v>
                </c:pt>
                <c:pt idx="3447">
                  <c:v>3.5882700000000001</c:v>
                </c:pt>
                <c:pt idx="3448">
                  <c:v>3.5881099999999999</c:v>
                </c:pt>
                <c:pt idx="3449">
                  <c:v>3.5879500000000002</c:v>
                </c:pt>
                <c:pt idx="3450">
                  <c:v>3.58779</c:v>
                </c:pt>
                <c:pt idx="3451">
                  <c:v>3.5876199999999998</c:v>
                </c:pt>
                <c:pt idx="3452">
                  <c:v>3.5874600000000001</c:v>
                </c:pt>
                <c:pt idx="3453">
                  <c:v>3.5872999999999999</c:v>
                </c:pt>
                <c:pt idx="3454">
                  <c:v>3.5871400000000002</c:v>
                </c:pt>
                <c:pt idx="3455">
                  <c:v>3.58697</c:v>
                </c:pt>
                <c:pt idx="3456">
                  <c:v>3.5868099999999998</c:v>
                </c:pt>
                <c:pt idx="3457">
                  <c:v>3.5866400000000001</c:v>
                </c:pt>
                <c:pt idx="3458">
                  <c:v>3.5864799999999999</c:v>
                </c:pt>
                <c:pt idx="3459">
                  <c:v>3.5863100000000001</c:v>
                </c:pt>
                <c:pt idx="3460">
                  <c:v>3.5861499999999999</c:v>
                </c:pt>
                <c:pt idx="3461">
                  <c:v>3.5859800000000002</c:v>
                </c:pt>
                <c:pt idx="3462">
                  <c:v>3.58582</c:v>
                </c:pt>
                <c:pt idx="3463">
                  <c:v>3.5856499999999998</c:v>
                </c:pt>
                <c:pt idx="3464">
                  <c:v>3.58548</c:v>
                </c:pt>
                <c:pt idx="3465">
                  <c:v>3.5853199999999998</c:v>
                </c:pt>
                <c:pt idx="3466">
                  <c:v>3.5851500000000001</c:v>
                </c:pt>
                <c:pt idx="3467">
                  <c:v>3.5849799999999998</c:v>
                </c:pt>
                <c:pt idx="3468">
                  <c:v>3.5848100000000001</c:v>
                </c:pt>
                <c:pt idx="3469">
                  <c:v>3.5846399999999998</c:v>
                </c:pt>
                <c:pt idx="3470">
                  <c:v>3.58447</c:v>
                </c:pt>
                <c:pt idx="3471">
                  <c:v>3.5842999999999998</c:v>
                </c:pt>
                <c:pt idx="3472">
                  <c:v>3.58413</c:v>
                </c:pt>
                <c:pt idx="3473">
                  <c:v>3.5839599999999998</c:v>
                </c:pt>
                <c:pt idx="3474">
                  <c:v>3.58379</c:v>
                </c:pt>
                <c:pt idx="3475">
                  <c:v>3.5836199999999998</c:v>
                </c:pt>
                <c:pt idx="3476">
                  <c:v>3.58345</c:v>
                </c:pt>
                <c:pt idx="3477">
                  <c:v>3.5832700000000002</c:v>
                </c:pt>
                <c:pt idx="3478">
                  <c:v>3.5831</c:v>
                </c:pt>
                <c:pt idx="3479">
                  <c:v>3.5829200000000001</c:v>
                </c:pt>
                <c:pt idx="3480">
                  <c:v>3.5827499999999999</c:v>
                </c:pt>
                <c:pt idx="3481">
                  <c:v>3.5825800000000001</c:v>
                </c:pt>
                <c:pt idx="3482">
                  <c:v>3.5823999999999998</c:v>
                </c:pt>
                <c:pt idx="3483">
                  <c:v>3.58222</c:v>
                </c:pt>
                <c:pt idx="3484">
                  <c:v>3.5820500000000002</c:v>
                </c:pt>
                <c:pt idx="3485">
                  <c:v>3.5818699999999999</c:v>
                </c:pt>
                <c:pt idx="3486">
                  <c:v>3.58169</c:v>
                </c:pt>
                <c:pt idx="3487">
                  <c:v>3.5815100000000002</c:v>
                </c:pt>
                <c:pt idx="3488">
                  <c:v>3.58134</c:v>
                </c:pt>
                <c:pt idx="3489">
                  <c:v>3.5811600000000001</c:v>
                </c:pt>
                <c:pt idx="3490">
                  <c:v>3.5809799999999998</c:v>
                </c:pt>
                <c:pt idx="3491">
                  <c:v>3.5808</c:v>
                </c:pt>
                <c:pt idx="3492">
                  <c:v>3.5806200000000001</c:v>
                </c:pt>
                <c:pt idx="3493">
                  <c:v>3.5804299999999998</c:v>
                </c:pt>
                <c:pt idx="3494">
                  <c:v>3.5802499999999999</c:v>
                </c:pt>
                <c:pt idx="3495">
                  <c:v>3.5800700000000001</c:v>
                </c:pt>
                <c:pt idx="3496">
                  <c:v>3.5798899999999998</c:v>
                </c:pt>
                <c:pt idx="3497">
                  <c:v>3.5796999999999999</c:v>
                </c:pt>
                <c:pt idx="3498">
                  <c:v>3.57952</c:v>
                </c:pt>
                <c:pt idx="3499">
                  <c:v>3.5793300000000001</c:v>
                </c:pt>
                <c:pt idx="3500">
                  <c:v>3.5791499999999998</c:v>
                </c:pt>
                <c:pt idx="3501">
                  <c:v>3.5789599999999999</c:v>
                </c:pt>
                <c:pt idx="3502">
                  <c:v>3.57877</c:v>
                </c:pt>
                <c:pt idx="3503">
                  <c:v>3.5785800000000001</c:v>
                </c:pt>
                <c:pt idx="3504">
                  <c:v>3.5783999999999998</c:v>
                </c:pt>
                <c:pt idx="3505">
                  <c:v>3.5782099999999999</c:v>
                </c:pt>
                <c:pt idx="3506">
                  <c:v>3.57802</c:v>
                </c:pt>
                <c:pt idx="3507">
                  <c:v>3.5778300000000001</c:v>
                </c:pt>
                <c:pt idx="3508">
                  <c:v>3.5776400000000002</c:v>
                </c:pt>
                <c:pt idx="3509">
                  <c:v>3.5774400000000002</c:v>
                </c:pt>
                <c:pt idx="3510">
                  <c:v>3.5772499999999998</c:v>
                </c:pt>
                <c:pt idx="3511">
                  <c:v>3.5770599999999999</c:v>
                </c:pt>
                <c:pt idx="3512">
                  <c:v>3.5768599999999999</c:v>
                </c:pt>
                <c:pt idx="3513">
                  <c:v>3.57667</c:v>
                </c:pt>
                <c:pt idx="3514">
                  <c:v>3.57647</c:v>
                </c:pt>
                <c:pt idx="3515">
                  <c:v>3.5762700000000001</c:v>
                </c:pt>
                <c:pt idx="3516">
                  <c:v>3.5760800000000001</c:v>
                </c:pt>
                <c:pt idx="3517">
                  <c:v>3.5758800000000002</c:v>
                </c:pt>
                <c:pt idx="3518">
                  <c:v>3.5756800000000002</c:v>
                </c:pt>
                <c:pt idx="3519">
                  <c:v>3.5754800000000002</c:v>
                </c:pt>
                <c:pt idx="3520">
                  <c:v>3.5752799999999998</c:v>
                </c:pt>
                <c:pt idx="3521">
                  <c:v>3.5750799999999998</c:v>
                </c:pt>
                <c:pt idx="3522">
                  <c:v>3.5748799999999998</c:v>
                </c:pt>
                <c:pt idx="3523">
                  <c:v>3.5746699999999998</c:v>
                </c:pt>
                <c:pt idx="3524">
                  <c:v>3.5744699999999998</c:v>
                </c:pt>
                <c:pt idx="3525">
                  <c:v>3.5742699999999998</c:v>
                </c:pt>
                <c:pt idx="3526">
                  <c:v>3.5740599999999998</c:v>
                </c:pt>
                <c:pt idx="3527">
                  <c:v>3.5738500000000002</c:v>
                </c:pt>
                <c:pt idx="3528">
                  <c:v>3.5736500000000002</c:v>
                </c:pt>
                <c:pt idx="3529">
                  <c:v>3.5734400000000002</c:v>
                </c:pt>
                <c:pt idx="3530">
                  <c:v>3.5732300000000001</c:v>
                </c:pt>
                <c:pt idx="3531">
                  <c:v>3.5730200000000001</c:v>
                </c:pt>
                <c:pt idx="3532">
                  <c:v>3.57281</c:v>
                </c:pt>
                <c:pt idx="3533">
                  <c:v>3.5726</c:v>
                </c:pt>
                <c:pt idx="3534">
                  <c:v>3.5723799999999999</c:v>
                </c:pt>
                <c:pt idx="3535">
                  <c:v>3.5721699999999998</c:v>
                </c:pt>
                <c:pt idx="3536">
                  <c:v>3.5719599999999998</c:v>
                </c:pt>
                <c:pt idx="3537">
                  <c:v>3.5717400000000001</c:v>
                </c:pt>
                <c:pt idx="3538">
                  <c:v>3.57152</c:v>
                </c:pt>
                <c:pt idx="3539">
                  <c:v>3.57131</c:v>
                </c:pt>
                <c:pt idx="3540">
                  <c:v>3.5710899999999999</c:v>
                </c:pt>
                <c:pt idx="3541">
                  <c:v>3.5708700000000002</c:v>
                </c:pt>
                <c:pt idx="3542">
                  <c:v>3.5706500000000001</c:v>
                </c:pt>
                <c:pt idx="3543">
                  <c:v>3.57043</c:v>
                </c:pt>
                <c:pt idx="3544">
                  <c:v>3.5701999999999998</c:v>
                </c:pt>
                <c:pt idx="3545">
                  <c:v>3.5699800000000002</c:v>
                </c:pt>
                <c:pt idx="3546">
                  <c:v>3.56975</c:v>
                </c:pt>
                <c:pt idx="3547">
                  <c:v>3.5695299999999999</c:v>
                </c:pt>
                <c:pt idx="3548">
                  <c:v>3.5693000000000001</c:v>
                </c:pt>
                <c:pt idx="3549">
                  <c:v>3.56907</c:v>
                </c:pt>
                <c:pt idx="3550">
                  <c:v>3.5688399999999998</c:v>
                </c:pt>
                <c:pt idx="3551">
                  <c:v>3.5686100000000001</c:v>
                </c:pt>
                <c:pt idx="3552">
                  <c:v>3.5683799999999999</c:v>
                </c:pt>
                <c:pt idx="3553">
                  <c:v>3.5681500000000002</c:v>
                </c:pt>
                <c:pt idx="3554">
                  <c:v>3.56792</c:v>
                </c:pt>
                <c:pt idx="3555">
                  <c:v>3.5676800000000002</c:v>
                </c:pt>
                <c:pt idx="3556">
                  <c:v>3.56745</c:v>
                </c:pt>
                <c:pt idx="3557">
                  <c:v>3.5672100000000002</c:v>
                </c:pt>
                <c:pt idx="3558">
                  <c:v>3.56697</c:v>
                </c:pt>
                <c:pt idx="3559">
                  <c:v>3.5667300000000002</c:v>
                </c:pt>
                <c:pt idx="3560">
                  <c:v>3.5664899999999999</c:v>
                </c:pt>
                <c:pt idx="3561">
                  <c:v>3.5662500000000001</c:v>
                </c:pt>
                <c:pt idx="3562">
                  <c:v>3.5660099999999999</c:v>
                </c:pt>
                <c:pt idx="3563">
                  <c:v>3.56576</c:v>
                </c:pt>
                <c:pt idx="3564">
                  <c:v>3.5655199999999998</c:v>
                </c:pt>
                <c:pt idx="3565">
                  <c:v>3.5652699999999999</c:v>
                </c:pt>
                <c:pt idx="3566">
                  <c:v>3.5650200000000001</c:v>
                </c:pt>
                <c:pt idx="3567">
                  <c:v>3.5647700000000002</c:v>
                </c:pt>
                <c:pt idx="3568">
                  <c:v>3.5645199999999999</c:v>
                </c:pt>
                <c:pt idx="3569">
                  <c:v>3.56427</c:v>
                </c:pt>
                <c:pt idx="3570">
                  <c:v>3.5640100000000001</c:v>
                </c:pt>
                <c:pt idx="3571">
                  <c:v>3.5637599999999998</c:v>
                </c:pt>
                <c:pt idx="3572">
                  <c:v>3.5634999999999999</c:v>
                </c:pt>
                <c:pt idx="3573">
                  <c:v>3.56324</c:v>
                </c:pt>
                <c:pt idx="3574">
                  <c:v>3.5629900000000001</c:v>
                </c:pt>
                <c:pt idx="3575">
                  <c:v>3.5627300000000002</c:v>
                </c:pt>
                <c:pt idx="3576">
                  <c:v>3.5624600000000002</c:v>
                </c:pt>
                <c:pt idx="3577">
                  <c:v>3.5621999999999998</c:v>
                </c:pt>
                <c:pt idx="3578">
                  <c:v>3.5619399999999999</c:v>
                </c:pt>
                <c:pt idx="3579">
                  <c:v>3.5616699999999999</c:v>
                </c:pt>
                <c:pt idx="3580">
                  <c:v>3.5613999999999999</c:v>
                </c:pt>
                <c:pt idx="3581">
                  <c:v>3.5611299999999999</c:v>
                </c:pt>
                <c:pt idx="3582">
                  <c:v>3.5608599999999999</c:v>
                </c:pt>
                <c:pt idx="3583">
                  <c:v>3.5605899999999999</c:v>
                </c:pt>
                <c:pt idx="3584">
                  <c:v>3.5603199999999999</c:v>
                </c:pt>
                <c:pt idx="3585">
                  <c:v>3.5600399999999999</c:v>
                </c:pt>
                <c:pt idx="3586">
                  <c:v>3.5597699999999999</c:v>
                </c:pt>
                <c:pt idx="3587">
                  <c:v>3.5594899999999998</c:v>
                </c:pt>
                <c:pt idx="3588">
                  <c:v>3.5592100000000002</c:v>
                </c:pt>
                <c:pt idx="3589">
                  <c:v>3.5589300000000001</c:v>
                </c:pt>
                <c:pt idx="3590">
                  <c:v>3.55864</c:v>
                </c:pt>
                <c:pt idx="3591">
                  <c:v>3.55836</c:v>
                </c:pt>
                <c:pt idx="3592">
                  <c:v>3.5580699999999998</c:v>
                </c:pt>
                <c:pt idx="3593">
                  <c:v>3.5577899999999998</c:v>
                </c:pt>
                <c:pt idx="3594">
                  <c:v>3.55749</c:v>
                </c:pt>
                <c:pt idx="3595">
                  <c:v>3.5571999999999999</c:v>
                </c:pt>
                <c:pt idx="3596">
                  <c:v>3.5569099999999998</c:v>
                </c:pt>
                <c:pt idx="3597">
                  <c:v>3.5566200000000001</c:v>
                </c:pt>
                <c:pt idx="3598">
                  <c:v>3.5563199999999999</c:v>
                </c:pt>
                <c:pt idx="3599">
                  <c:v>3.5560200000000002</c:v>
                </c:pt>
                <c:pt idx="3600">
                  <c:v>3.55572</c:v>
                </c:pt>
                <c:pt idx="3601">
                  <c:v>3.5554199999999998</c:v>
                </c:pt>
                <c:pt idx="3602">
                  <c:v>3.5551200000000001</c:v>
                </c:pt>
                <c:pt idx="3603">
                  <c:v>3.5548099999999998</c:v>
                </c:pt>
                <c:pt idx="3604">
                  <c:v>3.5545100000000001</c:v>
                </c:pt>
                <c:pt idx="3605">
                  <c:v>3.5541999999999998</c:v>
                </c:pt>
                <c:pt idx="3606">
                  <c:v>3.55389</c:v>
                </c:pt>
                <c:pt idx="3607">
                  <c:v>3.5535700000000001</c:v>
                </c:pt>
                <c:pt idx="3608">
                  <c:v>3.5532599999999999</c:v>
                </c:pt>
                <c:pt idx="3609">
                  <c:v>3.55294</c:v>
                </c:pt>
                <c:pt idx="3610">
                  <c:v>3.5526300000000002</c:v>
                </c:pt>
                <c:pt idx="3611">
                  <c:v>3.5522999999999998</c:v>
                </c:pt>
                <c:pt idx="3612">
                  <c:v>3.5519799999999999</c:v>
                </c:pt>
                <c:pt idx="3613">
                  <c:v>3.55166</c:v>
                </c:pt>
                <c:pt idx="3614">
                  <c:v>3.5513300000000001</c:v>
                </c:pt>
                <c:pt idx="3615">
                  <c:v>3.5510100000000002</c:v>
                </c:pt>
                <c:pt idx="3616">
                  <c:v>3.5506799999999998</c:v>
                </c:pt>
                <c:pt idx="3617">
                  <c:v>3.5503399999999998</c:v>
                </c:pt>
                <c:pt idx="3618">
                  <c:v>3.5500099999999999</c:v>
                </c:pt>
                <c:pt idx="3619">
                  <c:v>3.5496699999999999</c:v>
                </c:pt>
                <c:pt idx="3620">
                  <c:v>3.5493399999999999</c:v>
                </c:pt>
                <c:pt idx="3621">
                  <c:v>3.5489899999999999</c:v>
                </c:pt>
                <c:pt idx="3622">
                  <c:v>3.5486499999999999</c:v>
                </c:pt>
                <c:pt idx="3623">
                  <c:v>3.5483099999999999</c:v>
                </c:pt>
                <c:pt idx="3624">
                  <c:v>3.5479599999999998</c:v>
                </c:pt>
                <c:pt idx="3625">
                  <c:v>3.5476100000000002</c:v>
                </c:pt>
                <c:pt idx="3626">
                  <c:v>3.5472600000000001</c:v>
                </c:pt>
                <c:pt idx="3627">
                  <c:v>3.54691</c:v>
                </c:pt>
                <c:pt idx="3628">
                  <c:v>3.5465499999999999</c:v>
                </c:pt>
                <c:pt idx="3629">
                  <c:v>3.5461999999999998</c:v>
                </c:pt>
                <c:pt idx="3630">
                  <c:v>3.5458400000000001</c:v>
                </c:pt>
                <c:pt idx="3631">
                  <c:v>3.54548</c:v>
                </c:pt>
                <c:pt idx="3632">
                  <c:v>3.5451100000000002</c:v>
                </c:pt>
                <c:pt idx="3633">
                  <c:v>3.54474</c:v>
                </c:pt>
                <c:pt idx="3634">
                  <c:v>3.5443799999999999</c:v>
                </c:pt>
                <c:pt idx="3635">
                  <c:v>3.5440100000000001</c:v>
                </c:pt>
                <c:pt idx="3636">
                  <c:v>3.5436299999999998</c:v>
                </c:pt>
                <c:pt idx="3637">
                  <c:v>3.5432600000000001</c:v>
                </c:pt>
                <c:pt idx="3638">
                  <c:v>3.5428799999999998</c:v>
                </c:pt>
                <c:pt idx="3639">
                  <c:v>3.5425</c:v>
                </c:pt>
                <c:pt idx="3640">
                  <c:v>3.5421100000000001</c:v>
                </c:pt>
                <c:pt idx="3641">
                  <c:v>3.5417299999999998</c:v>
                </c:pt>
                <c:pt idx="3642">
                  <c:v>3.5413399999999999</c:v>
                </c:pt>
                <c:pt idx="3643">
                  <c:v>3.54095</c:v>
                </c:pt>
                <c:pt idx="3644">
                  <c:v>3.5405600000000002</c:v>
                </c:pt>
                <c:pt idx="3645">
                  <c:v>3.5401600000000002</c:v>
                </c:pt>
                <c:pt idx="3646">
                  <c:v>3.5397599999999998</c:v>
                </c:pt>
                <c:pt idx="3647">
                  <c:v>3.5393599999999998</c:v>
                </c:pt>
                <c:pt idx="3648">
                  <c:v>3.5389599999999999</c:v>
                </c:pt>
                <c:pt idx="3649">
                  <c:v>3.5385499999999999</c:v>
                </c:pt>
                <c:pt idx="3650">
                  <c:v>3.5381499999999999</c:v>
                </c:pt>
                <c:pt idx="3651">
                  <c:v>3.5377399999999999</c:v>
                </c:pt>
                <c:pt idx="3652">
                  <c:v>3.5373199999999998</c:v>
                </c:pt>
                <c:pt idx="3653">
                  <c:v>3.5369100000000002</c:v>
                </c:pt>
                <c:pt idx="3654">
                  <c:v>3.5364900000000001</c:v>
                </c:pt>
                <c:pt idx="3655">
                  <c:v>3.53607</c:v>
                </c:pt>
                <c:pt idx="3656">
                  <c:v>3.5356399999999999</c:v>
                </c:pt>
                <c:pt idx="3657">
                  <c:v>3.5352199999999998</c:v>
                </c:pt>
                <c:pt idx="3658">
                  <c:v>3.5347900000000001</c:v>
                </c:pt>
                <c:pt idx="3659">
                  <c:v>3.5343499999999999</c:v>
                </c:pt>
                <c:pt idx="3660">
                  <c:v>3.5339200000000002</c:v>
                </c:pt>
                <c:pt idx="3661">
                  <c:v>3.53348</c:v>
                </c:pt>
                <c:pt idx="3662">
                  <c:v>3.5330400000000002</c:v>
                </c:pt>
                <c:pt idx="3663">
                  <c:v>3.5326</c:v>
                </c:pt>
                <c:pt idx="3664">
                  <c:v>3.5321500000000001</c:v>
                </c:pt>
                <c:pt idx="3665">
                  <c:v>3.5316999999999998</c:v>
                </c:pt>
                <c:pt idx="3666">
                  <c:v>3.53125</c:v>
                </c:pt>
                <c:pt idx="3667">
                  <c:v>3.5307900000000001</c:v>
                </c:pt>
                <c:pt idx="3668">
                  <c:v>3.5303399999999998</c:v>
                </c:pt>
                <c:pt idx="3669">
                  <c:v>3.5298799999999999</c:v>
                </c:pt>
                <c:pt idx="3670">
                  <c:v>3.5294099999999999</c:v>
                </c:pt>
                <c:pt idx="3671">
                  <c:v>3.52894</c:v>
                </c:pt>
                <c:pt idx="3672">
                  <c:v>3.52847</c:v>
                </c:pt>
                <c:pt idx="3673">
                  <c:v>3.528</c:v>
                </c:pt>
                <c:pt idx="3674">
                  <c:v>3.5275300000000001</c:v>
                </c:pt>
                <c:pt idx="3675">
                  <c:v>3.52705</c:v>
                </c:pt>
                <c:pt idx="3676">
                  <c:v>3.52657</c:v>
                </c:pt>
                <c:pt idx="3677">
                  <c:v>3.5260799999999999</c:v>
                </c:pt>
                <c:pt idx="3678">
                  <c:v>3.5255899999999998</c:v>
                </c:pt>
                <c:pt idx="3679">
                  <c:v>3.5251000000000001</c:v>
                </c:pt>
                <c:pt idx="3680">
                  <c:v>3.52461</c:v>
                </c:pt>
                <c:pt idx="3681">
                  <c:v>3.5241099999999999</c:v>
                </c:pt>
                <c:pt idx="3682">
                  <c:v>3.5236100000000001</c:v>
                </c:pt>
                <c:pt idx="3683">
                  <c:v>3.52311</c:v>
                </c:pt>
                <c:pt idx="3684">
                  <c:v>3.5226000000000002</c:v>
                </c:pt>
                <c:pt idx="3685">
                  <c:v>3.5220899999999999</c:v>
                </c:pt>
                <c:pt idx="3686">
                  <c:v>3.5215800000000002</c:v>
                </c:pt>
                <c:pt idx="3687">
                  <c:v>3.5210599999999999</c:v>
                </c:pt>
                <c:pt idx="3688">
                  <c:v>3.52054</c:v>
                </c:pt>
                <c:pt idx="3689">
                  <c:v>3.5200200000000001</c:v>
                </c:pt>
                <c:pt idx="3690">
                  <c:v>3.5194899999999998</c:v>
                </c:pt>
                <c:pt idx="3691">
                  <c:v>3.5189599999999999</c:v>
                </c:pt>
                <c:pt idx="3692">
                  <c:v>3.5184299999999999</c:v>
                </c:pt>
                <c:pt idx="3693">
                  <c:v>3.51789</c:v>
                </c:pt>
                <c:pt idx="3694">
                  <c:v>3.51735</c:v>
                </c:pt>
                <c:pt idx="3695">
                  <c:v>3.51681</c:v>
                </c:pt>
                <c:pt idx="3696">
                  <c:v>3.5162599999999999</c:v>
                </c:pt>
                <c:pt idx="3697">
                  <c:v>3.51572</c:v>
                </c:pt>
                <c:pt idx="3698">
                  <c:v>3.5151599999999998</c:v>
                </c:pt>
                <c:pt idx="3699">
                  <c:v>3.5146099999999998</c:v>
                </c:pt>
                <c:pt idx="3700">
                  <c:v>3.5140500000000001</c:v>
                </c:pt>
                <c:pt idx="3701">
                  <c:v>3.5134799999999999</c:v>
                </c:pt>
                <c:pt idx="3702">
                  <c:v>3.5129199999999998</c:v>
                </c:pt>
                <c:pt idx="3703">
                  <c:v>3.5123500000000001</c:v>
                </c:pt>
                <c:pt idx="3704">
                  <c:v>3.5117699999999998</c:v>
                </c:pt>
                <c:pt idx="3705">
                  <c:v>3.5112000000000001</c:v>
                </c:pt>
                <c:pt idx="3706">
                  <c:v>3.5106199999999999</c:v>
                </c:pt>
                <c:pt idx="3707">
                  <c:v>3.51003</c:v>
                </c:pt>
                <c:pt idx="3708">
                  <c:v>3.5094500000000002</c:v>
                </c:pt>
                <c:pt idx="3709">
                  <c:v>3.5088599999999999</c:v>
                </c:pt>
                <c:pt idx="3710">
                  <c:v>3.5082599999999999</c:v>
                </c:pt>
                <c:pt idx="3711">
                  <c:v>3.50766</c:v>
                </c:pt>
                <c:pt idx="3712">
                  <c:v>3.5070600000000001</c:v>
                </c:pt>
                <c:pt idx="3713">
                  <c:v>3.5064600000000001</c:v>
                </c:pt>
                <c:pt idx="3714">
                  <c:v>3.5058500000000001</c:v>
                </c:pt>
                <c:pt idx="3715">
                  <c:v>3.5052400000000001</c:v>
                </c:pt>
                <c:pt idx="3716">
                  <c:v>3.5046200000000001</c:v>
                </c:pt>
                <c:pt idx="3717">
                  <c:v>3.504</c:v>
                </c:pt>
                <c:pt idx="3718">
                  <c:v>3.5033799999999999</c:v>
                </c:pt>
                <c:pt idx="3719">
                  <c:v>3.5027499999999998</c:v>
                </c:pt>
                <c:pt idx="3720">
                  <c:v>3.5021200000000001</c:v>
                </c:pt>
                <c:pt idx="3721">
                  <c:v>3.50149</c:v>
                </c:pt>
                <c:pt idx="3722">
                  <c:v>3.5008499999999998</c:v>
                </c:pt>
                <c:pt idx="3723">
                  <c:v>3.50021</c:v>
                </c:pt>
                <c:pt idx="3724">
                  <c:v>3.4995699999999998</c:v>
                </c:pt>
                <c:pt idx="3725">
                  <c:v>3.49892</c:v>
                </c:pt>
                <c:pt idx="3726">
                  <c:v>3.4982700000000002</c:v>
                </c:pt>
                <c:pt idx="3727">
                  <c:v>3.4976099999999999</c:v>
                </c:pt>
                <c:pt idx="3728">
                  <c:v>3.49695</c:v>
                </c:pt>
                <c:pt idx="3729">
                  <c:v>3.4962900000000001</c:v>
                </c:pt>
                <c:pt idx="3730">
                  <c:v>3.4956299999999998</c:v>
                </c:pt>
                <c:pt idx="3731">
                  <c:v>3.4949599999999998</c:v>
                </c:pt>
                <c:pt idx="3732">
                  <c:v>3.4942799999999998</c:v>
                </c:pt>
                <c:pt idx="3733">
                  <c:v>3.4935999999999998</c:v>
                </c:pt>
                <c:pt idx="3734">
                  <c:v>3.4929199999999998</c:v>
                </c:pt>
                <c:pt idx="3735">
                  <c:v>3.4922399999999998</c:v>
                </c:pt>
                <c:pt idx="3736">
                  <c:v>3.4915500000000002</c:v>
                </c:pt>
                <c:pt idx="3737">
                  <c:v>3.4908600000000001</c:v>
                </c:pt>
                <c:pt idx="3738">
                  <c:v>3.4901599999999999</c:v>
                </c:pt>
                <c:pt idx="3739">
                  <c:v>3.4894599999999998</c:v>
                </c:pt>
                <c:pt idx="3740">
                  <c:v>3.4887600000000001</c:v>
                </c:pt>
                <c:pt idx="3741">
                  <c:v>3.4880499999999999</c:v>
                </c:pt>
                <c:pt idx="3742">
                  <c:v>3.4873400000000001</c:v>
                </c:pt>
                <c:pt idx="3743">
                  <c:v>3.4866299999999999</c:v>
                </c:pt>
                <c:pt idx="3744">
                  <c:v>3.4859100000000001</c:v>
                </c:pt>
                <c:pt idx="3745">
                  <c:v>3.4851899999999998</c:v>
                </c:pt>
                <c:pt idx="3746">
                  <c:v>3.4844599999999999</c:v>
                </c:pt>
                <c:pt idx="3747">
                  <c:v>3.48373</c:v>
                </c:pt>
                <c:pt idx="3748">
                  <c:v>3.4830000000000001</c:v>
                </c:pt>
                <c:pt idx="3749">
                  <c:v>3.4822600000000001</c:v>
                </c:pt>
                <c:pt idx="3750">
                  <c:v>3.4815200000000002</c:v>
                </c:pt>
                <c:pt idx="3751">
                  <c:v>3.4807700000000001</c:v>
                </c:pt>
                <c:pt idx="3752">
                  <c:v>3.4800200000000001</c:v>
                </c:pt>
                <c:pt idx="3753">
                  <c:v>3.4792700000000001</c:v>
                </c:pt>
                <c:pt idx="3754">
                  <c:v>3.4785200000000001</c:v>
                </c:pt>
                <c:pt idx="3755">
                  <c:v>3.47776</c:v>
                </c:pt>
                <c:pt idx="3756">
                  <c:v>3.4769899999999998</c:v>
                </c:pt>
                <c:pt idx="3757">
                  <c:v>3.4762200000000001</c:v>
                </c:pt>
                <c:pt idx="3758">
                  <c:v>3.4754499999999999</c:v>
                </c:pt>
                <c:pt idx="3759">
                  <c:v>3.4746800000000002</c:v>
                </c:pt>
                <c:pt idx="3760">
                  <c:v>3.4739</c:v>
                </c:pt>
                <c:pt idx="3761">
                  <c:v>3.4731100000000001</c:v>
                </c:pt>
                <c:pt idx="3762">
                  <c:v>3.4723299999999999</c:v>
                </c:pt>
                <c:pt idx="3763">
                  <c:v>3.4715400000000001</c:v>
                </c:pt>
                <c:pt idx="3764">
                  <c:v>3.4707400000000002</c:v>
                </c:pt>
                <c:pt idx="3765">
                  <c:v>3.4699399999999998</c:v>
                </c:pt>
                <c:pt idx="3766">
                  <c:v>3.4691399999999999</c:v>
                </c:pt>
                <c:pt idx="3767">
                  <c:v>3.4683299999999999</c:v>
                </c:pt>
                <c:pt idx="3768">
                  <c:v>3.4675199999999999</c:v>
                </c:pt>
                <c:pt idx="3769">
                  <c:v>3.46671</c:v>
                </c:pt>
                <c:pt idx="3770">
                  <c:v>3.4658899999999999</c:v>
                </c:pt>
                <c:pt idx="3771">
                  <c:v>3.4650699999999999</c:v>
                </c:pt>
                <c:pt idx="3772">
                  <c:v>3.4642400000000002</c:v>
                </c:pt>
                <c:pt idx="3773">
                  <c:v>3.4634100000000001</c:v>
                </c:pt>
                <c:pt idx="3774">
                  <c:v>3.46258</c:v>
                </c:pt>
                <c:pt idx="3775">
                  <c:v>3.4617399999999998</c:v>
                </c:pt>
                <c:pt idx="3776">
                  <c:v>3.46089</c:v>
                </c:pt>
                <c:pt idx="3777">
                  <c:v>3.4600499999999998</c:v>
                </c:pt>
                <c:pt idx="3778">
                  <c:v>3.45919</c:v>
                </c:pt>
                <c:pt idx="3779">
                  <c:v>3.4583400000000002</c:v>
                </c:pt>
                <c:pt idx="3780">
                  <c:v>3.4574799999999999</c:v>
                </c:pt>
                <c:pt idx="3781">
                  <c:v>3.45661</c:v>
                </c:pt>
                <c:pt idx="3782">
                  <c:v>3.4557500000000001</c:v>
                </c:pt>
                <c:pt idx="3783">
                  <c:v>3.4548700000000001</c:v>
                </c:pt>
                <c:pt idx="3784">
                  <c:v>3.4540000000000002</c:v>
                </c:pt>
                <c:pt idx="3785">
                  <c:v>3.4531100000000001</c:v>
                </c:pt>
                <c:pt idx="3786">
                  <c:v>3.4522300000000001</c:v>
                </c:pt>
                <c:pt idx="3787">
                  <c:v>3.4513400000000001</c:v>
                </c:pt>
                <c:pt idx="3788">
                  <c:v>3.45044</c:v>
                </c:pt>
                <c:pt idx="3789">
                  <c:v>3.4495399999999998</c:v>
                </c:pt>
                <c:pt idx="3790">
                  <c:v>3.4486400000000001</c:v>
                </c:pt>
                <c:pt idx="3791">
                  <c:v>3.44773</c:v>
                </c:pt>
                <c:pt idx="3792">
                  <c:v>3.4468200000000002</c:v>
                </c:pt>
                <c:pt idx="3793">
                  <c:v>3.4459</c:v>
                </c:pt>
                <c:pt idx="3794">
                  <c:v>3.4449800000000002</c:v>
                </c:pt>
                <c:pt idx="3795">
                  <c:v>3.4440499999999998</c:v>
                </c:pt>
                <c:pt idx="3796">
                  <c:v>3.44312</c:v>
                </c:pt>
                <c:pt idx="3797">
                  <c:v>3.44218</c:v>
                </c:pt>
                <c:pt idx="3798">
                  <c:v>3.4412400000000001</c:v>
                </c:pt>
                <c:pt idx="3799">
                  <c:v>3.4402900000000001</c:v>
                </c:pt>
                <c:pt idx="3800">
                  <c:v>3.4393400000000001</c:v>
                </c:pt>
                <c:pt idx="3801">
                  <c:v>3.43838</c:v>
                </c:pt>
                <c:pt idx="3802">
                  <c:v>3.4374199999999999</c:v>
                </c:pt>
                <c:pt idx="3803">
                  <c:v>3.4364499999999998</c:v>
                </c:pt>
                <c:pt idx="3804">
                  <c:v>3.4354800000000001</c:v>
                </c:pt>
                <c:pt idx="3805">
                  <c:v>3.4344999999999999</c:v>
                </c:pt>
                <c:pt idx="3806">
                  <c:v>3.4335200000000001</c:v>
                </c:pt>
                <c:pt idx="3807">
                  <c:v>3.4325299999999999</c:v>
                </c:pt>
                <c:pt idx="3808">
                  <c:v>3.43153</c:v>
                </c:pt>
                <c:pt idx="3809">
                  <c:v>3.4305300000000001</c:v>
                </c:pt>
                <c:pt idx="3810">
                  <c:v>3.4295200000000001</c:v>
                </c:pt>
                <c:pt idx="3811">
                  <c:v>3.4285100000000002</c:v>
                </c:pt>
                <c:pt idx="3812">
                  <c:v>3.4275000000000002</c:v>
                </c:pt>
                <c:pt idx="3813">
                  <c:v>3.4264700000000001</c:v>
                </c:pt>
                <c:pt idx="3814">
                  <c:v>3.42544</c:v>
                </c:pt>
                <c:pt idx="3815">
                  <c:v>3.42441</c:v>
                </c:pt>
                <c:pt idx="3816">
                  <c:v>3.4233600000000002</c:v>
                </c:pt>
                <c:pt idx="3817">
                  <c:v>3.42231</c:v>
                </c:pt>
                <c:pt idx="3818">
                  <c:v>3.4212600000000002</c:v>
                </c:pt>
                <c:pt idx="3819">
                  <c:v>3.4201999999999999</c:v>
                </c:pt>
                <c:pt idx="3820">
                  <c:v>3.41913</c:v>
                </c:pt>
                <c:pt idx="3821">
                  <c:v>3.4180600000000001</c:v>
                </c:pt>
                <c:pt idx="3822">
                  <c:v>3.4169800000000001</c:v>
                </c:pt>
                <c:pt idx="3823">
                  <c:v>3.4158900000000001</c:v>
                </c:pt>
                <c:pt idx="3824">
                  <c:v>3.41479</c:v>
                </c:pt>
                <c:pt idx="3825">
                  <c:v>3.4136899999999999</c:v>
                </c:pt>
                <c:pt idx="3826">
                  <c:v>3.4125800000000002</c:v>
                </c:pt>
                <c:pt idx="3827">
                  <c:v>3.4114599999999999</c:v>
                </c:pt>
                <c:pt idx="3828">
                  <c:v>3.4103400000000001</c:v>
                </c:pt>
                <c:pt idx="3829">
                  <c:v>3.4092099999999999</c:v>
                </c:pt>
                <c:pt idx="3830">
                  <c:v>3.4080699999999999</c:v>
                </c:pt>
                <c:pt idx="3831">
                  <c:v>3.4069199999999999</c:v>
                </c:pt>
                <c:pt idx="3832">
                  <c:v>3.40577</c:v>
                </c:pt>
                <c:pt idx="3833">
                  <c:v>3.4046099999999999</c:v>
                </c:pt>
                <c:pt idx="3834">
                  <c:v>3.4034399999999998</c:v>
                </c:pt>
                <c:pt idx="3835">
                  <c:v>3.4022600000000001</c:v>
                </c:pt>
                <c:pt idx="3836">
                  <c:v>3.4010699999999998</c:v>
                </c:pt>
                <c:pt idx="3837">
                  <c:v>3.39988</c:v>
                </c:pt>
                <c:pt idx="3838">
                  <c:v>3.3986700000000001</c:v>
                </c:pt>
                <c:pt idx="3839">
                  <c:v>3.3974600000000001</c:v>
                </c:pt>
                <c:pt idx="3840">
                  <c:v>3.3962400000000001</c:v>
                </c:pt>
                <c:pt idx="3841">
                  <c:v>3.3950100000000001</c:v>
                </c:pt>
                <c:pt idx="3842">
                  <c:v>3.39377</c:v>
                </c:pt>
                <c:pt idx="3843">
                  <c:v>3.3925200000000002</c:v>
                </c:pt>
                <c:pt idx="3844">
                  <c:v>3.39127</c:v>
                </c:pt>
                <c:pt idx="3845">
                  <c:v>3.39</c:v>
                </c:pt>
                <c:pt idx="3846">
                  <c:v>3.3887200000000002</c:v>
                </c:pt>
                <c:pt idx="3847">
                  <c:v>3.3874399999999998</c:v>
                </c:pt>
                <c:pt idx="3848">
                  <c:v>3.3861400000000001</c:v>
                </c:pt>
                <c:pt idx="3849">
                  <c:v>3.3848400000000001</c:v>
                </c:pt>
                <c:pt idx="3850">
                  <c:v>3.3835199999999999</c:v>
                </c:pt>
                <c:pt idx="3851">
                  <c:v>3.38219</c:v>
                </c:pt>
                <c:pt idx="3852">
                  <c:v>3.3808600000000002</c:v>
                </c:pt>
                <c:pt idx="3853">
                  <c:v>3.3795099999999998</c:v>
                </c:pt>
                <c:pt idx="3854">
                  <c:v>3.3781500000000002</c:v>
                </c:pt>
                <c:pt idx="3855">
                  <c:v>3.3767800000000001</c:v>
                </c:pt>
                <c:pt idx="3856">
                  <c:v>3.3754</c:v>
                </c:pt>
                <c:pt idx="3857">
                  <c:v>3.3740100000000002</c:v>
                </c:pt>
                <c:pt idx="3858">
                  <c:v>3.3726099999999999</c:v>
                </c:pt>
                <c:pt idx="3859">
                  <c:v>3.3712</c:v>
                </c:pt>
                <c:pt idx="3860">
                  <c:v>3.3697699999999999</c:v>
                </c:pt>
                <c:pt idx="3861">
                  <c:v>3.3683299999999998</c:v>
                </c:pt>
                <c:pt idx="3862">
                  <c:v>3.3668800000000001</c:v>
                </c:pt>
                <c:pt idx="3863">
                  <c:v>3.3654199999999999</c:v>
                </c:pt>
                <c:pt idx="3864">
                  <c:v>3.36395</c:v>
                </c:pt>
                <c:pt idx="3865">
                  <c:v>3.36246</c:v>
                </c:pt>
                <c:pt idx="3866">
                  <c:v>3.3609599999999999</c:v>
                </c:pt>
                <c:pt idx="3867">
                  <c:v>3.3594499999999998</c:v>
                </c:pt>
                <c:pt idx="3868">
                  <c:v>3.3579300000000001</c:v>
                </c:pt>
                <c:pt idx="3869">
                  <c:v>3.3563900000000002</c:v>
                </c:pt>
                <c:pt idx="3870">
                  <c:v>3.3548399999999998</c:v>
                </c:pt>
                <c:pt idx="3871">
                  <c:v>3.3532700000000002</c:v>
                </c:pt>
                <c:pt idx="3872">
                  <c:v>3.3516900000000001</c:v>
                </c:pt>
                <c:pt idx="3873">
                  <c:v>3.3500999999999999</c:v>
                </c:pt>
                <c:pt idx="3874">
                  <c:v>3.34849</c:v>
                </c:pt>
                <c:pt idx="3875">
                  <c:v>3.34687</c:v>
                </c:pt>
                <c:pt idx="3876">
                  <c:v>3.34524</c:v>
                </c:pt>
                <c:pt idx="3877">
                  <c:v>3.3435899999999998</c:v>
                </c:pt>
                <c:pt idx="3878">
                  <c:v>3.34192</c:v>
                </c:pt>
                <c:pt idx="3879">
                  <c:v>3.3402500000000002</c:v>
                </c:pt>
                <c:pt idx="3880">
                  <c:v>3.3385500000000001</c:v>
                </c:pt>
                <c:pt idx="3881">
                  <c:v>3.33684</c:v>
                </c:pt>
                <c:pt idx="3882">
                  <c:v>3.3351099999999998</c:v>
                </c:pt>
                <c:pt idx="3883">
                  <c:v>3.3333699999999999</c:v>
                </c:pt>
                <c:pt idx="3884">
                  <c:v>3.33161</c:v>
                </c:pt>
                <c:pt idx="3885">
                  <c:v>3.3298399999999999</c:v>
                </c:pt>
                <c:pt idx="3886">
                  <c:v>3.3280500000000002</c:v>
                </c:pt>
                <c:pt idx="3887">
                  <c:v>3.3262399999999999</c:v>
                </c:pt>
                <c:pt idx="3888">
                  <c:v>3.3244199999999999</c:v>
                </c:pt>
                <c:pt idx="3889">
                  <c:v>3.3225799999999999</c:v>
                </c:pt>
                <c:pt idx="3890">
                  <c:v>3.3207200000000001</c:v>
                </c:pt>
                <c:pt idx="3891">
                  <c:v>3.3188499999999999</c:v>
                </c:pt>
                <c:pt idx="3892">
                  <c:v>3.3169499999999998</c:v>
                </c:pt>
                <c:pt idx="3893">
                  <c:v>3.3150400000000002</c:v>
                </c:pt>
                <c:pt idx="3894">
                  <c:v>3.31311</c:v>
                </c:pt>
                <c:pt idx="3895">
                  <c:v>3.3111700000000002</c:v>
                </c:pt>
                <c:pt idx="3896">
                  <c:v>3.3092000000000001</c:v>
                </c:pt>
                <c:pt idx="3897">
                  <c:v>3.30721</c:v>
                </c:pt>
                <c:pt idx="3898">
                  <c:v>3.3052100000000002</c:v>
                </c:pt>
                <c:pt idx="3899">
                  <c:v>3.3031899999999998</c:v>
                </c:pt>
                <c:pt idx="3900">
                  <c:v>3.3011400000000002</c:v>
                </c:pt>
                <c:pt idx="3901">
                  <c:v>3.29908</c:v>
                </c:pt>
                <c:pt idx="3902">
                  <c:v>3.2970000000000002</c:v>
                </c:pt>
                <c:pt idx="3903">
                  <c:v>3.2948900000000001</c:v>
                </c:pt>
                <c:pt idx="3904">
                  <c:v>3.29277</c:v>
                </c:pt>
                <c:pt idx="3905">
                  <c:v>3.2906200000000001</c:v>
                </c:pt>
                <c:pt idx="3906">
                  <c:v>3.2884600000000002</c:v>
                </c:pt>
                <c:pt idx="3907">
                  <c:v>3.28627</c:v>
                </c:pt>
                <c:pt idx="3908">
                  <c:v>3.2840600000000002</c:v>
                </c:pt>
                <c:pt idx="3909">
                  <c:v>3.2818299999999998</c:v>
                </c:pt>
                <c:pt idx="3910">
                  <c:v>3.2795800000000002</c:v>
                </c:pt>
                <c:pt idx="3911">
                  <c:v>3.2772999999999999</c:v>
                </c:pt>
                <c:pt idx="3912">
                  <c:v>3.2749999999999999</c:v>
                </c:pt>
                <c:pt idx="3913">
                  <c:v>3.2726799999999998</c:v>
                </c:pt>
                <c:pt idx="3914">
                  <c:v>3.27033</c:v>
                </c:pt>
                <c:pt idx="3915">
                  <c:v>3.26797</c:v>
                </c:pt>
                <c:pt idx="3916">
                  <c:v>3.2655699999999999</c:v>
                </c:pt>
                <c:pt idx="3917">
                  <c:v>3.26315</c:v>
                </c:pt>
                <c:pt idx="3918">
                  <c:v>3.26071</c:v>
                </c:pt>
                <c:pt idx="3919">
                  <c:v>3.2582399999999998</c:v>
                </c:pt>
                <c:pt idx="3920">
                  <c:v>3.2557499999999999</c:v>
                </c:pt>
                <c:pt idx="3921">
                  <c:v>3.2532299999999998</c:v>
                </c:pt>
                <c:pt idx="3922">
                  <c:v>3.25068</c:v>
                </c:pt>
                <c:pt idx="3923">
                  <c:v>3.2481100000000001</c:v>
                </c:pt>
                <c:pt idx="3924">
                  <c:v>3.2455099999999999</c:v>
                </c:pt>
                <c:pt idx="3925">
                  <c:v>3.2428900000000001</c:v>
                </c:pt>
                <c:pt idx="3926">
                  <c:v>3.2402299999999999</c:v>
                </c:pt>
                <c:pt idx="3927">
                  <c:v>3.2375500000000001</c:v>
                </c:pt>
                <c:pt idx="3928">
                  <c:v>3.2348400000000002</c:v>
                </c:pt>
                <c:pt idx="3929">
                  <c:v>3.2321</c:v>
                </c:pt>
                <c:pt idx="3930">
                  <c:v>3.22933</c:v>
                </c:pt>
                <c:pt idx="3931">
                  <c:v>3.2265299999999999</c:v>
                </c:pt>
                <c:pt idx="3932">
                  <c:v>3.2237</c:v>
                </c:pt>
                <c:pt idx="3933">
                  <c:v>3.2208399999999999</c:v>
                </c:pt>
                <c:pt idx="3934">
                  <c:v>3.2179500000000001</c:v>
                </c:pt>
                <c:pt idx="3935">
                  <c:v>3.2150300000000001</c:v>
                </c:pt>
                <c:pt idx="3936">
                  <c:v>3.2120700000000002</c:v>
                </c:pt>
                <c:pt idx="3937">
                  <c:v>3.2090800000000002</c:v>
                </c:pt>
                <c:pt idx="3938">
                  <c:v>3.2060599999999999</c:v>
                </c:pt>
                <c:pt idx="3939">
                  <c:v>3.2030099999999999</c:v>
                </c:pt>
                <c:pt idx="3940">
                  <c:v>3.19991</c:v>
                </c:pt>
                <c:pt idx="3941">
                  <c:v>3.19679</c:v>
                </c:pt>
                <c:pt idx="3942">
                  <c:v>3.1936300000000002</c:v>
                </c:pt>
                <c:pt idx="3943">
                  <c:v>3.1904300000000001</c:v>
                </c:pt>
                <c:pt idx="3944">
                  <c:v>3.1871999999999998</c:v>
                </c:pt>
                <c:pt idx="3945">
                  <c:v>3.1839200000000001</c:v>
                </c:pt>
                <c:pt idx="3946">
                  <c:v>3.1806100000000002</c:v>
                </c:pt>
                <c:pt idx="3947">
                  <c:v>3.17726</c:v>
                </c:pt>
                <c:pt idx="3948">
                  <c:v>3.17387</c:v>
                </c:pt>
                <c:pt idx="3949">
                  <c:v>3.1704500000000002</c:v>
                </c:pt>
                <c:pt idx="3950">
                  <c:v>3.1669700000000001</c:v>
                </c:pt>
                <c:pt idx="3951">
                  <c:v>3.1634600000000002</c:v>
                </c:pt>
                <c:pt idx="3952">
                  <c:v>3.1598999999999999</c:v>
                </c:pt>
                <c:pt idx="3953">
                  <c:v>3.1563099999999999</c:v>
                </c:pt>
                <c:pt idx="3954">
                  <c:v>3.15266</c:v>
                </c:pt>
                <c:pt idx="3955">
                  <c:v>3.1489699999999998</c:v>
                </c:pt>
                <c:pt idx="3956">
                  <c:v>3.1452399999999998</c:v>
                </c:pt>
                <c:pt idx="3957">
                  <c:v>3.1414499999999999</c:v>
                </c:pt>
                <c:pt idx="3958">
                  <c:v>3.1376200000000001</c:v>
                </c:pt>
                <c:pt idx="3959">
                  <c:v>3.13374</c:v>
                </c:pt>
                <c:pt idx="3960">
                  <c:v>3.12981</c:v>
                </c:pt>
                <c:pt idx="3961">
                  <c:v>3.12582</c:v>
                </c:pt>
                <c:pt idx="3962">
                  <c:v>3.1217800000000002</c:v>
                </c:pt>
                <c:pt idx="3963">
                  <c:v>3.1176900000000001</c:v>
                </c:pt>
                <c:pt idx="3964">
                  <c:v>3.11355</c:v>
                </c:pt>
                <c:pt idx="3965">
                  <c:v>3.10934</c:v>
                </c:pt>
                <c:pt idx="3966">
                  <c:v>3.1050800000000001</c:v>
                </c:pt>
                <c:pt idx="3967">
                  <c:v>3.1007600000000002</c:v>
                </c:pt>
                <c:pt idx="3968">
                  <c:v>3.0963799999999999</c:v>
                </c:pt>
                <c:pt idx="3969">
                  <c:v>3.0919300000000001</c:v>
                </c:pt>
                <c:pt idx="3970">
                  <c:v>3.0874199999999998</c:v>
                </c:pt>
                <c:pt idx="3971">
                  <c:v>3.0828500000000001</c:v>
                </c:pt>
                <c:pt idx="3972">
                  <c:v>3.0782099999999999</c:v>
                </c:pt>
                <c:pt idx="3973">
                  <c:v>3.0735000000000001</c:v>
                </c:pt>
                <c:pt idx="3974">
                  <c:v>3.0687199999999999</c:v>
                </c:pt>
                <c:pt idx="3975">
                  <c:v>3.06386</c:v>
                </c:pt>
                <c:pt idx="3976">
                  <c:v>3.0589300000000001</c:v>
                </c:pt>
                <c:pt idx="3977">
                  <c:v>3.0539200000000002</c:v>
                </c:pt>
                <c:pt idx="3978">
                  <c:v>3.0488400000000002</c:v>
                </c:pt>
                <c:pt idx="3979">
                  <c:v>3.0436700000000001</c:v>
                </c:pt>
                <c:pt idx="3980">
                  <c:v>3.0384199999999999</c:v>
                </c:pt>
                <c:pt idx="3981">
                  <c:v>3.03308</c:v>
                </c:pt>
                <c:pt idx="3982">
                  <c:v>3.02765</c:v>
                </c:pt>
                <c:pt idx="3983">
                  <c:v>3.0221300000000002</c:v>
                </c:pt>
                <c:pt idx="3984">
                  <c:v>3.0165199999999999</c:v>
                </c:pt>
                <c:pt idx="3985">
                  <c:v>3.0108100000000002</c:v>
                </c:pt>
                <c:pt idx="3986">
                  <c:v>3.0049999999999999</c:v>
                </c:pt>
                <c:pt idx="3987">
                  <c:v>2.9990899999999998</c:v>
                </c:pt>
                <c:pt idx="3988">
                  <c:v>2.9930699999999999</c:v>
                </c:pt>
                <c:pt idx="3989">
                  <c:v>2.9869400000000002</c:v>
                </c:pt>
                <c:pt idx="3990">
                  <c:v>2.9807000000000001</c:v>
                </c:pt>
                <c:pt idx="3991">
                  <c:v>2.9743400000000002</c:v>
                </c:pt>
                <c:pt idx="3992">
                  <c:v>2.9678599999999999</c:v>
                </c:pt>
                <c:pt idx="3993">
                  <c:v>2.9612500000000002</c:v>
                </c:pt>
                <c:pt idx="3994">
                  <c:v>2.95451</c:v>
                </c:pt>
                <c:pt idx="3995">
                  <c:v>2.9476399999999998</c:v>
                </c:pt>
                <c:pt idx="3996">
                  <c:v>2.9406300000000001</c:v>
                </c:pt>
                <c:pt idx="3997">
                  <c:v>2.9334799999999999</c:v>
                </c:pt>
                <c:pt idx="3998">
                  <c:v>2.9261699999999999</c:v>
                </c:pt>
                <c:pt idx="3999">
                  <c:v>2.9187099999999999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4168-4701-80D2-03E8FBFD3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702432"/>
        <c:axId val="106889152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'Sheet2 (2)'!$G$1</c15:sqref>
                        </c15:formulaRef>
                      </c:ext>
                    </c:extLst>
                    <c:strCache>
                      <c:ptCount val="1"/>
                      <c:pt idx="0">
                        <c:v>Voltage @ 1C 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'Sheet2 (2)'!$F$3:$F$61</c15:sqref>
                        </c15:formulaRef>
                      </c:ext>
                    </c:extLst>
                    <c:numCache>
                      <c:formatCode>General</c:formatCode>
                      <c:ptCount val="59"/>
                      <c:pt idx="0">
                        <c:v>4.2530595793536498E-2</c:v>
                      </c:pt>
                      <c:pt idx="1">
                        <c:v>7.0783887436793202E-2</c:v>
                      </c:pt>
                      <c:pt idx="2">
                        <c:v>9.8696777975914293E-2</c:v>
                      </c:pt>
                      <c:pt idx="3">
                        <c:v>0.13443889391015401</c:v>
                      </c:pt>
                      <c:pt idx="4">
                        <c:v>0.171883015365073</c:v>
                      </c:pt>
                      <c:pt idx="5">
                        <c:v>0.20932713681999099</c:v>
                      </c:pt>
                      <c:pt idx="6">
                        <c:v>0.24677125827491</c:v>
                      </c:pt>
                      <c:pt idx="7">
                        <c:v>0.28421537972982802</c:v>
                      </c:pt>
                      <c:pt idx="8">
                        <c:v>0.32165950118474701</c:v>
                      </c:pt>
                      <c:pt idx="9">
                        <c:v>0.359103622639665</c:v>
                      </c:pt>
                      <c:pt idx="10">
                        <c:v>0.39626407650780399</c:v>
                      </c:pt>
                      <c:pt idx="11">
                        <c:v>0.43399186554950298</c:v>
                      </c:pt>
                      <c:pt idx="12">
                        <c:v>0.47143598700442102</c:v>
                      </c:pt>
                      <c:pt idx="13">
                        <c:v>0.50888010845933995</c:v>
                      </c:pt>
                      <c:pt idx="14">
                        <c:v>0.546324229914258</c:v>
                      </c:pt>
                      <c:pt idx="15">
                        <c:v>0.58433568654273604</c:v>
                      </c:pt>
                      <c:pt idx="16">
                        <c:v>0.61803539585216305</c:v>
                      </c:pt>
                      <c:pt idx="17">
                        <c:v>0.65950759703935302</c:v>
                      </c:pt>
                      <c:pt idx="18">
                        <c:v>0.69610071573393195</c:v>
                      </c:pt>
                      <c:pt idx="19">
                        <c:v>0.733544837188851</c:v>
                      </c:pt>
                      <c:pt idx="20">
                        <c:v>0.77123210228957995</c:v>
                      </c:pt>
                      <c:pt idx="21">
                        <c:v>0.80843308009868797</c:v>
                      </c:pt>
                      <c:pt idx="22">
                        <c:v>0.84636348884522905</c:v>
                      </c:pt>
                      <c:pt idx="23">
                        <c:v>0.88040359925879097</c:v>
                      </c:pt>
                      <c:pt idx="24">
                        <c:v>0.91115411917020195</c:v>
                      </c:pt>
                      <c:pt idx="25">
                        <c:v>0.947997532794293</c:v>
                      </c:pt>
                      <c:pt idx="26">
                        <c:v>0.98544165424921204</c:v>
                      </c:pt>
                      <c:pt idx="27">
                        <c:v>1.0228857757041301</c:v>
                      </c:pt>
                      <c:pt idx="28">
                        <c:v>1.06032989715904</c:v>
                      </c:pt>
                      <c:pt idx="29">
                        <c:v>1.09777401861396</c:v>
                      </c:pt>
                      <c:pt idx="30">
                        <c:v>1.1352181400688801</c:v>
                      </c:pt>
                      <c:pt idx="31">
                        <c:v>1.1726622615238</c:v>
                      </c:pt>
                      <c:pt idx="32">
                        <c:v>1.21010638297872</c:v>
                      </c:pt>
                      <c:pt idx="33">
                        <c:v>1.2475505044336399</c:v>
                      </c:pt>
                      <c:pt idx="34">
                        <c:v>1.2849946258885601</c:v>
                      </c:pt>
                      <c:pt idx="35">
                        <c:v>1.32243874734347</c:v>
                      </c:pt>
                      <c:pt idx="36">
                        <c:v>1.3598828687983899</c:v>
                      </c:pt>
                      <c:pt idx="37">
                        <c:v>1.3973269902533101</c:v>
                      </c:pt>
                      <c:pt idx="38">
                        <c:v>1.43477111170823</c:v>
                      </c:pt>
                      <c:pt idx="39">
                        <c:v>1.47221523316315</c:v>
                      </c:pt>
                      <c:pt idx="40">
                        <c:v>1.5096593546180701</c:v>
                      </c:pt>
                      <c:pt idx="41">
                        <c:v>1.54710347607299</c:v>
                      </c:pt>
                      <c:pt idx="42">
                        <c:v>1.5845475975279</c:v>
                      </c:pt>
                      <c:pt idx="43">
                        <c:v>1.6219917189828199</c:v>
                      </c:pt>
                      <c:pt idx="44">
                        <c:v>1.6594358404377401</c:v>
                      </c:pt>
                      <c:pt idx="45">
                        <c:v>1.69687996189266</c:v>
                      </c:pt>
                      <c:pt idx="46">
                        <c:v>1.7343240833475799</c:v>
                      </c:pt>
                      <c:pt idx="47">
                        <c:v>1.7717682048025001</c:v>
                      </c:pt>
                      <c:pt idx="48">
                        <c:v>1.80921232625741</c:v>
                      </c:pt>
                      <c:pt idx="49">
                        <c:v>1.8449544421916599</c:v>
                      </c:pt>
                      <c:pt idx="50">
                        <c:v>1.8721865305225101</c:v>
                      </c:pt>
                      <c:pt idx="51">
                        <c:v>1.8909085912499599</c:v>
                      </c:pt>
                      <c:pt idx="52">
                        <c:v>1.9089498497691499</c:v>
                      </c:pt>
                      <c:pt idx="53">
                        <c:v>1.92324669614285</c:v>
                      </c:pt>
                      <c:pt idx="54">
                        <c:v>1.9334587292669201</c:v>
                      </c:pt>
                      <c:pt idx="55">
                        <c:v>1.9446163210135801</c:v>
                      </c:pt>
                      <c:pt idx="56">
                        <c:v>1.9419687568703099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'Sheet2 (2)'!$G$3:$G$61</c15:sqref>
                        </c15:formulaRef>
                      </c:ext>
                    </c:extLst>
                    <c:numCache>
                      <c:formatCode>General</c:formatCode>
                      <c:ptCount val="59"/>
                      <c:pt idx="0">
                        <c:v>3.9417129805162801</c:v>
                      </c:pt>
                      <c:pt idx="1">
                        <c:v>3.9143888642452001</c:v>
                      </c:pt>
                      <c:pt idx="2">
                        <c:v>3.8898948066858501</c:v>
                      </c:pt>
                      <c:pt idx="3">
                        <c:v>3.8710626280097098</c:v>
                      </c:pt>
                      <c:pt idx="4">
                        <c:v>3.86020244148175</c:v>
                      </c:pt>
                      <c:pt idx="5">
                        <c:v>3.8478671260896502</c:v>
                      </c:pt>
                      <c:pt idx="6">
                        <c:v>3.83719492854499</c:v>
                      </c:pt>
                      <c:pt idx="7">
                        <c:v>3.82945050200816</c:v>
                      </c:pt>
                      <c:pt idx="8">
                        <c:v>3.8221405189112101</c:v>
                      </c:pt>
                      <c:pt idx="9">
                        <c:v>3.8126122208378899</c:v>
                      </c:pt>
                      <c:pt idx="10">
                        <c:v>3.7999641339027002</c:v>
                      </c:pt>
                      <c:pt idx="11">
                        <c:v>3.7900642615122102</c:v>
                      </c:pt>
                      <c:pt idx="12">
                        <c:v>3.7802488080182401</c:v>
                      </c:pt>
                      <c:pt idx="13">
                        <c:v>3.76961168975755</c:v>
                      </c:pt>
                      <c:pt idx="14">
                        <c:v>3.7577956676972901</c:v>
                      </c:pt>
                      <c:pt idx="15">
                        <c:v>3.7425787790153402</c:v>
                      </c:pt>
                      <c:pt idx="16">
                        <c:v>3.7291139306677601</c:v>
                      </c:pt>
                      <c:pt idx="17">
                        <c:v>3.7164186965752801</c:v>
                      </c:pt>
                      <c:pt idx="18">
                        <c:v>3.7057285658710302</c:v>
                      </c:pt>
                      <c:pt idx="19">
                        <c:v>3.6943008145179101</c:v>
                      </c:pt>
                      <c:pt idx="20">
                        <c:v>3.6868469164098099</c:v>
                      </c:pt>
                      <c:pt idx="21">
                        <c:v>3.6815193625912701</c:v>
                      </c:pt>
                      <c:pt idx="22">
                        <c:v>3.6762103442551899</c:v>
                      </c:pt>
                      <c:pt idx="23">
                        <c:v>3.67005370505218</c:v>
                      </c:pt>
                      <c:pt idx="24">
                        <c:v>3.6589634359118799</c:v>
                      </c:pt>
                      <c:pt idx="25">
                        <c:v>3.6538881301873101</c:v>
                      </c:pt>
                      <c:pt idx="26">
                        <c:v>3.6490494376722298</c:v>
                      </c:pt>
                      <c:pt idx="27">
                        <c:v>3.6440407455502402</c:v>
                      </c:pt>
                      <c:pt idx="28">
                        <c:v>3.6404676056643401</c:v>
                      </c:pt>
                      <c:pt idx="29">
                        <c:v>3.6357453943614</c:v>
                      </c:pt>
                      <c:pt idx="30">
                        <c:v>3.63234540222328</c:v>
                      </c:pt>
                      <c:pt idx="31">
                        <c:v>3.6276231909203398</c:v>
                      </c:pt>
                      <c:pt idx="32">
                        <c:v>3.6227120911652801</c:v>
                      </c:pt>
                      <c:pt idx="33">
                        <c:v>3.6189343221229202</c:v>
                      </c:pt>
                      <c:pt idx="34">
                        <c:v>3.6137965562253198</c:v>
                      </c:pt>
                      <c:pt idx="35">
                        <c:v>3.6101321202542298</c:v>
                      </c:pt>
                      <c:pt idx="36">
                        <c:v>3.6070343496395001</c:v>
                      </c:pt>
                      <c:pt idx="37">
                        <c:v>3.6008765861004601</c:v>
                      </c:pt>
                      <c:pt idx="38">
                        <c:v>3.5960945601210099</c:v>
                      </c:pt>
                      <c:pt idx="39">
                        <c:v>3.5872955063931999</c:v>
                      </c:pt>
                      <c:pt idx="40">
                        <c:v>3.5800233009866602</c:v>
                      </c:pt>
                      <c:pt idx="41">
                        <c:v>3.5709566552850101</c:v>
                      </c:pt>
                      <c:pt idx="42">
                        <c:v>3.5620788980354701</c:v>
                      </c:pt>
                      <c:pt idx="43">
                        <c:v>3.5509344793605302</c:v>
                      </c:pt>
                      <c:pt idx="44">
                        <c:v>3.53922339532923</c:v>
                      </c:pt>
                      <c:pt idx="45">
                        <c:v>3.5277956439760998</c:v>
                      </c:pt>
                      <c:pt idx="46">
                        <c:v>3.5141956754236201</c:v>
                      </c:pt>
                      <c:pt idx="47">
                        <c:v>3.4990845992541999</c:v>
                      </c:pt>
                      <c:pt idx="48">
                        <c:v>3.4821790827896599</c:v>
                      </c:pt>
                      <c:pt idx="49">
                        <c:v>3.4611463536463498</c:v>
                      </c:pt>
                      <c:pt idx="50">
                        <c:v>3.4387583498590901</c:v>
                      </c:pt>
                      <c:pt idx="51">
                        <c:v>3.41720145526115</c:v>
                      </c:pt>
                      <c:pt idx="52">
                        <c:v>3.3911254044463002</c:v>
                      </c:pt>
                      <c:pt idx="53">
                        <c:v>3.3632111017092301</c:v>
                      </c:pt>
                      <c:pt idx="54">
                        <c:v>3.3400352756695999</c:v>
                      </c:pt>
                      <c:pt idx="55">
                        <c:v>3.3113504654549399</c:v>
                      </c:pt>
                      <c:pt idx="56">
                        <c:v>3.2966906228100199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4168-4701-80D2-03E8FBFD309C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(2)'!$B$1</c15:sqref>
                        </c15:formulaRef>
                      </c:ext>
                    </c:extLst>
                    <c:strCache>
                      <c:ptCount val="1"/>
                      <c:pt idx="0">
                        <c:v>OF Voltage @ 1C 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(2)'!$C$2:$C$1971</c15:sqref>
                        </c15:formulaRef>
                      </c:ext>
                    </c:extLst>
                    <c:numCache>
                      <c:formatCode>General</c:formatCode>
                      <c:ptCount val="1970"/>
                      <c:pt idx="0">
                        <c:v>1.0579999999999999E-3</c:v>
                      </c:pt>
                      <c:pt idx="1">
                        <c:v>2.1159999999999998E-3</c:v>
                      </c:pt>
                      <c:pt idx="2">
                        <c:v>3.1739999999999997E-3</c:v>
                      </c:pt>
                      <c:pt idx="3">
                        <c:v>4.2319999999999997E-3</c:v>
                      </c:pt>
                      <c:pt idx="4">
                        <c:v>5.2899999999999996E-3</c:v>
                      </c:pt>
                      <c:pt idx="5">
                        <c:v>6.3479999999999995E-3</c:v>
                      </c:pt>
                      <c:pt idx="6">
                        <c:v>7.4059999999999994E-3</c:v>
                      </c:pt>
                      <c:pt idx="7">
                        <c:v>8.4639999999999993E-3</c:v>
                      </c:pt>
                      <c:pt idx="8">
                        <c:v>9.5219999999999992E-3</c:v>
                      </c:pt>
                      <c:pt idx="9">
                        <c:v>1.0579999999999999E-2</c:v>
                      </c:pt>
                      <c:pt idx="10">
                        <c:v>1.1637999999999997E-2</c:v>
                      </c:pt>
                      <c:pt idx="11">
                        <c:v>1.2695999999999999E-2</c:v>
                      </c:pt>
                      <c:pt idx="12">
                        <c:v>1.3753999999999999E-2</c:v>
                      </c:pt>
                      <c:pt idx="13">
                        <c:v>1.4811999999999999E-2</c:v>
                      </c:pt>
                      <c:pt idx="14">
                        <c:v>1.5869999999999999E-2</c:v>
                      </c:pt>
                      <c:pt idx="15">
                        <c:v>1.6927999999999999E-2</c:v>
                      </c:pt>
                      <c:pt idx="16">
                        <c:v>1.7985999999999995E-2</c:v>
                      </c:pt>
                      <c:pt idx="17">
                        <c:v>1.9043999999999998E-2</c:v>
                      </c:pt>
                      <c:pt idx="18">
                        <c:v>2.0101999999999998E-2</c:v>
                      </c:pt>
                      <c:pt idx="19">
                        <c:v>2.1159999999999998E-2</c:v>
                      </c:pt>
                      <c:pt idx="20">
                        <c:v>2.2217999999999995E-2</c:v>
                      </c:pt>
                      <c:pt idx="21">
                        <c:v>2.3275999999999995E-2</c:v>
                      </c:pt>
                      <c:pt idx="22">
                        <c:v>2.4333999999999998E-2</c:v>
                      </c:pt>
                      <c:pt idx="23">
                        <c:v>2.5391999999999998E-2</c:v>
                      </c:pt>
                      <c:pt idx="24">
                        <c:v>2.6449999999999994E-2</c:v>
                      </c:pt>
                      <c:pt idx="25">
                        <c:v>2.7507999999999998E-2</c:v>
                      </c:pt>
                      <c:pt idx="26">
                        <c:v>2.8565999999999994E-2</c:v>
                      </c:pt>
                      <c:pt idx="27">
                        <c:v>2.9623999999999998E-2</c:v>
                      </c:pt>
                      <c:pt idx="28">
                        <c:v>3.0681999999999997E-2</c:v>
                      </c:pt>
                      <c:pt idx="29">
                        <c:v>3.1739999999999997E-2</c:v>
                      </c:pt>
                      <c:pt idx="30">
                        <c:v>3.2797999999999994E-2</c:v>
                      </c:pt>
                      <c:pt idx="31">
                        <c:v>3.3855999999999997E-2</c:v>
                      </c:pt>
                      <c:pt idx="32">
                        <c:v>3.4913999999999994E-2</c:v>
                      </c:pt>
                      <c:pt idx="33">
                        <c:v>3.597199999999999E-2</c:v>
                      </c:pt>
                      <c:pt idx="34">
                        <c:v>3.7029999999999993E-2</c:v>
                      </c:pt>
                      <c:pt idx="35">
                        <c:v>3.8087999999999997E-2</c:v>
                      </c:pt>
                      <c:pt idx="36">
                        <c:v>3.9145999999999993E-2</c:v>
                      </c:pt>
                      <c:pt idx="37">
                        <c:v>4.0203999999999997E-2</c:v>
                      </c:pt>
                      <c:pt idx="38">
                        <c:v>4.1261999999999993E-2</c:v>
                      </c:pt>
                      <c:pt idx="39">
                        <c:v>4.2319999999999997E-2</c:v>
                      </c:pt>
                      <c:pt idx="40">
                        <c:v>4.3378E-2</c:v>
                      </c:pt>
                      <c:pt idx="41">
                        <c:v>4.4435999999999989E-2</c:v>
                      </c:pt>
                      <c:pt idx="42">
                        <c:v>4.5493999999999993E-2</c:v>
                      </c:pt>
                      <c:pt idx="43">
                        <c:v>4.6551999999999989E-2</c:v>
                      </c:pt>
                      <c:pt idx="44">
                        <c:v>4.761E-2</c:v>
                      </c:pt>
                      <c:pt idx="45">
                        <c:v>4.8667999999999996E-2</c:v>
                      </c:pt>
                      <c:pt idx="46">
                        <c:v>4.9725999999999992E-2</c:v>
                      </c:pt>
                      <c:pt idx="47">
                        <c:v>5.0783999999999996E-2</c:v>
                      </c:pt>
                      <c:pt idx="48">
                        <c:v>5.1841999999999992E-2</c:v>
                      </c:pt>
                      <c:pt idx="49">
                        <c:v>5.2899999999999989E-2</c:v>
                      </c:pt>
                      <c:pt idx="50">
                        <c:v>5.3957999999999992E-2</c:v>
                      </c:pt>
                      <c:pt idx="51">
                        <c:v>5.5015999999999995E-2</c:v>
                      </c:pt>
                      <c:pt idx="52">
                        <c:v>5.6073999999999999E-2</c:v>
                      </c:pt>
                      <c:pt idx="53">
                        <c:v>5.7131999999999988E-2</c:v>
                      </c:pt>
                      <c:pt idx="54">
                        <c:v>5.8189999999999992E-2</c:v>
                      </c:pt>
                      <c:pt idx="55">
                        <c:v>5.9247999999999995E-2</c:v>
                      </c:pt>
                      <c:pt idx="56">
                        <c:v>6.0305999999999992E-2</c:v>
                      </c:pt>
                      <c:pt idx="57">
                        <c:v>6.1363999999999995E-2</c:v>
                      </c:pt>
                      <c:pt idx="58">
                        <c:v>6.2421999999999991E-2</c:v>
                      </c:pt>
                      <c:pt idx="59">
                        <c:v>6.3479999999999995E-2</c:v>
                      </c:pt>
                      <c:pt idx="60">
                        <c:v>6.4537999999999984E-2</c:v>
                      </c:pt>
                      <c:pt idx="61">
                        <c:v>6.5595999999999988E-2</c:v>
                      </c:pt>
                      <c:pt idx="62">
                        <c:v>6.6653999999999991E-2</c:v>
                      </c:pt>
                      <c:pt idx="63">
                        <c:v>6.7711999999999994E-2</c:v>
                      </c:pt>
                      <c:pt idx="64">
                        <c:v>6.8769999999999998E-2</c:v>
                      </c:pt>
                      <c:pt idx="65">
                        <c:v>6.9827999999999987E-2</c:v>
                      </c:pt>
                      <c:pt idx="66">
                        <c:v>7.0885999999999991E-2</c:v>
                      </c:pt>
                      <c:pt idx="67">
                        <c:v>7.194399999999998E-2</c:v>
                      </c:pt>
                      <c:pt idx="68">
                        <c:v>7.3001999999999997E-2</c:v>
                      </c:pt>
                      <c:pt idx="69">
                        <c:v>7.4059999999999987E-2</c:v>
                      </c:pt>
                      <c:pt idx="70">
                        <c:v>7.511799999999999E-2</c:v>
                      </c:pt>
                      <c:pt idx="71">
                        <c:v>7.6175999999999994E-2</c:v>
                      </c:pt>
                      <c:pt idx="72">
                        <c:v>7.7233999999999983E-2</c:v>
                      </c:pt>
                      <c:pt idx="73">
                        <c:v>7.8291999999999987E-2</c:v>
                      </c:pt>
                      <c:pt idx="74">
                        <c:v>7.934999999999999E-2</c:v>
                      </c:pt>
                      <c:pt idx="75">
                        <c:v>8.0407999999999993E-2</c:v>
                      </c:pt>
                      <c:pt idx="76">
                        <c:v>8.1465999999999997E-2</c:v>
                      </c:pt>
                      <c:pt idx="77">
                        <c:v>8.2523999999999986E-2</c:v>
                      </c:pt>
                      <c:pt idx="78">
                        <c:v>8.3581999999999976E-2</c:v>
                      </c:pt>
                      <c:pt idx="79">
                        <c:v>8.4639999999999993E-2</c:v>
                      </c:pt>
                      <c:pt idx="80">
                        <c:v>8.5697999999999996E-2</c:v>
                      </c:pt>
                      <c:pt idx="81">
                        <c:v>8.6756E-2</c:v>
                      </c:pt>
                      <c:pt idx="82">
                        <c:v>8.7813999999999989E-2</c:v>
                      </c:pt>
                      <c:pt idx="83">
                        <c:v>8.8871999999999979E-2</c:v>
                      </c:pt>
                      <c:pt idx="84">
                        <c:v>8.9929999999999982E-2</c:v>
                      </c:pt>
                      <c:pt idx="85">
                        <c:v>9.0987999999999986E-2</c:v>
                      </c:pt>
                      <c:pt idx="86">
                        <c:v>9.2045999999999989E-2</c:v>
                      </c:pt>
                      <c:pt idx="87">
                        <c:v>9.3103999999999978E-2</c:v>
                      </c:pt>
                      <c:pt idx="88">
                        <c:v>9.4161999999999982E-2</c:v>
                      </c:pt>
                      <c:pt idx="89">
                        <c:v>9.5219999999999999E-2</c:v>
                      </c:pt>
                      <c:pt idx="90">
                        <c:v>9.6278000000000002E-2</c:v>
                      </c:pt>
                      <c:pt idx="91">
                        <c:v>9.7335999999999992E-2</c:v>
                      </c:pt>
                      <c:pt idx="92">
                        <c:v>9.8393999999999981E-2</c:v>
                      </c:pt>
                      <c:pt idx="93">
                        <c:v>9.9451999999999985E-2</c:v>
                      </c:pt>
                      <c:pt idx="94">
                        <c:v>0.10050999999999999</c:v>
                      </c:pt>
                      <c:pt idx="95">
                        <c:v>0.10156799999999999</c:v>
                      </c:pt>
                      <c:pt idx="96">
                        <c:v>0.102626</c:v>
                      </c:pt>
                      <c:pt idx="97">
                        <c:v>0.10368399999999998</c:v>
                      </c:pt>
                      <c:pt idx="98">
                        <c:v>0.10474199999999997</c:v>
                      </c:pt>
                      <c:pt idx="99">
                        <c:v>0.10579999999999998</c:v>
                      </c:pt>
                      <c:pt idx="100">
                        <c:v>0.10685799999999999</c:v>
                      </c:pt>
                      <c:pt idx="101">
                        <c:v>0.10791599999999998</c:v>
                      </c:pt>
                      <c:pt idx="102">
                        <c:v>0.10897399999999999</c:v>
                      </c:pt>
                      <c:pt idx="103">
                        <c:v>0.11003199999999999</c:v>
                      </c:pt>
                      <c:pt idx="104">
                        <c:v>0.11108999999999999</c:v>
                      </c:pt>
                      <c:pt idx="105">
                        <c:v>0.112148</c:v>
                      </c:pt>
                      <c:pt idx="106">
                        <c:v>0.11320599999999997</c:v>
                      </c:pt>
                      <c:pt idx="107">
                        <c:v>0.11426399999999998</c:v>
                      </c:pt>
                      <c:pt idx="108">
                        <c:v>0.11532199999999998</c:v>
                      </c:pt>
                      <c:pt idx="109">
                        <c:v>0.11637999999999998</c:v>
                      </c:pt>
                      <c:pt idx="110">
                        <c:v>0.117438</c:v>
                      </c:pt>
                      <c:pt idx="111">
                        <c:v>0.11849599999999999</c:v>
                      </c:pt>
                      <c:pt idx="112">
                        <c:v>0.11955399999999999</c:v>
                      </c:pt>
                      <c:pt idx="113">
                        <c:v>0.12061199999999998</c:v>
                      </c:pt>
                      <c:pt idx="114">
                        <c:v>0.12166999999999999</c:v>
                      </c:pt>
                      <c:pt idx="115">
                        <c:v>0.12272799999999999</c:v>
                      </c:pt>
                      <c:pt idx="116">
                        <c:v>0.12378599999999998</c:v>
                      </c:pt>
                      <c:pt idx="117">
                        <c:v>0.12484399999999998</c:v>
                      </c:pt>
                      <c:pt idx="118">
                        <c:v>0.12590199999999999</c:v>
                      </c:pt>
                      <c:pt idx="119">
                        <c:v>0.12695999999999999</c:v>
                      </c:pt>
                      <c:pt idx="120">
                        <c:v>0.12801799999999997</c:v>
                      </c:pt>
                      <c:pt idx="121">
                        <c:v>0.12907599999999997</c:v>
                      </c:pt>
                      <c:pt idx="122">
                        <c:v>0.13013399999999997</c:v>
                      </c:pt>
                      <c:pt idx="123">
                        <c:v>0.13119199999999998</c:v>
                      </c:pt>
                      <c:pt idx="124">
                        <c:v>0.13224999999999998</c:v>
                      </c:pt>
                      <c:pt idx="125">
                        <c:v>0.13330799999999998</c:v>
                      </c:pt>
                      <c:pt idx="126">
                        <c:v>0.13436599999999999</c:v>
                      </c:pt>
                      <c:pt idx="127">
                        <c:v>0.13542399999999999</c:v>
                      </c:pt>
                      <c:pt idx="128">
                        <c:v>0.13648199999999999</c:v>
                      </c:pt>
                      <c:pt idx="129">
                        <c:v>0.13754</c:v>
                      </c:pt>
                      <c:pt idx="130">
                        <c:v>0.13859799999999997</c:v>
                      </c:pt>
                      <c:pt idx="131">
                        <c:v>0.13965599999999997</c:v>
                      </c:pt>
                      <c:pt idx="132">
                        <c:v>0.14071399999999998</c:v>
                      </c:pt>
                      <c:pt idx="133">
                        <c:v>0.14177199999999998</c:v>
                      </c:pt>
                      <c:pt idx="134">
                        <c:v>0.14282999999999998</c:v>
                      </c:pt>
                      <c:pt idx="135">
                        <c:v>0.14388799999999996</c:v>
                      </c:pt>
                      <c:pt idx="136">
                        <c:v>0.14494599999999996</c:v>
                      </c:pt>
                      <c:pt idx="137">
                        <c:v>0.14600399999999999</c:v>
                      </c:pt>
                      <c:pt idx="138">
                        <c:v>0.147062</c:v>
                      </c:pt>
                      <c:pt idx="139">
                        <c:v>0.14811999999999997</c:v>
                      </c:pt>
                      <c:pt idx="140">
                        <c:v>0.14917799999999998</c:v>
                      </c:pt>
                      <c:pt idx="141">
                        <c:v>0.15023599999999998</c:v>
                      </c:pt>
                      <c:pt idx="142">
                        <c:v>0.15129399999999998</c:v>
                      </c:pt>
                      <c:pt idx="143">
                        <c:v>0.15235199999999999</c:v>
                      </c:pt>
                      <c:pt idx="144">
                        <c:v>0.15340999999999999</c:v>
                      </c:pt>
                      <c:pt idx="145">
                        <c:v>0.15446799999999997</c:v>
                      </c:pt>
                      <c:pt idx="146">
                        <c:v>0.15552599999999997</c:v>
                      </c:pt>
                      <c:pt idx="147">
                        <c:v>0.15658399999999997</c:v>
                      </c:pt>
                      <c:pt idx="148">
                        <c:v>0.15764199999999998</c:v>
                      </c:pt>
                      <c:pt idx="149">
                        <c:v>0.15869999999999998</c:v>
                      </c:pt>
                      <c:pt idx="150">
                        <c:v>0.15975799999999998</c:v>
                      </c:pt>
                      <c:pt idx="151">
                        <c:v>0.16081599999999999</c:v>
                      </c:pt>
                      <c:pt idx="152">
                        <c:v>0.16187399999999999</c:v>
                      </c:pt>
                      <c:pt idx="153">
                        <c:v>0.16293199999999999</c:v>
                      </c:pt>
                      <c:pt idx="154">
                        <c:v>0.16398999999999997</c:v>
                      </c:pt>
                      <c:pt idx="155">
                        <c:v>0.16504799999999997</c:v>
                      </c:pt>
                      <c:pt idx="156">
                        <c:v>0.16610599999999995</c:v>
                      </c:pt>
                      <c:pt idx="157">
                        <c:v>0.16716399999999995</c:v>
                      </c:pt>
                      <c:pt idx="158">
                        <c:v>0.16822199999999995</c:v>
                      </c:pt>
                      <c:pt idx="159">
                        <c:v>0.16927999999999999</c:v>
                      </c:pt>
                      <c:pt idx="160">
                        <c:v>0.17033799999999999</c:v>
                      </c:pt>
                      <c:pt idx="161">
                        <c:v>0.17139599999999999</c:v>
                      </c:pt>
                      <c:pt idx="162">
                        <c:v>0.172454</c:v>
                      </c:pt>
                      <c:pt idx="163">
                        <c:v>0.173512</c:v>
                      </c:pt>
                      <c:pt idx="164">
                        <c:v>0.17457</c:v>
                      </c:pt>
                      <c:pt idx="165">
                        <c:v>0.17562799999999998</c:v>
                      </c:pt>
                      <c:pt idx="166">
                        <c:v>0.17668599999999998</c:v>
                      </c:pt>
                      <c:pt idx="167">
                        <c:v>0.17774399999999996</c:v>
                      </c:pt>
                      <c:pt idx="168">
                        <c:v>0.17880199999999996</c:v>
                      </c:pt>
                      <c:pt idx="169">
                        <c:v>0.17985999999999996</c:v>
                      </c:pt>
                      <c:pt idx="170">
                        <c:v>0.18091799999999997</c:v>
                      </c:pt>
                      <c:pt idx="171">
                        <c:v>0.18197599999999997</c:v>
                      </c:pt>
                      <c:pt idx="172">
                        <c:v>0.18303399999999997</c:v>
                      </c:pt>
                      <c:pt idx="173">
                        <c:v>0.18409199999999998</c:v>
                      </c:pt>
                      <c:pt idx="174">
                        <c:v>0.18514999999999998</c:v>
                      </c:pt>
                      <c:pt idx="175">
                        <c:v>0.18620799999999996</c:v>
                      </c:pt>
                      <c:pt idx="176">
                        <c:v>0.18726599999999996</c:v>
                      </c:pt>
                      <c:pt idx="177">
                        <c:v>0.18832399999999996</c:v>
                      </c:pt>
                      <c:pt idx="178">
                        <c:v>0.18938199999999997</c:v>
                      </c:pt>
                      <c:pt idx="179">
                        <c:v>0.19044</c:v>
                      </c:pt>
                      <c:pt idx="180">
                        <c:v>0.191498</c:v>
                      </c:pt>
                      <c:pt idx="181">
                        <c:v>0.192556</c:v>
                      </c:pt>
                      <c:pt idx="182">
                        <c:v>0.19361400000000001</c:v>
                      </c:pt>
                      <c:pt idx="183">
                        <c:v>0.19467199999999998</c:v>
                      </c:pt>
                      <c:pt idx="184">
                        <c:v>0.19572999999999996</c:v>
                      </c:pt>
                      <c:pt idx="185">
                        <c:v>0.19678799999999996</c:v>
                      </c:pt>
                      <c:pt idx="186">
                        <c:v>0.19784599999999997</c:v>
                      </c:pt>
                      <c:pt idx="187">
                        <c:v>0.19890399999999997</c:v>
                      </c:pt>
                      <c:pt idx="188">
                        <c:v>0.19996199999999997</c:v>
                      </c:pt>
                      <c:pt idx="189">
                        <c:v>0.20101999999999998</c:v>
                      </c:pt>
                      <c:pt idx="190">
                        <c:v>0.20207799999999998</c:v>
                      </c:pt>
                      <c:pt idx="191">
                        <c:v>0.20313599999999998</c:v>
                      </c:pt>
                      <c:pt idx="192">
                        <c:v>0.20419399999999999</c:v>
                      </c:pt>
                      <c:pt idx="193">
                        <c:v>0.20525199999999999</c:v>
                      </c:pt>
                      <c:pt idx="194">
                        <c:v>0.20630999999999997</c:v>
                      </c:pt>
                      <c:pt idx="195">
                        <c:v>0.20736799999999997</c:v>
                      </c:pt>
                      <c:pt idx="196">
                        <c:v>0.20842599999999994</c:v>
                      </c:pt>
                      <c:pt idx="197">
                        <c:v>0.20948399999999995</c:v>
                      </c:pt>
                      <c:pt idx="198">
                        <c:v>0.21054199999999995</c:v>
                      </c:pt>
                      <c:pt idx="199">
                        <c:v>0.21159999999999995</c:v>
                      </c:pt>
                      <c:pt idx="200">
                        <c:v>0.21265799999999996</c:v>
                      </c:pt>
                      <c:pt idx="201">
                        <c:v>0.21371599999999999</c:v>
                      </c:pt>
                      <c:pt idx="202">
                        <c:v>0.21477399999999999</c:v>
                      </c:pt>
                      <c:pt idx="203">
                        <c:v>0.21583199999999997</c:v>
                      </c:pt>
                      <c:pt idx="204">
                        <c:v>0.21688999999999997</c:v>
                      </c:pt>
                      <c:pt idx="205">
                        <c:v>0.21794799999999998</c:v>
                      </c:pt>
                      <c:pt idx="206">
                        <c:v>0.21900599999999998</c:v>
                      </c:pt>
                      <c:pt idx="207">
                        <c:v>0.22006399999999998</c:v>
                      </c:pt>
                      <c:pt idx="208">
                        <c:v>0.22112199999999999</c:v>
                      </c:pt>
                      <c:pt idx="209">
                        <c:v>0.22217999999999999</c:v>
                      </c:pt>
                      <c:pt idx="210">
                        <c:v>0.22323799999999999</c:v>
                      </c:pt>
                      <c:pt idx="211">
                        <c:v>0.224296</c:v>
                      </c:pt>
                      <c:pt idx="212">
                        <c:v>0.22535399999999997</c:v>
                      </c:pt>
                      <c:pt idx="213">
                        <c:v>0.22641199999999995</c:v>
                      </c:pt>
                      <c:pt idx="214">
                        <c:v>0.22746999999999995</c:v>
                      </c:pt>
                      <c:pt idx="215">
                        <c:v>0.22852799999999995</c:v>
                      </c:pt>
                      <c:pt idx="216">
                        <c:v>0.22958599999999996</c:v>
                      </c:pt>
                      <c:pt idx="217">
                        <c:v>0.23064399999999996</c:v>
                      </c:pt>
                      <c:pt idx="218">
                        <c:v>0.23170199999999996</c:v>
                      </c:pt>
                      <c:pt idx="219">
                        <c:v>0.23275999999999997</c:v>
                      </c:pt>
                      <c:pt idx="220">
                        <c:v>0.23381799999999997</c:v>
                      </c:pt>
                      <c:pt idx="221">
                        <c:v>0.234876</c:v>
                      </c:pt>
                      <c:pt idx="222">
                        <c:v>0.23593399999999995</c:v>
                      </c:pt>
                      <c:pt idx="223">
                        <c:v>0.23699199999999998</c:v>
                      </c:pt>
                      <c:pt idx="224">
                        <c:v>0.23804999999999998</c:v>
                      </c:pt>
                      <c:pt idx="225">
                        <c:v>0.23910799999999999</c:v>
                      </c:pt>
                      <c:pt idx="226">
                        <c:v>0.24016599999999996</c:v>
                      </c:pt>
                      <c:pt idx="227">
                        <c:v>0.24122399999999997</c:v>
                      </c:pt>
                      <c:pt idx="228">
                        <c:v>0.24228199999999997</c:v>
                      </c:pt>
                      <c:pt idx="229">
                        <c:v>0.24333999999999997</c:v>
                      </c:pt>
                      <c:pt idx="230">
                        <c:v>0.24439799999999998</c:v>
                      </c:pt>
                      <c:pt idx="231">
                        <c:v>0.24545599999999998</c:v>
                      </c:pt>
                      <c:pt idx="232">
                        <c:v>0.24651399999999996</c:v>
                      </c:pt>
                      <c:pt idx="233">
                        <c:v>0.24757199999999996</c:v>
                      </c:pt>
                      <c:pt idx="234">
                        <c:v>0.24862999999999996</c:v>
                      </c:pt>
                      <c:pt idx="235">
                        <c:v>0.24968799999999997</c:v>
                      </c:pt>
                      <c:pt idx="236">
                        <c:v>0.25074599999999997</c:v>
                      </c:pt>
                      <c:pt idx="237">
                        <c:v>0.25180399999999997</c:v>
                      </c:pt>
                      <c:pt idx="238">
                        <c:v>0.25286199999999998</c:v>
                      </c:pt>
                      <c:pt idx="239">
                        <c:v>0.25391999999999998</c:v>
                      </c:pt>
                      <c:pt idx="240">
                        <c:v>0.25497799999999998</c:v>
                      </c:pt>
                      <c:pt idx="241">
                        <c:v>0.25603599999999993</c:v>
                      </c:pt>
                      <c:pt idx="242">
                        <c:v>0.25709399999999993</c:v>
                      </c:pt>
                      <c:pt idx="243">
                        <c:v>0.25815199999999994</c:v>
                      </c:pt>
                      <c:pt idx="244">
                        <c:v>0.25920999999999994</c:v>
                      </c:pt>
                      <c:pt idx="245">
                        <c:v>0.26026799999999994</c:v>
                      </c:pt>
                      <c:pt idx="246">
                        <c:v>0.26132599999999995</c:v>
                      </c:pt>
                      <c:pt idx="247">
                        <c:v>0.26238399999999995</c:v>
                      </c:pt>
                      <c:pt idx="248">
                        <c:v>0.26344199999999995</c:v>
                      </c:pt>
                      <c:pt idx="249">
                        <c:v>0.26449999999999996</c:v>
                      </c:pt>
                      <c:pt idx="250">
                        <c:v>0.26555799999999996</c:v>
                      </c:pt>
                      <c:pt idx="251">
                        <c:v>0.26661599999999996</c:v>
                      </c:pt>
                      <c:pt idx="252">
                        <c:v>0.26767399999999997</c:v>
                      </c:pt>
                      <c:pt idx="253">
                        <c:v>0.26873199999999997</c:v>
                      </c:pt>
                      <c:pt idx="254">
                        <c:v>0.26978999999999997</c:v>
                      </c:pt>
                      <c:pt idx="255">
                        <c:v>0.27084799999999998</c:v>
                      </c:pt>
                      <c:pt idx="256">
                        <c:v>0.27190599999999998</c:v>
                      </c:pt>
                      <c:pt idx="257">
                        <c:v>0.27296399999999998</c:v>
                      </c:pt>
                      <c:pt idx="258">
                        <c:v>0.27402199999999999</c:v>
                      </c:pt>
                      <c:pt idx="259">
                        <c:v>0.27507999999999999</c:v>
                      </c:pt>
                      <c:pt idx="260">
                        <c:v>0.27613799999999994</c:v>
                      </c:pt>
                      <c:pt idx="261">
                        <c:v>0.27719599999999994</c:v>
                      </c:pt>
                      <c:pt idx="262">
                        <c:v>0.27825399999999995</c:v>
                      </c:pt>
                      <c:pt idx="263">
                        <c:v>0.27931199999999995</c:v>
                      </c:pt>
                      <c:pt idx="264">
                        <c:v>0.28036999999999995</c:v>
                      </c:pt>
                      <c:pt idx="265">
                        <c:v>0.28142799999999996</c:v>
                      </c:pt>
                      <c:pt idx="266">
                        <c:v>0.28248599999999996</c:v>
                      </c:pt>
                      <c:pt idx="267">
                        <c:v>0.28354399999999996</c:v>
                      </c:pt>
                      <c:pt idx="268">
                        <c:v>0.28460199999999997</c:v>
                      </c:pt>
                      <c:pt idx="269">
                        <c:v>0.28565999999999997</c:v>
                      </c:pt>
                      <c:pt idx="270">
                        <c:v>0.28671799999999992</c:v>
                      </c:pt>
                      <c:pt idx="271">
                        <c:v>0.28777599999999992</c:v>
                      </c:pt>
                      <c:pt idx="272">
                        <c:v>0.28883399999999992</c:v>
                      </c:pt>
                      <c:pt idx="273">
                        <c:v>0.28989199999999993</c:v>
                      </c:pt>
                      <c:pt idx="274">
                        <c:v>0.29094999999999993</c:v>
                      </c:pt>
                      <c:pt idx="275">
                        <c:v>0.29200799999999999</c:v>
                      </c:pt>
                      <c:pt idx="276">
                        <c:v>0.29306599999999999</c:v>
                      </c:pt>
                      <c:pt idx="277">
                        <c:v>0.294124</c:v>
                      </c:pt>
                      <c:pt idx="278">
                        <c:v>0.295182</c:v>
                      </c:pt>
                      <c:pt idx="279">
                        <c:v>0.29623999999999995</c:v>
                      </c:pt>
                      <c:pt idx="280">
                        <c:v>0.29729799999999995</c:v>
                      </c:pt>
                      <c:pt idx="281">
                        <c:v>0.29835599999999995</c:v>
                      </c:pt>
                      <c:pt idx="282">
                        <c:v>0.29941399999999996</c:v>
                      </c:pt>
                      <c:pt idx="283">
                        <c:v>0.30047199999999996</c:v>
                      </c:pt>
                      <c:pt idx="284">
                        <c:v>0.30152999999999996</c:v>
                      </c:pt>
                      <c:pt idx="285">
                        <c:v>0.30258799999999997</c:v>
                      </c:pt>
                      <c:pt idx="286">
                        <c:v>0.30364599999999997</c:v>
                      </c:pt>
                      <c:pt idx="287">
                        <c:v>0.30470399999999997</c:v>
                      </c:pt>
                      <c:pt idx="288">
                        <c:v>0.30576199999999998</c:v>
                      </c:pt>
                      <c:pt idx="289">
                        <c:v>0.30681999999999998</c:v>
                      </c:pt>
                      <c:pt idx="290">
                        <c:v>0.30787799999999999</c:v>
                      </c:pt>
                      <c:pt idx="291">
                        <c:v>0.30893599999999993</c:v>
                      </c:pt>
                      <c:pt idx="292">
                        <c:v>0.30999399999999994</c:v>
                      </c:pt>
                      <c:pt idx="293">
                        <c:v>0.31105199999999994</c:v>
                      </c:pt>
                      <c:pt idx="294">
                        <c:v>0.31210999999999994</c:v>
                      </c:pt>
                      <c:pt idx="295">
                        <c:v>0.31316799999999995</c:v>
                      </c:pt>
                      <c:pt idx="296">
                        <c:v>0.31422599999999995</c:v>
                      </c:pt>
                      <c:pt idx="297">
                        <c:v>0.31528399999999995</c:v>
                      </c:pt>
                      <c:pt idx="298">
                        <c:v>0.31634199999999996</c:v>
                      </c:pt>
                      <c:pt idx="299">
                        <c:v>0.31739999999999996</c:v>
                      </c:pt>
                      <c:pt idx="300">
                        <c:v>0.31845799999999996</c:v>
                      </c:pt>
                      <c:pt idx="301">
                        <c:v>0.31951599999999997</c:v>
                      </c:pt>
                      <c:pt idx="302">
                        <c:v>0.32057399999999997</c:v>
                      </c:pt>
                      <c:pt idx="303">
                        <c:v>0.32163199999999997</c:v>
                      </c:pt>
                      <c:pt idx="304">
                        <c:v>0.32268999999999998</c:v>
                      </c:pt>
                      <c:pt idx="305">
                        <c:v>0.32374799999999998</c:v>
                      </c:pt>
                      <c:pt idx="306">
                        <c:v>0.32480599999999998</c:v>
                      </c:pt>
                      <c:pt idx="307">
                        <c:v>0.32586399999999999</c:v>
                      </c:pt>
                      <c:pt idx="308">
                        <c:v>0.32692199999999993</c:v>
                      </c:pt>
                      <c:pt idx="309">
                        <c:v>0.32797999999999994</c:v>
                      </c:pt>
                      <c:pt idx="310">
                        <c:v>0.32903799999999994</c:v>
                      </c:pt>
                      <c:pt idx="311">
                        <c:v>0.33009599999999995</c:v>
                      </c:pt>
                      <c:pt idx="312">
                        <c:v>0.33115399999999995</c:v>
                      </c:pt>
                      <c:pt idx="313">
                        <c:v>0.3322119999999999</c:v>
                      </c:pt>
                      <c:pt idx="314">
                        <c:v>0.33326999999999996</c:v>
                      </c:pt>
                      <c:pt idx="315">
                        <c:v>0.3343279999999999</c:v>
                      </c:pt>
                      <c:pt idx="316">
                        <c:v>0.33538600000000002</c:v>
                      </c:pt>
                      <c:pt idx="317">
                        <c:v>0.33644399999999991</c:v>
                      </c:pt>
                      <c:pt idx="318">
                        <c:v>0.33750200000000002</c:v>
                      </c:pt>
                      <c:pt idx="319">
                        <c:v>0.33855999999999997</c:v>
                      </c:pt>
                      <c:pt idx="320">
                        <c:v>0.33961800000000003</c:v>
                      </c:pt>
                      <c:pt idx="321">
                        <c:v>0.34067599999999998</c:v>
                      </c:pt>
                      <c:pt idx="322">
                        <c:v>0.34173399999999987</c:v>
                      </c:pt>
                      <c:pt idx="323">
                        <c:v>0.34279199999999999</c:v>
                      </c:pt>
                      <c:pt idx="324">
                        <c:v>0.34384999999999993</c:v>
                      </c:pt>
                      <c:pt idx="325">
                        <c:v>0.34490799999999999</c:v>
                      </c:pt>
                      <c:pt idx="326">
                        <c:v>0.34596599999999994</c:v>
                      </c:pt>
                      <c:pt idx="327">
                        <c:v>0.347024</c:v>
                      </c:pt>
                      <c:pt idx="328">
                        <c:v>0.34808199999999995</c:v>
                      </c:pt>
                      <c:pt idx="329">
                        <c:v>0.34914000000000001</c:v>
                      </c:pt>
                      <c:pt idx="330">
                        <c:v>0.35019799999999995</c:v>
                      </c:pt>
                      <c:pt idx="331">
                        <c:v>0.35125599999999996</c:v>
                      </c:pt>
                      <c:pt idx="332">
                        <c:v>0.35231399999999996</c:v>
                      </c:pt>
                      <c:pt idx="333">
                        <c:v>0.35337199999999996</c:v>
                      </c:pt>
                      <c:pt idx="334">
                        <c:v>0.35442999999999997</c:v>
                      </c:pt>
                      <c:pt idx="335">
                        <c:v>0.35548799999999992</c:v>
                      </c:pt>
                      <c:pt idx="336">
                        <c:v>0.35654599999999997</c:v>
                      </c:pt>
                      <c:pt idx="337">
                        <c:v>0.35760399999999992</c:v>
                      </c:pt>
                      <c:pt idx="338">
                        <c:v>0.35866199999999998</c:v>
                      </c:pt>
                      <c:pt idx="339">
                        <c:v>0.35971999999999993</c:v>
                      </c:pt>
                      <c:pt idx="340">
                        <c:v>0.36077799999999999</c:v>
                      </c:pt>
                      <c:pt idx="341">
                        <c:v>0.36183599999999994</c:v>
                      </c:pt>
                      <c:pt idx="342">
                        <c:v>0.36289399999999994</c:v>
                      </c:pt>
                      <c:pt idx="343">
                        <c:v>0.36395199999999994</c:v>
                      </c:pt>
                      <c:pt idx="344">
                        <c:v>0.36500999999999995</c:v>
                      </c:pt>
                      <c:pt idx="345">
                        <c:v>0.36606799999999995</c:v>
                      </c:pt>
                      <c:pt idx="346">
                        <c:v>0.36712599999999995</c:v>
                      </c:pt>
                      <c:pt idx="347">
                        <c:v>0.36818399999999996</c:v>
                      </c:pt>
                      <c:pt idx="348">
                        <c:v>0.36924199999999996</c:v>
                      </c:pt>
                      <c:pt idx="349">
                        <c:v>0.37029999999999996</c:v>
                      </c:pt>
                      <c:pt idx="350">
                        <c:v>0.37135799999999991</c:v>
                      </c:pt>
                      <c:pt idx="351">
                        <c:v>0.37241599999999991</c:v>
                      </c:pt>
                      <c:pt idx="352">
                        <c:v>0.37347399999999992</c:v>
                      </c:pt>
                      <c:pt idx="353">
                        <c:v>0.37453199999999992</c:v>
                      </c:pt>
                      <c:pt idx="354">
                        <c:v>0.37558999999999992</c:v>
                      </c:pt>
                      <c:pt idx="355">
                        <c:v>0.37664799999999993</c:v>
                      </c:pt>
                      <c:pt idx="356">
                        <c:v>0.37770599999999993</c:v>
                      </c:pt>
                      <c:pt idx="357">
                        <c:v>0.37876399999999993</c:v>
                      </c:pt>
                      <c:pt idx="358">
                        <c:v>0.37982199999999994</c:v>
                      </c:pt>
                      <c:pt idx="359">
                        <c:v>0.38088</c:v>
                      </c:pt>
                      <c:pt idx="360">
                        <c:v>0.38193799999999989</c:v>
                      </c:pt>
                      <c:pt idx="361">
                        <c:v>0.382996</c:v>
                      </c:pt>
                      <c:pt idx="362">
                        <c:v>0.3840539999999999</c:v>
                      </c:pt>
                      <c:pt idx="363">
                        <c:v>0.38511200000000001</c:v>
                      </c:pt>
                      <c:pt idx="364">
                        <c:v>0.38616999999999996</c:v>
                      </c:pt>
                      <c:pt idx="365">
                        <c:v>0.38722800000000002</c:v>
                      </c:pt>
                      <c:pt idx="366">
                        <c:v>0.38828599999999996</c:v>
                      </c:pt>
                      <c:pt idx="367">
                        <c:v>0.38934399999999997</c:v>
                      </c:pt>
                      <c:pt idx="368">
                        <c:v>0.39040199999999997</c:v>
                      </c:pt>
                      <c:pt idx="369">
                        <c:v>0.39145999999999992</c:v>
                      </c:pt>
                      <c:pt idx="370">
                        <c:v>0.39251799999999998</c:v>
                      </c:pt>
                      <c:pt idx="371">
                        <c:v>0.39357599999999993</c:v>
                      </c:pt>
                      <c:pt idx="372">
                        <c:v>0.39463399999999998</c:v>
                      </c:pt>
                      <c:pt idx="373">
                        <c:v>0.39569199999999993</c:v>
                      </c:pt>
                      <c:pt idx="374">
                        <c:v>0.39674999999999999</c:v>
                      </c:pt>
                      <c:pt idx="375">
                        <c:v>0.39780799999999994</c:v>
                      </c:pt>
                      <c:pt idx="376">
                        <c:v>0.398866</c:v>
                      </c:pt>
                      <c:pt idx="377">
                        <c:v>0.39992399999999995</c:v>
                      </c:pt>
                      <c:pt idx="378">
                        <c:v>0.40098200000000001</c:v>
                      </c:pt>
                      <c:pt idx="379">
                        <c:v>0.40203999999999995</c:v>
                      </c:pt>
                      <c:pt idx="380">
                        <c:v>0.4030979999999999</c:v>
                      </c:pt>
                      <c:pt idx="381">
                        <c:v>0.40415599999999996</c:v>
                      </c:pt>
                      <c:pt idx="382">
                        <c:v>0.40521399999999991</c:v>
                      </c:pt>
                      <c:pt idx="383">
                        <c:v>0.40627199999999997</c:v>
                      </c:pt>
                      <c:pt idx="384">
                        <c:v>0.40732999999999991</c:v>
                      </c:pt>
                      <c:pt idx="385">
                        <c:v>0.40838799999999997</c:v>
                      </c:pt>
                      <c:pt idx="386">
                        <c:v>0.40944599999999992</c:v>
                      </c:pt>
                      <c:pt idx="387">
                        <c:v>0.41050399999999998</c:v>
                      </c:pt>
                      <c:pt idx="388">
                        <c:v>0.41156199999999993</c:v>
                      </c:pt>
                      <c:pt idx="389">
                        <c:v>0.41261999999999993</c:v>
                      </c:pt>
                      <c:pt idx="390">
                        <c:v>0.41367799999999993</c:v>
                      </c:pt>
                      <c:pt idx="391">
                        <c:v>0.41473599999999994</c:v>
                      </c:pt>
                      <c:pt idx="392">
                        <c:v>0.41579399999999994</c:v>
                      </c:pt>
                      <c:pt idx="393">
                        <c:v>0.41685199999999989</c:v>
                      </c:pt>
                      <c:pt idx="394">
                        <c:v>0.41790999999999995</c:v>
                      </c:pt>
                      <c:pt idx="395">
                        <c:v>0.4189679999999999</c:v>
                      </c:pt>
                      <c:pt idx="396">
                        <c:v>0.42002599999999995</c:v>
                      </c:pt>
                      <c:pt idx="397">
                        <c:v>0.4210839999999999</c:v>
                      </c:pt>
                      <c:pt idx="398">
                        <c:v>0.42214199999999991</c:v>
                      </c:pt>
                      <c:pt idx="399">
                        <c:v>0.42319999999999991</c:v>
                      </c:pt>
                      <c:pt idx="400">
                        <c:v>0.42425799999999991</c:v>
                      </c:pt>
                      <c:pt idx="401">
                        <c:v>0.42531599999999992</c:v>
                      </c:pt>
                      <c:pt idx="402">
                        <c:v>0.42637399999999998</c:v>
                      </c:pt>
                      <c:pt idx="403">
                        <c:v>0.42743199999999998</c:v>
                      </c:pt>
                      <c:pt idx="404">
                        <c:v>0.42848999999999998</c:v>
                      </c:pt>
                      <c:pt idx="405">
                        <c:v>0.42954799999999999</c:v>
                      </c:pt>
                      <c:pt idx="406">
                        <c:v>0.43060599999999999</c:v>
                      </c:pt>
                      <c:pt idx="407">
                        <c:v>0.43166399999999994</c:v>
                      </c:pt>
                      <c:pt idx="408">
                        <c:v>0.432722</c:v>
                      </c:pt>
                      <c:pt idx="409">
                        <c:v>0.43377999999999994</c:v>
                      </c:pt>
                      <c:pt idx="410">
                        <c:v>0.43483799999999995</c:v>
                      </c:pt>
                      <c:pt idx="411">
                        <c:v>0.43589599999999995</c:v>
                      </c:pt>
                      <c:pt idx="412">
                        <c:v>0.43695399999999995</c:v>
                      </c:pt>
                      <c:pt idx="413">
                        <c:v>0.43801199999999996</c:v>
                      </c:pt>
                      <c:pt idx="414">
                        <c:v>0.43906999999999996</c:v>
                      </c:pt>
                      <c:pt idx="415">
                        <c:v>0.44012799999999996</c:v>
                      </c:pt>
                      <c:pt idx="416">
                        <c:v>0.44118599999999997</c:v>
                      </c:pt>
                      <c:pt idx="417">
                        <c:v>0.44224399999999997</c:v>
                      </c:pt>
                      <c:pt idx="418">
                        <c:v>0.44330199999999992</c:v>
                      </c:pt>
                      <c:pt idx="419">
                        <c:v>0.44435999999999998</c:v>
                      </c:pt>
                      <c:pt idx="420">
                        <c:v>0.44541799999999993</c:v>
                      </c:pt>
                      <c:pt idx="421">
                        <c:v>0.44647599999999998</c:v>
                      </c:pt>
                      <c:pt idx="422">
                        <c:v>0.44753399999999993</c:v>
                      </c:pt>
                      <c:pt idx="423">
                        <c:v>0.44859199999999999</c:v>
                      </c:pt>
                      <c:pt idx="424">
                        <c:v>0.44964999999999994</c:v>
                      </c:pt>
                      <c:pt idx="425">
                        <c:v>0.45070799999999994</c:v>
                      </c:pt>
                      <c:pt idx="426">
                        <c:v>0.45176599999999995</c:v>
                      </c:pt>
                      <c:pt idx="427">
                        <c:v>0.45282399999999989</c:v>
                      </c:pt>
                      <c:pt idx="428">
                        <c:v>0.45388199999999995</c:v>
                      </c:pt>
                      <c:pt idx="429">
                        <c:v>0.4549399999999999</c:v>
                      </c:pt>
                      <c:pt idx="430">
                        <c:v>0.45599799999999996</c:v>
                      </c:pt>
                      <c:pt idx="431">
                        <c:v>0.45705599999999991</c:v>
                      </c:pt>
                      <c:pt idx="432">
                        <c:v>0.45811399999999997</c:v>
                      </c:pt>
                      <c:pt idx="433">
                        <c:v>0.45917199999999991</c:v>
                      </c:pt>
                      <c:pt idx="434">
                        <c:v>0.46022999999999997</c:v>
                      </c:pt>
                      <c:pt idx="435">
                        <c:v>0.46128799999999992</c:v>
                      </c:pt>
                      <c:pt idx="436">
                        <c:v>0.46234599999999987</c:v>
                      </c:pt>
                      <c:pt idx="437">
                        <c:v>0.46340399999999993</c:v>
                      </c:pt>
                      <c:pt idx="438">
                        <c:v>0.46446199999999987</c:v>
                      </c:pt>
                      <c:pt idx="439">
                        <c:v>0.46551999999999993</c:v>
                      </c:pt>
                      <c:pt idx="440">
                        <c:v>0.46657799999999988</c:v>
                      </c:pt>
                      <c:pt idx="441">
                        <c:v>0.46763599999999994</c:v>
                      </c:pt>
                      <c:pt idx="442">
                        <c:v>0.46869399999999989</c:v>
                      </c:pt>
                      <c:pt idx="443">
                        <c:v>0.469752</c:v>
                      </c:pt>
                      <c:pt idx="444">
                        <c:v>0.4708099999999999</c:v>
                      </c:pt>
                      <c:pt idx="445">
                        <c:v>0.4718679999999999</c:v>
                      </c:pt>
                      <c:pt idx="446">
                        <c:v>0.47292599999999996</c:v>
                      </c:pt>
                      <c:pt idx="447">
                        <c:v>0.47398399999999996</c:v>
                      </c:pt>
                      <c:pt idx="448">
                        <c:v>0.47504199999999996</c:v>
                      </c:pt>
                      <c:pt idx="449">
                        <c:v>0.47609999999999997</c:v>
                      </c:pt>
                      <c:pt idx="450">
                        <c:v>0.47715799999999997</c:v>
                      </c:pt>
                      <c:pt idx="451">
                        <c:v>0.47821599999999997</c:v>
                      </c:pt>
                      <c:pt idx="452">
                        <c:v>0.47927399999999998</c:v>
                      </c:pt>
                      <c:pt idx="453">
                        <c:v>0.48033199999999993</c:v>
                      </c:pt>
                      <c:pt idx="454">
                        <c:v>0.48138999999999998</c:v>
                      </c:pt>
                      <c:pt idx="455">
                        <c:v>0.48244799999999993</c:v>
                      </c:pt>
                      <c:pt idx="456">
                        <c:v>0.48350599999999994</c:v>
                      </c:pt>
                      <c:pt idx="457">
                        <c:v>0.48456399999999994</c:v>
                      </c:pt>
                      <c:pt idx="458">
                        <c:v>0.48562199999999994</c:v>
                      </c:pt>
                      <c:pt idx="459">
                        <c:v>0.48667999999999995</c:v>
                      </c:pt>
                      <c:pt idx="460">
                        <c:v>0.48773799999999995</c:v>
                      </c:pt>
                      <c:pt idx="461">
                        <c:v>0.48879599999999995</c:v>
                      </c:pt>
                      <c:pt idx="462">
                        <c:v>0.48985399999999996</c:v>
                      </c:pt>
                      <c:pt idx="463">
                        <c:v>0.49091199999999996</c:v>
                      </c:pt>
                      <c:pt idx="464">
                        <c:v>0.49196999999999996</c:v>
                      </c:pt>
                      <c:pt idx="465">
                        <c:v>0.49302799999999991</c:v>
                      </c:pt>
                      <c:pt idx="466">
                        <c:v>0.49408599999999997</c:v>
                      </c:pt>
                      <c:pt idx="467">
                        <c:v>0.49514399999999992</c:v>
                      </c:pt>
                      <c:pt idx="468">
                        <c:v>0.49620199999999992</c:v>
                      </c:pt>
                      <c:pt idx="469">
                        <c:v>0.49725999999999992</c:v>
                      </c:pt>
                      <c:pt idx="470">
                        <c:v>0.49831799999999993</c:v>
                      </c:pt>
                      <c:pt idx="471">
                        <c:v>0.49937599999999993</c:v>
                      </c:pt>
                      <c:pt idx="472">
                        <c:v>0.50043399999999993</c:v>
                      </c:pt>
                      <c:pt idx="473">
                        <c:v>0.50149199999999994</c:v>
                      </c:pt>
                      <c:pt idx="474">
                        <c:v>0.50254999999999994</c:v>
                      </c:pt>
                      <c:pt idx="475">
                        <c:v>0.50360799999999994</c:v>
                      </c:pt>
                      <c:pt idx="476">
                        <c:v>0.50466599999999995</c:v>
                      </c:pt>
                      <c:pt idx="477">
                        <c:v>0.50572399999999995</c:v>
                      </c:pt>
                      <c:pt idx="478">
                        <c:v>0.50678199999999995</c:v>
                      </c:pt>
                      <c:pt idx="479">
                        <c:v>0.50783999999999996</c:v>
                      </c:pt>
                      <c:pt idx="480">
                        <c:v>0.50889799999999996</c:v>
                      </c:pt>
                      <c:pt idx="481">
                        <c:v>0.50995599999999996</c:v>
                      </c:pt>
                      <c:pt idx="482">
                        <c:v>0.51101399999999997</c:v>
                      </c:pt>
                      <c:pt idx="483">
                        <c:v>0.51207199999999986</c:v>
                      </c:pt>
                      <c:pt idx="484">
                        <c:v>0.51312999999999998</c:v>
                      </c:pt>
                      <c:pt idx="485">
                        <c:v>0.51418799999999987</c:v>
                      </c:pt>
                      <c:pt idx="486">
                        <c:v>0.51524599999999998</c:v>
                      </c:pt>
                      <c:pt idx="487">
                        <c:v>0.51630399999999987</c:v>
                      </c:pt>
                      <c:pt idx="488">
                        <c:v>0.51736199999999999</c:v>
                      </c:pt>
                      <c:pt idx="489">
                        <c:v>0.51841999999999988</c:v>
                      </c:pt>
                      <c:pt idx="490">
                        <c:v>0.519478</c:v>
                      </c:pt>
                      <c:pt idx="491">
                        <c:v>0.52053599999999989</c:v>
                      </c:pt>
                      <c:pt idx="492">
                        <c:v>0.521594</c:v>
                      </c:pt>
                      <c:pt idx="493">
                        <c:v>0.52265199999999989</c:v>
                      </c:pt>
                      <c:pt idx="494">
                        <c:v>0.5237099999999999</c:v>
                      </c:pt>
                      <c:pt idx="495">
                        <c:v>0.5247679999999999</c:v>
                      </c:pt>
                      <c:pt idx="496">
                        <c:v>0.5258259999999999</c:v>
                      </c:pt>
                      <c:pt idx="497">
                        <c:v>0.52688399999999991</c:v>
                      </c:pt>
                      <c:pt idx="498">
                        <c:v>0.52794199999999991</c:v>
                      </c:pt>
                      <c:pt idx="499">
                        <c:v>0.52899999999999991</c:v>
                      </c:pt>
                      <c:pt idx="500">
                        <c:v>0.53005799999999992</c:v>
                      </c:pt>
                      <c:pt idx="501">
                        <c:v>0.53111599999999992</c:v>
                      </c:pt>
                      <c:pt idx="502">
                        <c:v>0.53217399999999992</c:v>
                      </c:pt>
                      <c:pt idx="503">
                        <c:v>0.53323199999999993</c:v>
                      </c:pt>
                      <c:pt idx="504">
                        <c:v>0.53428999999999993</c:v>
                      </c:pt>
                      <c:pt idx="505">
                        <c:v>0.53534799999999994</c:v>
                      </c:pt>
                      <c:pt idx="506">
                        <c:v>0.53640599999999994</c:v>
                      </c:pt>
                      <c:pt idx="507">
                        <c:v>0.53746399999999994</c:v>
                      </c:pt>
                      <c:pt idx="508">
                        <c:v>0.53852199999999995</c:v>
                      </c:pt>
                      <c:pt idx="509">
                        <c:v>0.53957999999999995</c:v>
                      </c:pt>
                      <c:pt idx="510">
                        <c:v>0.54063799999999995</c:v>
                      </c:pt>
                      <c:pt idx="511">
                        <c:v>0.54169599999999996</c:v>
                      </c:pt>
                      <c:pt idx="512">
                        <c:v>0.54275399999999996</c:v>
                      </c:pt>
                      <c:pt idx="513">
                        <c:v>0.54381199999999996</c:v>
                      </c:pt>
                      <c:pt idx="514">
                        <c:v>0.54486999999999997</c:v>
                      </c:pt>
                      <c:pt idx="515">
                        <c:v>0.54592799999999997</c:v>
                      </c:pt>
                      <c:pt idx="516">
                        <c:v>0.54698599999999997</c:v>
                      </c:pt>
                      <c:pt idx="517">
                        <c:v>0.54804399999999998</c:v>
                      </c:pt>
                      <c:pt idx="518">
                        <c:v>0.54910199999999998</c:v>
                      </c:pt>
                      <c:pt idx="519">
                        <c:v>0.55015999999999998</c:v>
                      </c:pt>
                      <c:pt idx="520">
                        <c:v>0.55121799999999999</c:v>
                      </c:pt>
                      <c:pt idx="521">
                        <c:v>0.55227599999999988</c:v>
                      </c:pt>
                      <c:pt idx="522">
                        <c:v>0.55333399999999999</c:v>
                      </c:pt>
                      <c:pt idx="523">
                        <c:v>0.55439199999999988</c:v>
                      </c:pt>
                      <c:pt idx="524">
                        <c:v>0.55545</c:v>
                      </c:pt>
                      <c:pt idx="525">
                        <c:v>0.55650799999999989</c:v>
                      </c:pt>
                      <c:pt idx="526">
                        <c:v>0.55756600000000001</c:v>
                      </c:pt>
                      <c:pt idx="527">
                        <c:v>0.5586239999999999</c:v>
                      </c:pt>
                      <c:pt idx="528">
                        <c:v>0.5596819999999999</c:v>
                      </c:pt>
                      <c:pt idx="529">
                        <c:v>0.56073999999999991</c:v>
                      </c:pt>
                      <c:pt idx="530">
                        <c:v>0.56179799999999991</c:v>
                      </c:pt>
                      <c:pt idx="531">
                        <c:v>0.56285599999999991</c:v>
                      </c:pt>
                      <c:pt idx="532">
                        <c:v>0.56391399999999992</c:v>
                      </c:pt>
                      <c:pt idx="533">
                        <c:v>0.56497199999999992</c:v>
                      </c:pt>
                      <c:pt idx="534">
                        <c:v>0.56602999999999992</c:v>
                      </c:pt>
                      <c:pt idx="535">
                        <c:v>0.56708799999999993</c:v>
                      </c:pt>
                      <c:pt idx="536">
                        <c:v>0.56814599999999993</c:v>
                      </c:pt>
                      <c:pt idx="537">
                        <c:v>0.56920399999999993</c:v>
                      </c:pt>
                      <c:pt idx="538">
                        <c:v>0.57026199999999994</c:v>
                      </c:pt>
                      <c:pt idx="539">
                        <c:v>0.57131999999999994</c:v>
                      </c:pt>
                      <c:pt idx="540">
                        <c:v>0.57237799999999994</c:v>
                      </c:pt>
                      <c:pt idx="541">
                        <c:v>0.57343599999999983</c:v>
                      </c:pt>
                      <c:pt idx="542">
                        <c:v>0.57449399999999995</c:v>
                      </c:pt>
                      <c:pt idx="543">
                        <c:v>0.57555199999999984</c:v>
                      </c:pt>
                      <c:pt idx="544">
                        <c:v>0.57660999999999996</c:v>
                      </c:pt>
                      <c:pt idx="545">
                        <c:v>0.57766799999999985</c:v>
                      </c:pt>
                      <c:pt idx="546">
                        <c:v>0.57872599999999996</c:v>
                      </c:pt>
                      <c:pt idx="547">
                        <c:v>0.57978399999999986</c:v>
                      </c:pt>
                      <c:pt idx="548">
                        <c:v>0.58084199999999997</c:v>
                      </c:pt>
                      <c:pt idx="549">
                        <c:v>0.58189999999999986</c:v>
                      </c:pt>
                      <c:pt idx="550">
                        <c:v>0.58295799999999987</c:v>
                      </c:pt>
                      <c:pt idx="551">
                        <c:v>0.58401599999999998</c:v>
                      </c:pt>
                      <c:pt idx="552">
                        <c:v>0.58507399999999987</c:v>
                      </c:pt>
                      <c:pt idx="553">
                        <c:v>0.58613199999999999</c:v>
                      </c:pt>
                      <c:pt idx="554">
                        <c:v>0.58718999999999988</c:v>
                      </c:pt>
                      <c:pt idx="555">
                        <c:v>0.58824799999999999</c:v>
                      </c:pt>
                      <c:pt idx="556">
                        <c:v>0.58930599999999989</c:v>
                      </c:pt>
                      <c:pt idx="557">
                        <c:v>0.590364</c:v>
                      </c:pt>
                      <c:pt idx="558">
                        <c:v>0.59142199999999989</c:v>
                      </c:pt>
                      <c:pt idx="559">
                        <c:v>0.5924799999999999</c:v>
                      </c:pt>
                      <c:pt idx="560">
                        <c:v>0.5935379999999999</c:v>
                      </c:pt>
                      <c:pt idx="561">
                        <c:v>0.5945959999999999</c:v>
                      </c:pt>
                      <c:pt idx="562">
                        <c:v>0.59565399999999991</c:v>
                      </c:pt>
                      <c:pt idx="563">
                        <c:v>0.59671199999999991</c:v>
                      </c:pt>
                      <c:pt idx="564">
                        <c:v>0.59776999999999991</c:v>
                      </c:pt>
                      <c:pt idx="565">
                        <c:v>0.59882799999999992</c:v>
                      </c:pt>
                      <c:pt idx="566">
                        <c:v>0.59988599999999992</c:v>
                      </c:pt>
                      <c:pt idx="567">
                        <c:v>0.60094399999999992</c:v>
                      </c:pt>
                      <c:pt idx="568">
                        <c:v>0.60200199999999982</c:v>
                      </c:pt>
                      <c:pt idx="569">
                        <c:v>0.60305999999999993</c:v>
                      </c:pt>
                      <c:pt idx="570">
                        <c:v>0.60411799999999982</c:v>
                      </c:pt>
                      <c:pt idx="571">
                        <c:v>0.60517599999999994</c:v>
                      </c:pt>
                      <c:pt idx="572">
                        <c:v>0.60623399999999983</c:v>
                      </c:pt>
                      <c:pt idx="573">
                        <c:v>0.60729199999999994</c:v>
                      </c:pt>
                      <c:pt idx="574">
                        <c:v>0.60834999999999984</c:v>
                      </c:pt>
                      <c:pt idx="575">
                        <c:v>0.60940799999999995</c:v>
                      </c:pt>
                      <c:pt idx="576">
                        <c:v>0.61046599999999984</c:v>
                      </c:pt>
                      <c:pt idx="577">
                        <c:v>0.61152399999999996</c:v>
                      </c:pt>
                      <c:pt idx="578">
                        <c:v>0.61258199999999985</c:v>
                      </c:pt>
                      <c:pt idx="579">
                        <c:v>0.61363999999999996</c:v>
                      </c:pt>
                      <c:pt idx="580">
                        <c:v>0.61469799999999986</c:v>
                      </c:pt>
                      <c:pt idx="581">
                        <c:v>0.61575599999999997</c:v>
                      </c:pt>
                      <c:pt idx="582">
                        <c:v>0.61681399999999986</c:v>
                      </c:pt>
                      <c:pt idx="583">
                        <c:v>0.61787199999999987</c:v>
                      </c:pt>
                      <c:pt idx="584">
                        <c:v>0.61892999999999987</c:v>
                      </c:pt>
                      <c:pt idx="585">
                        <c:v>0.61998799999999987</c:v>
                      </c:pt>
                      <c:pt idx="586">
                        <c:v>0.62104599999999988</c:v>
                      </c:pt>
                      <c:pt idx="587">
                        <c:v>0.62210399999999988</c:v>
                      </c:pt>
                      <c:pt idx="588">
                        <c:v>0.62316199999999988</c:v>
                      </c:pt>
                      <c:pt idx="589">
                        <c:v>0.62421999999999989</c:v>
                      </c:pt>
                      <c:pt idx="590">
                        <c:v>0.62527799999999989</c:v>
                      </c:pt>
                      <c:pt idx="591">
                        <c:v>0.62633599999999989</c:v>
                      </c:pt>
                      <c:pt idx="592">
                        <c:v>0.62739400000000001</c:v>
                      </c:pt>
                      <c:pt idx="593">
                        <c:v>0.6284519999999999</c:v>
                      </c:pt>
                      <c:pt idx="594">
                        <c:v>0.62951000000000001</c:v>
                      </c:pt>
                      <c:pt idx="595">
                        <c:v>0.63056799999999991</c:v>
                      </c:pt>
                      <c:pt idx="596">
                        <c:v>0.63162600000000002</c:v>
                      </c:pt>
                      <c:pt idx="597">
                        <c:v>0.63268399999999991</c:v>
                      </c:pt>
                      <c:pt idx="598">
                        <c:v>0.63374200000000003</c:v>
                      </c:pt>
                      <c:pt idx="599">
                        <c:v>0.63479999999999992</c:v>
                      </c:pt>
                      <c:pt idx="600">
                        <c:v>0.63585799999999992</c:v>
                      </c:pt>
                      <c:pt idx="601">
                        <c:v>0.63691599999999993</c:v>
                      </c:pt>
                      <c:pt idx="602">
                        <c:v>0.63797399999999993</c:v>
                      </c:pt>
                      <c:pt idx="603">
                        <c:v>0.63903199999999993</c:v>
                      </c:pt>
                      <c:pt idx="604">
                        <c:v>0.64008999999999994</c:v>
                      </c:pt>
                      <c:pt idx="605">
                        <c:v>0.64114799999999994</c:v>
                      </c:pt>
                      <c:pt idx="606">
                        <c:v>0.64220599999999994</c:v>
                      </c:pt>
                      <c:pt idx="607">
                        <c:v>0.64326399999999995</c:v>
                      </c:pt>
                      <c:pt idx="608">
                        <c:v>0.64432199999999995</c:v>
                      </c:pt>
                      <c:pt idx="609">
                        <c:v>0.64537999999999995</c:v>
                      </c:pt>
                      <c:pt idx="610">
                        <c:v>0.64643799999999996</c:v>
                      </c:pt>
                      <c:pt idx="611">
                        <c:v>0.64749599999999996</c:v>
                      </c:pt>
                      <c:pt idx="612">
                        <c:v>0.64855399999999996</c:v>
                      </c:pt>
                      <c:pt idx="613">
                        <c:v>0.64961199999999997</c:v>
                      </c:pt>
                      <c:pt idx="614">
                        <c:v>0.65066999999999997</c:v>
                      </c:pt>
                      <c:pt idx="615">
                        <c:v>0.65172799999999997</c:v>
                      </c:pt>
                      <c:pt idx="616">
                        <c:v>0.65278599999999998</c:v>
                      </c:pt>
                      <c:pt idx="617">
                        <c:v>0.65384399999999987</c:v>
                      </c:pt>
                      <c:pt idx="618">
                        <c:v>0.65490199999999987</c:v>
                      </c:pt>
                      <c:pt idx="619">
                        <c:v>0.65595999999999988</c:v>
                      </c:pt>
                      <c:pt idx="620">
                        <c:v>0.65701799999999999</c:v>
                      </c:pt>
                      <c:pt idx="621">
                        <c:v>0.65807599999999988</c:v>
                      </c:pt>
                      <c:pt idx="622">
                        <c:v>0.65913399999999989</c:v>
                      </c:pt>
                      <c:pt idx="623">
                        <c:v>0.66019199999999989</c:v>
                      </c:pt>
                      <c:pt idx="624">
                        <c:v>0.66125</c:v>
                      </c:pt>
                      <c:pt idx="625">
                        <c:v>0.6623079999999999</c:v>
                      </c:pt>
                      <c:pt idx="626">
                        <c:v>0.6633659999999999</c:v>
                      </c:pt>
                      <c:pt idx="627">
                        <c:v>0.66442399999999979</c:v>
                      </c:pt>
                      <c:pt idx="628">
                        <c:v>0.66548200000000002</c:v>
                      </c:pt>
                      <c:pt idx="629">
                        <c:v>0.66653999999999991</c:v>
                      </c:pt>
                      <c:pt idx="630">
                        <c:v>0.66759799999999991</c:v>
                      </c:pt>
                      <c:pt idx="631">
                        <c:v>0.66865599999999981</c:v>
                      </c:pt>
                      <c:pt idx="632">
                        <c:v>0.66971399999999992</c:v>
                      </c:pt>
                      <c:pt idx="633">
                        <c:v>0.67077200000000003</c:v>
                      </c:pt>
                      <c:pt idx="634">
                        <c:v>0.67182999999999993</c:v>
                      </c:pt>
                      <c:pt idx="635">
                        <c:v>0.67288799999999982</c:v>
                      </c:pt>
                      <c:pt idx="636">
                        <c:v>0.67394599999999982</c:v>
                      </c:pt>
                      <c:pt idx="637">
                        <c:v>0.67500400000000005</c:v>
                      </c:pt>
                      <c:pt idx="638">
                        <c:v>0.67606199999999994</c:v>
                      </c:pt>
                      <c:pt idx="639">
                        <c:v>0.67711999999999994</c:v>
                      </c:pt>
                      <c:pt idx="640">
                        <c:v>0.67817799999999984</c:v>
                      </c:pt>
                      <c:pt idx="641">
                        <c:v>0.67923600000000006</c:v>
                      </c:pt>
                      <c:pt idx="642">
                        <c:v>0.68029399999999995</c:v>
                      </c:pt>
                      <c:pt idx="643">
                        <c:v>0.68135199999999996</c:v>
                      </c:pt>
                      <c:pt idx="644">
                        <c:v>0.68240999999999985</c:v>
                      </c:pt>
                      <c:pt idx="645">
                        <c:v>0.68346799999999974</c:v>
                      </c:pt>
                      <c:pt idx="646">
                        <c:v>0.68452599999999997</c:v>
                      </c:pt>
                      <c:pt idx="647">
                        <c:v>0.68558399999999997</c:v>
                      </c:pt>
                      <c:pt idx="648">
                        <c:v>0.68664199999999986</c:v>
                      </c:pt>
                      <c:pt idx="649">
                        <c:v>0.68769999999999987</c:v>
                      </c:pt>
                      <c:pt idx="650">
                        <c:v>0.68875799999999998</c:v>
                      </c:pt>
                      <c:pt idx="651">
                        <c:v>0.68981599999999998</c:v>
                      </c:pt>
                      <c:pt idx="652">
                        <c:v>0.69087399999999988</c:v>
                      </c:pt>
                      <c:pt idx="653">
                        <c:v>0.69193199999999988</c:v>
                      </c:pt>
                      <c:pt idx="654">
                        <c:v>0.69298999999999977</c:v>
                      </c:pt>
                      <c:pt idx="655">
                        <c:v>0.694048</c:v>
                      </c:pt>
                      <c:pt idx="656">
                        <c:v>0.69510599999999989</c:v>
                      </c:pt>
                      <c:pt idx="657">
                        <c:v>0.69616399999999989</c:v>
                      </c:pt>
                      <c:pt idx="658">
                        <c:v>0.69722199999999979</c:v>
                      </c:pt>
                      <c:pt idx="659">
                        <c:v>0.69828000000000001</c:v>
                      </c:pt>
                      <c:pt idx="660">
                        <c:v>0.6993379999999999</c:v>
                      </c:pt>
                      <c:pt idx="661">
                        <c:v>0.70039599999999991</c:v>
                      </c:pt>
                      <c:pt idx="662">
                        <c:v>0.7014539999999998</c:v>
                      </c:pt>
                      <c:pt idx="663">
                        <c:v>0.70251199999999991</c:v>
                      </c:pt>
                      <c:pt idx="664">
                        <c:v>0.70356999999999992</c:v>
                      </c:pt>
                      <c:pt idx="665">
                        <c:v>0.70462799999999992</c:v>
                      </c:pt>
                      <c:pt idx="666">
                        <c:v>0.70568599999999981</c:v>
                      </c:pt>
                      <c:pt idx="667">
                        <c:v>0.70674399999999993</c:v>
                      </c:pt>
                      <c:pt idx="668">
                        <c:v>0.70780199999999993</c:v>
                      </c:pt>
                      <c:pt idx="669">
                        <c:v>0.70885999999999993</c:v>
                      </c:pt>
                      <c:pt idx="670">
                        <c:v>0.70991799999999983</c:v>
                      </c:pt>
                      <c:pt idx="671">
                        <c:v>0.71097599999999983</c:v>
                      </c:pt>
                      <c:pt idx="672">
                        <c:v>0.71203400000000006</c:v>
                      </c:pt>
                      <c:pt idx="673">
                        <c:v>0.71309199999999995</c:v>
                      </c:pt>
                      <c:pt idx="674">
                        <c:v>0.71414999999999984</c:v>
                      </c:pt>
                      <c:pt idx="675">
                        <c:v>0.71520799999999984</c:v>
                      </c:pt>
                      <c:pt idx="676">
                        <c:v>0.71626599999999985</c:v>
                      </c:pt>
                      <c:pt idx="677">
                        <c:v>0.71732399999999996</c:v>
                      </c:pt>
                      <c:pt idx="678">
                        <c:v>0.71838199999999997</c:v>
                      </c:pt>
                      <c:pt idx="679">
                        <c:v>0.71943999999999986</c:v>
                      </c:pt>
                      <c:pt idx="680">
                        <c:v>0.72049799999999997</c:v>
                      </c:pt>
                      <c:pt idx="681">
                        <c:v>0.72155599999999998</c:v>
                      </c:pt>
                      <c:pt idx="682">
                        <c:v>0.72261399999999998</c:v>
                      </c:pt>
                      <c:pt idx="683">
                        <c:v>0.72367199999999987</c:v>
                      </c:pt>
                      <c:pt idx="684">
                        <c:v>0.72472999999999999</c:v>
                      </c:pt>
                      <c:pt idx="685">
                        <c:v>0.72578799999999988</c:v>
                      </c:pt>
                      <c:pt idx="686">
                        <c:v>0.72684599999999999</c:v>
                      </c:pt>
                      <c:pt idx="687">
                        <c:v>0.72790399999999988</c:v>
                      </c:pt>
                      <c:pt idx="688">
                        <c:v>0.72896199999999989</c:v>
                      </c:pt>
                      <c:pt idx="689">
                        <c:v>0.73001999999999989</c:v>
                      </c:pt>
                      <c:pt idx="690">
                        <c:v>0.73107800000000001</c:v>
                      </c:pt>
                      <c:pt idx="691">
                        <c:v>0.7321359999999999</c:v>
                      </c:pt>
                      <c:pt idx="692">
                        <c:v>0.7331939999999999</c:v>
                      </c:pt>
                      <c:pt idx="693">
                        <c:v>0.7342519999999999</c:v>
                      </c:pt>
                      <c:pt idx="694">
                        <c:v>0.73530999999999991</c:v>
                      </c:pt>
                      <c:pt idx="695">
                        <c:v>0.73636799999999991</c:v>
                      </c:pt>
                      <c:pt idx="696">
                        <c:v>0.73742599999999991</c:v>
                      </c:pt>
                      <c:pt idx="697">
                        <c:v>0.73848399999999992</c:v>
                      </c:pt>
                      <c:pt idx="698">
                        <c:v>0.73954199999999992</c:v>
                      </c:pt>
                      <c:pt idx="699">
                        <c:v>0.74059999999999993</c:v>
                      </c:pt>
                      <c:pt idx="700">
                        <c:v>0.74165799999999993</c:v>
                      </c:pt>
                      <c:pt idx="701">
                        <c:v>0.74271599999999982</c:v>
                      </c:pt>
                      <c:pt idx="702">
                        <c:v>0.74377399999999994</c:v>
                      </c:pt>
                      <c:pt idx="703">
                        <c:v>0.74483199999999983</c:v>
                      </c:pt>
                      <c:pt idx="704">
                        <c:v>0.74588999999999994</c:v>
                      </c:pt>
                      <c:pt idx="705">
                        <c:v>0.74694799999999983</c:v>
                      </c:pt>
                      <c:pt idx="706">
                        <c:v>0.74800599999999995</c:v>
                      </c:pt>
                      <c:pt idx="707">
                        <c:v>0.74906399999999984</c:v>
                      </c:pt>
                      <c:pt idx="708">
                        <c:v>0.75012199999999996</c:v>
                      </c:pt>
                      <c:pt idx="709">
                        <c:v>0.75117999999999985</c:v>
                      </c:pt>
                      <c:pt idx="710">
                        <c:v>0.75223799999999996</c:v>
                      </c:pt>
                      <c:pt idx="711">
                        <c:v>0.75329599999999985</c:v>
                      </c:pt>
                      <c:pt idx="712">
                        <c:v>0.75435399999999986</c:v>
                      </c:pt>
                      <c:pt idx="713">
                        <c:v>0.75541199999999986</c:v>
                      </c:pt>
                      <c:pt idx="714">
                        <c:v>0.75646999999999998</c:v>
                      </c:pt>
                      <c:pt idx="715">
                        <c:v>0.75752799999999987</c:v>
                      </c:pt>
                      <c:pt idx="716">
                        <c:v>0.75858599999999987</c:v>
                      </c:pt>
                      <c:pt idx="717">
                        <c:v>0.75964399999999987</c:v>
                      </c:pt>
                      <c:pt idx="718">
                        <c:v>0.76070199999999988</c:v>
                      </c:pt>
                      <c:pt idx="719">
                        <c:v>0.76175999999999999</c:v>
                      </c:pt>
                      <c:pt idx="720">
                        <c:v>0.76281799999999989</c:v>
                      </c:pt>
                      <c:pt idx="721">
                        <c:v>0.76387599999999978</c:v>
                      </c:pt>
                      <c:pt idx="722">
                        <c:v>0.76493399999999989</c:v>
                      </c:pt>
                      <c:pt idx="723">
                        <c:v>0.76599200000000001</c:v>
                      </c:pt>
                      <c:pt idx="724">
                        <c:v>0.7670499999999999</c:v>
                      </c:pt>
                      <c:pt idx="725">
                        <c:v>0.76810799999999979</c:v>
                      </c:pt>
                      <c:pt idx="726">
                        <c:v>0.76916599999999991</c:v>
                      </c:pt>
                      <c:pt idx="727">
                        <c:v>0.77022400000000002</c:v>
                      </c:pt>
                      <c:pt idx="728">
                        <c:v>0.77128199999999991</c:v>
                      </c:pt>
                      <c:pt idx="729">
                        <c:v>0.77233999999999992</c:v>
                      </c:pt>
                      <c:pt idx="730">
                        <c:v>0.77339799999999981</c:v>
                      </c:pt>
                      <c:pt idx="731">
                        <c:v>0.77445600000000003</c:v>
                      </c:pt>
                      <c:pt idx="732">
                        <c:v>0.77551399999999993</c:v>
                      </c:pt>
                      <c:pt idx="733">
                        <c:v>0.77657199999999993</c:v>
                      </c:pt>
                      <c:pt idx="734">
                        <c:v>0.77762999999999982</c:v>
                      </c:pt>
                      <c:pt idx="735">
                        <c:v>0.77868799999999994</c:v>
                      </c:pt>
                      <c:pt idx="736">
                        <c:v>0.77974599999999994</c:v>
                      </c:pt>
                      <c:pt idx="737">
                        <c:v>0.78080399999999994</c:v>
                      </c:pt>
                      <c:pt idx="738">
                        <c:v>0.78186199999999983</c:v>
                      </c:pt>
                      <c:pt idx="739">
                        <c:v>0.78291999999999984</c:v>
                      </c:pt>
                      <c:pt idx="740">
                        <c:v>0.78397799999999995</c:v>
                      </c:pt>
                      <c:pt idx="741">
                        <c:v>0.78503599999999996</c:v>
                      </c:pt>
                      <c:pt idx="742">
                        <c:v>0.78609399999999985</c:v>
                      </c:pt>
                      <c:pt idx="743">
                        <c:v>0.78715199999999985</c:v>
                      </c:pt>
                      <c:pt idx="744">
                        <c:v>0.78820999999999997</c:v>
                      </c:pt>
                      <c:pt idx="745">
                        <c:v>0.78926799999999997</c:v>
                      </c:pt>
                      <c:pt idx="746">
                        <c:v>0.79032599999999986</c:v>
                      </c:pt>
                      <c:pt idx="747">
                        <c:v>0.79138399999999987</c:v>
                      </c:pt>
                      <c:pt idx="748">
                        <c:v>0.79244199999999998</c:v>
                      </c:pt>
                      <c:pt idx="749">
                        <c:v>0.79349999999999998</c:v>
                      </c:pt>
                      <c:pt idx="750">
                        <c:v>0.79455799999999988</c:v>
                      </c:pt>
                      <c:pt idx="751">
                        <c:v>0.79561599999999988</c:v>
                      </c:pt>
                      <c:pt idx="752">
                        <c:v>0.79667399999999977</c:v>
                      </c:pt>
                      <c:pt idx="753">
                        <c:v>0.797732</c:v>
                      </c:pt>
                      <c:pt idx="754">
                        <c:v>0.79878999999999989</c:v>
                      </c:pt>
                      <c:pt idx="755">
                        <c:v>0.79984799999999989</c:v>
                      </c:pt>
                      <c:pt idx="756">
                        <c:v>0.80090599999999978</c:v>
                      </c:pt>
                      <c:pt idx="757">
                        <c:v>0.80196400000000001</c:v>
                      </c:pt>
                      <c:pt idx="758">
                        <c:v>0.80302200000000001</c:v>
                      </c:pt>
                      <c:pt idx="759">
                        <c:v>0.80407999999999991</c:v>
                      </c:pt>
                      <c:pt idx="760">
                        <c:v>0.8051379999999998</c:v>
                      </c:pt>
                      <c:pt idx="761">
                        <c:v>0.8061959999999998</c:v>
                      </c:pt>
                      <c:pt idx="762">
                        <c:v>0.80725400000000003</c:v>
                      </c:pt>
                      <c:pt idx="763">
                        <c:v>0.80831199999999992</c:v>
                      </c:pt>
                      <c:pt idx="764">
                        <c:v>0.80936999999999981</c:v>
                      </c:pt>
                      <c:pt idx="765">
                        <c:v>0.81042799999999982</c:v>
                      </c:pt>
                      <c:pt idx="766">
                        <c:v>0.81148600000000004</c:v>
                      </c:pt>
                      <c:pt idx="767">
                        <c:v>0.81254399999999993</c:v>
                      </c:pt>
                      <c:pt idx="768">
                        <c:v>0.81360199999999994</c:v>
                      </c:pt>
                      <c:pt idx="769">
                        <c:v>0.81465999999999983</c:v>
                      </c:pt>
                      <c:pt idx="770">
                        <c:v>0.81571799999999994</c:v>
                      </c:pt>
                      <c:pt idx="771">
                        <c:v>0.81677599999999995</c:v>
                      </c:pt>
                      <c:pt idx="772">
                        <c:v>0.81783399999999995</c:v>
                      </c:pt>
                      <c:pt idx="773">
                        <c:v>0.81889199999999984</c:v>
                      </c:pt>
                      <c:pt idx="774">
                        <c:v>0.81994999999999985</c:v>
                      </c:pt>
                      <c:pt idx="775">
                        <c:v>0.82100799999999996</c:v>
                      </c:pt>
                      <c:pt idx="776">
                        <c:v>0.82206599999999996</c:v>
                      </c:pt>
                      <c:pt idx="777">
                        <c:v>0.82312399999999986</c:v>
                      </c:pt>
                      <c:pt idx="778">
                        <c:v>0.82418199999999986</c:v>
                      </c:pt>
                      <c:pt idx="779">
                        <c:v>0.82523999999999986</c:v>
                      </c:pt>
                      <c:pt idx="780">
                        <c:v>0.82629799999999998</c:v>
                      </c:pt>
                      <c:pt idx="781">
                        <c:v>0.82735599999999987</c:v>
                      </c:pt>
                      <c:pt idx="782">
                        <c:v>0.82841399999999987</c:v>
                      </c:pt>
                      <c:pt idx="783">
                        <c:v>0.82947199999999988</c:v>
                      </c:pt>
                      <c:pt idx="784">
                        <c:v>0.83052999999999999</c:v>
                      </c:pt>
                      <c:pt idx="785">
                        <c:v>0.83158799999999988</c:v>
                      </c:pt>
                      <c:pt idx="786">
                        <c:v>0.83264599999999989</c:v>
                      </c:pt>
                      <c:pt idx="787">
                        <c:v>0.83370399999999978</c:v>
                      </c:pt>
                      <c:pt idx="788">
                        <c:v>0.83476199999999989</c:v>
                      </c:pt>
                      <c:pt idx="789">
                        <c:v>0.8358199999999999</c:v>
                      </c:pt>
                      <c:pt idx="790">
                        <c:v>0.8368779999999999</c:v>
                      </c:pt>
                      <c:pt idx="791">
                        <c:v>0.83793599999999979</c:v>
                      </c:pt>
                      <c:pt idx="792">
                        <c:v>0.83899399999999991</c:v>
                      </c:pt>
                      <c:pt idx="793">
                        <c:v>0.84005199999999991</c:v>
                      </c:pt>
                      <c:pt idx="794">
                        <c:v>0.84110999999999991</c:v>
                      </c:pt>
                      <c:pt idx="795">
                        <c:v>0.84216799999999981</c:v>
                      </c:pt>
                      <c:pt idx="796">
                        <c:v>0.84322599999999992</c:v>
                      </c:pt>
                      <c:pt idx="797">
                        <c:v>0.84428399999999981</c:v>
                      </c:pt>
                      <c:pt idx="798">
                        <c:v>0.84534199999999993</c:v>
                      </c:pt>
                      <c:pt idx="799">
                        <c:v>0.84639999999999982</c:v>
                      </c:pt>
                      <c:pt idx="800">
                        <c:v>0.84745799999999993</c:v>
                      </c:pt>
                      <c:pt idx="801">
                        <c:v>0.84851599999999983</c:v>
                      </c:pt>
                      <c:pt idx="802">
                        <c:v>0.84957399999999994</c:v>
                      </c:pt>
                      <c:pt idx="803">
                        <c:v>0.85063199999999983</c:v>
                      </c:pt>
                      <c:pt idx="804">
                        <c:v>0.85168999999999984</c:v>
                      </c:pt>
                      <c:pt idx="805">
                        <c:v>0.85274799999999995</c:v>
                      </c:pt>
                      <c:pt idx="806">
                        <c:v>0.85380599999999984</c:v>
                      </c:pt>
                      <c:pt idx="807">
                        <c:v>0.85486399999999996</c:v>
                      </c:pt>
                      <c:pt idx="808">
                        <c:v>0.85592199999999985</c:v>
                      </c:pt>
                      <c:pt idx="809">
                        <c:v>0.85697999999999996</c:v>
                      </c:pt>
                      <c:pt idx="810">
                        <c:v>0.85803799999999986</c:v>
                      </c:pt>
                      <c:pt idx="811">
                        <c:v>0.85909599999999997</c:v>
                      </c:pt>
                      <c:pt idx="812">
                        <c:v>0.86015399999999986</c:v>
                      </c:pt>
                      <c:pt idx="813">
                        <c:v>0.86121199999999998</c:v>
                      </c:pt>
                      <c:pt idx="814">
                        <c:v>0.86226999999999987</c:v>
                      </c:pt>
                      <c:pt idx="815">
                        <c:v>0.86332799999999987</c:v>
                      </c:pt>
                      <c:pt idx="816">
                        <c:v>0.86438599999999988</c:v>
                      </c:pt>
                      <c:pt idx="817">
                        <c:v>0.86544399999999999</c:v>
                      </c:pt>
                      <c:pt idx="818">
                        <c:v>0.86650199999999988</c:v>
                      </c:pt>
                      <c:pt idx="819">
                        <c:v>0.86755999999999989</c:v>
                      </c:pt>
                      <c:pt idx="820">
                        <c:v>0.86861799999999989</c:v>
                      </c:pt>
                      <c:pt idx="821">
                        <c:v>0.86967599999999989</c:v>
                      </c:pt>
                      <c:pt idx="822">
                        <c:v>0.8707339999999999</c:v>
                      </c:pt>
                      <c:pt idx="823">
                        <c:v>0.8717919999999999</c:v>
                      </c:pt>
                      <c:pt idx="824">
                        <c:v>0.87284999999999979</c:v>
                      </c:pt>
                      <c:pt idx="825">
                        <c:v>0.87390799999999991</c:v>
                      </c:pt>
                      <c:pt idx="826">
                        <c:v>0.87496599999999991</c:v>
                      </c:pt>
                      <c:pt idx="827">
                        <c:v>0.87602399999999991</c:v>
                      </c:pt>
                      <c:pt idx="828">
                        <c:v>0.87708199999999981</c:v>
                      </c:pt>
                      <c:pt idx="829">
                        <c:v>0.87813999999999992</c:v>
                      </c:pt>
                      <c:pt idx="830">
                        <c:v>0.87919799999999992</c:v>
                      </c:pt>
                      <c:pt idx="831">
                        <c:v>0.88025599999999993</c:v>
                      </c:pt>
                      <c:pt idx="832">
                        <c:v>0.88131399999999982</c:v>
                      </c:pt>
                      <c:pt idx="833">
                        <c:v>0.88237199999999993</c:v>
                      </c:pt>
                      <c:pt idx="834">
                        <c:v>0.88342999999999994</c:v>
                      </c:pt>
                      <c:pt idx="835">
                        <c:v>0.88448799999999994</c:v>
                      </c:pt>
                      <c:pt idx="836">
                        <c:v>0.88554599999999983</c:v>
                      </c:pt>
                      <c:pt idx="837">
                        <c:v>0.88660399999999984</c:v>
                      </c:pt>
                      <c:pt idx="838">
                        <c:v>0.88766199999999984</c:v>
                      </c:pt>
                      <c:pt idx="839">
                        <c:v>0.88871999999999995</c:v>
                      </c:pt>
                      <c:pt idx="840">
                        <c:v>0.88977799999999985</c:v>
                      </c:pt>
                      <c:pt idx="841">
                        <c:v>0.89083599999999985</c:v>
                      </c:pt>
                      <c:pt idx="842">
                        <c:v>0.89189399999999985</c:v>
                      </c:pt>
                      <c:pt idx="843">
                        <c:v>0.89295199999999997</c:v>
                      </c:pt>
                      <c:pt idx="844">
                        <c:v>0.89400999999999986</c:v>
                      </c:pt>
                      <c:pt idx="845">
                        <c:v>0.89506799999999986</c:v>
                      </c:pt>
                      <c:pt idx="846">
                        <c:v>0.89612599999999976</c:v>
                      </c:pt>
                      <c:pt idx="847">
                        <c:v>0.89718399999999998</c:v>
                      </c:pt>
                      <c:pt idx="848">
                        <c:v>0.89824199999999998</c:v>
                      </c:pt>
                      <c:pt idx="849">
                        <c:v>0.89929999999999988</c:v>
                      </c:pt>
                      <c:pt idx="850">
                        <c:v>0.90035799999999977</c:v>
                      </c:pt>
                      <c:pt idx="851">
                        <c:v>0.90141599999999988</c:v>
                      </c:pt>
                      <c:pt idx="852">
                        <c:v>0.902474</c:v>
                      </c:pt>
                      <c:pt idx="853">
                        <c:v>0.90353199999999989</c:v>
                      </c:pt>
                      <c:pt idx="854">
                        <c:v>0.90458999999999989</c:v>
                      </c:pt>
                      <c:pt idx="855">
                        <c:v>0.90564799999999979</c:v>
                      </c:pt>
                      <c:pt idx="856">
                        <c:v>0.90670600000000001</c:v>
                      </c:pt>
                      <c:pt idx="857">
                        <c:v>0.9077639999999999</c:v>
                      </c:pt>
                      <c:pt idx="858">
                        <c:v>0.90882199999999991</c:v>
                      </c:pt>
                      <c:pt idx="859">
                        <c:v>0.9098799999999998</c:v>
                      </c:pt>
                      <c:pt idx="860">
                        <c:v>0.91093800000000003</c:v>
                      </c:pt>
                      <c:pt idx="861">
                        <c:v>0.91199599999999992</c:v>
                      </c:pt>
                      <c:pt idx="862">
                        <c:v>0.91305399999999992</c:v>
                      </c:pt>
                      <c:pt idx="863">
                        <c:v>0.91411199999999981</c:v>
                      </c:pt>
                      <c:pt idx="864">
                        <c:v>0.91516999999999982</c:v>
                      </c:pt>
                      <c:pt idx="865">
                        <c:v>0.91622799999999993</c:v>
                      </c:pt>
                      <c:pt idx="866">
                        <c:v>0.91728599999999993</c:v>
                      </c:pt>
                      <c:pt idx="867">
                        <c:v>0.91834399999999983</c:v>
                      </c:pt>
                      <c:pt idx="868">
                        <c:v>0.91940199999999983</c:v>
                      </c:pt>
                      <c:pt idx="869">
                        <c:v>0.92045999999999994</c:v>
                      </c:pt>
                      <c:pt idx="870">
                        <c:v>0.92151799999999995</c:v>
                      </c:pt>
                      <c:pt idx="871">
                        <c:v>0.92257599999999984</c:v>
                      </c:pt>
                      <c:pt idx="872">
                        <c:v>0.92363399999999984</c:v>
                      </c:pt>
                      <c:pt idx="873">
                        <c:v>0.92469199999999974</c:v>
                      </c:pt>
                      <c:pt idx="874">
                        <c:v>0.92574999999999996</c:v>
                      </c:pt>
                      <c:pt idx="875">
                        <c:v>0.92680799999999985</c:v>
                      </c:pt>
                      <c:pt idx="876">
                        <c:v>0.92786599999999986</c:v>
                      </c:pt>
                      <c:pt idx="877">
                        <c:v>0.92892399999999975</c:v>
                      </c:pt>
                      <c:pt idx="878">
                        <c:v>0.92998199999999998</c:v>
                      </c:pt>
                      <c:pt idx="879">
                        <c:v>0.93103999999999987</c:v>
                      </c:pt>
                      <c:pt idx="880">
                        <c:v>0.93209799999999987</c:v>
                      </c:pt>
                      <c:pt idx="881">
                        <c:v>0.93315599999999976</c:v>
                      </c:pt>
                      <c:pt idx="882">
                        <c:v>0.93421399999999988</c:v>
                      </c:pt>
                      <c:pt idx="883">
                        <c:v>0.93527199999999988</c:v>
                      </c:pt>
                      <c:pt idx="884">
                        <c:v>0.93632999999999988</c:v>
                      </c:pt>
                      <c:pt idx="885">
                        <c:v>0.93738799999999978</c:v>
                      </c:pt>
                      <c:pt idx="886">
                        <c:v>0.93844599999999989</c:v>
                      </c:pt>
                      <c:pt idx="887">
                        <c:v>0.93950400000000001</c:v>
                      </c:pt>
                      <c:pt idx="888">
                        <c:v>0.9405619999999999</c:v>
                      </c:pt>
                      <c:pt idx="889">
                        <c:v>0.94161999999999979</c:v>
                      </c:pt>
                      <c:pt idx="890">
                        <c:v>0.94267799999999979</c:v>
                      </c:pt>
                      <c:pt idx="891">
                        <c:v>0.9437359999999998</c:v>
                      </c:pt>
                      <c:pt idx="892">
                        <c:v>0.94479399999999991</c:v>
                      </c:pt>
                      <c:pt idx="893">
                        <c:v>0.94585199999999992</c:v>
                      </c:pt>
                      <c:pt idx="894">
                        <c:v>0.94690999999999981</c:v>
                      </c:pt>
                      <c:pt idx="895">
                        <c:v>0.94796799999999992</c:v>
                      </c:pt>
                      <c:pt idx="896">
                        <c:v>0.94902599999999993</c:v>
                      </c:pt>
                      <c:pt idx="897">
                        <c:v>0.95008399999999993</c:v>
                      </c:pt>
                      <c:pt idx="898">
                        <c:v>0.95114199999999982</c:v>
                      </c:pt>
                      <c:pt idx="899">
                        <c:v>0.95219999999999994</c:v>
                      </c:pt>
                      <c:pt idx="900">
                        <c:v>0.95325799999999983</c:v>
                      </c:pt>
                      <c:pt idx="901">
                        <c:v>0.95431599999999994</c:v>
                      </c:pt>
                      <c:pt idx="902">
                        <c:v>0.95537399999999983</c:v>
                      </c:pt>
                      <c:pt idx="903">
                        <c:v>0.95643199999999995</c:v>
                      </c:pt>
                      <c:pt idx="904">
                        <c:v>0.95748999999999984</c:v>
                      </c:pt>
                      <c:pt idx="905">
                        <c:v>0.95854799999999996</c:v>
                      </c:pt>
                      <c:pt idx="906">
                        <c:v>0.95960599999999985</c:v>
                      </c:pt>
                      <c:pt idx="907">
                        <c:v>0.96066399999999985</c:v>
                      </c:pt>
                      <c:pt idx="908">
                        <c:v>0.96172199999999985</c:v>
                      </c:pt>
                      <c:pt idx="909">
                        <c:v>0.96277999999999997</c:v>
                      </c:pt>
                      <c:pt idx="910">
                        <c:v>0.96383799999999986</c:v>
                      </c:pt>
                      <c:pt idx="911">
                        <c:v>0.96489599999999986</c:v>
                      </c:pt>
                      <c:pt idx="912">
                        <c:v>0.96595399999999987</c:v>
                      </c:pt>
                      <c:pt idx="913">
                        <c:v>0.96701199999999987</c:v>
                      </c:pt>
                      <c:pt idx="914">
                        <c:v>0.96806999999999988</c:v>
                      </c:pt>
                      <c:pt idx="915">
                        <c:v>0.96912799999999988</c:v>
                      </c:pt>
                      <c:pt idx="916">
                        <c:v>0.97018599999999988</c:v>
                      </c:pt>
                      <c:pt idx="917">
                        <c:v>0.97124399999999989</c:v>
                      </c:pt>
                      <c:pt idx="918">
                        <c:v>0.97230199999999989</c:v>
                      </c:pt>
                      <c:pt idx="919">
                        <c:v>0.97335999999999989</c:v>
                      </c:pt>
                      <c:pt idx="920">
                        <c:v>0.9744179999999999</c:v>
                      </c:pt>
                      <c:pt idx="921">
                        <c:v>0.9754759999999999</c:v>
                      </c:pt>
                      <c:pt idx="922">
                        <c:v>0.97653399999999979</c:v>
                      </c:pt>
                      <c:pt idx="923">
                        <c:v>0.97759199999999991</c:v>
                      </c:pt>
                      <c:pt idx="924">
                        <c:v>0.9786499999999998</c:v>
                      </c:pt>
                      <c:pt idx="925">
                        <c:v>0.97970799999999991</c:v>
                      </c:pt>
                      <c:pt idx="926">
                        <c:v>0.9807659999999998</c:v>
                      </c:pt>
                      <c:pt idx="927">
                        <c:v>0.98182399999999992</c:v>
                      </c:pt>
                      <c:pt idx="928">
                        <c:v>0.98288199999999981</c:v>
                      </c:pt>
                      <c:pt idx="929">
                        <c:v>0.98393999999999993</c:v>
                      </c:pt>
                      <c:pt idx="930">
                        <c:v>0.98499799999999982</c:v>
                      </c:pt>
                      <c:pt idx="931">
                        <c:v>0.98605599999999982</c:v>
                      </c:pt>
                      <c:pt idx="932">
                        <c:v>0.98711399999999994</c:v>
                      </c:pt>
                      <c:pt idx="933">
                        <c:v>0.98817199999999994</c:v>
                      </c:pt>
                      <c:pt idx="934">
                        <c:v>0.98922999999999994</c:v>
                      </c:pt>
                      <c:pt idx="935">
                        <c:v>0.99028799999999984</c:v>
                      </c:pt>
                      <c:pt idx="936">
                        <c:v>0.99134599999999995</c:v>
                      </c:pt>
                      <c:pt idx="937">
                        <c:v>0.99240399999999984</c:v>
                      </c:pt>
                      <c:pt idx="938">
                        <c:v>0.99346199999999996</c:v>
                      </c:pt>
                      <c:pt idx="939">
                        <c:v>0.99451999999999985</c:v>
                      </c:pt>
                      <c:pt idx="940">
                        <c:v>0.99557799999999985</c:v>
                      </c:pt>
                      <c:pt idx="941">
                        <c:v>0.99663599999999986</c:v>
                      </c:pt>
                      <c:pt idx="942">
                        <c:v>0.99769399999999997</c:v>
                      </c:pt>
                      <c:pt idx="943">
                        <c:v>0.99875199999999986</c:v>
                      </c:pt>
                      <c:pt idx="944">
                        <c:v>0.99980999999999987</c:v>
                      </c:pt>
                      <c:pt idx="945">
                        <c:v>1.0008679999999999</c:v>
                      </c:pt>
                      <c:pt idx="946">
                        <c:v>1.0019259999999999</c:v>
                      </c:pt>
                      <c:pt idx="947">
                        <c:v>1.0029839999999999</c:v>
                      </c:pt>
                      <c:pt idx="948">
                        <c:v>1.0040419999999999</c:v>
                      </c:pt>
                      <c:pt idx="949">
                        <c:v>1.0050999999999999</c:v>
                      </c:pt>
                      <c:pt idx="950">
                        <c:v>1.0061579999999999</c:v>
                      </c:pt>
                      <c:pt idx="951">
                        <c:v>1.0072159999999999</c:v>
                      </c:pt>
                      <c:pt idx="952">
                        <c:v>1.0082739999999999</c:v>
                      </c:pt>
                      <c:pt idx="953">
                        <c:v>1.0093319999999999</c:v>
                      </c:pt>
                      <c:pt idx="954">
                        <c:v>1.0103899999999999</c:v>
                      </c:pt>
                      <c:pt idx="955">
                        <c:v>1.0114479999999999</c:v>
                      </c:pt>
                      <c:pt idx="956">
                        <c:v>1.0125059999999999</c:v>
                      </c:pt>
                      <c:pt idx="957">
                        <c:v>1.0135639999999999</c:v>
                      </c:pt>
                      <c:pt idx="958">
                        <c:v>1.0146219999999997</c:v>
                      </c:pt>
                      <c:pt idx="959">
                        <c:v>1.0156799999999999</c:v>
                      </c:pt>
                      <c:pt idx="960">
                        <c:v>1.0167379999999999</c:v>
                      </c:pt>
                      <c:pt idx="961">
                        <c:v>1.0177959999999999</c:v>
                      </c:pt>
                      <c:pt idx="962">
                        <c:v>1.0188539999999997</c:v>
                      </c:pt>
                      <c:pt idx="963">
                        <c:v>1.0199119999999999</c:v>
                      </c:pt>
                      <c:pt idx="964">
                        <c:v>1.0209699999999999</c:v>
                      </c:pt>
                      <c:pt idx="965">
                        <c:v>1.0220279999999999</c:v>
                      </c:pt>
                      <c:pt idx="966">
                        <c:v>1.0230859999999997</c:v>
                      </c:pt>
                      <c:pt idx="967">
                        <c:v>1.0241439999999997</c:v>
                      </c:pt>
                      <c:pt idx="968">
                        <c:v>1.0252019999999999</c:v>
                      </c:pt>
                      <c:pt idx="969">
                        <c:v>1.02626</c:v>
                      </c:pt>
                      <c:pt idx="970">
                        <c:v>1.0273179999999997</c:v>
                      </c:pt>
                      <c:pt idx="971">
                        <c:v>1.0283759999999997</c:v>
                      </c:pt>
                      <c:pt idx="972">
                        <c:v>1.029434</c:v>
                      </c:pt>
                      <c:pt idx="973">
                        <c:v>1.030492</c:v>
                      </c:pt>
                      <c:pt idx="974">
                        <c:v>1.0315499999999997</c:v>
                      </c:pt>
                      <c:pt idx="975">
                        <c:v>1.0326079999999997</c:v>
                      </c:pt>
                      <c:pt idx="976">
                        <c:v>1.0336659999999998</c:v>
                      </c:pt>
                      <c:pt idx="977">
                        <c:v>1.034724</c:v>
                      </c:pt>
                      <c:pt idx="978">
                        <c:v>1.035782</c:v>
                      </c:pt>
                      <c:pt idx="979">
                        <c:v>1.0368399999999998</c:v>
                      </c:pt>
                      <c:pt idx="980">
                        <c:v>1.0378979999999998</c:v>
                      </c:pt>
                      <c:pt idx="981">
                        <c:v>1.038956</c:v>
                      </c:pt>
                      <c:pt idx="982">
                        <c:v>1.040014</c:v>
                      </c:pt>
                      <c:pt idx="983">
                        <c:v>1.0410719999999998</c:v>
                      </c:pt>
                      <c:pt idx="984">
                        <c:v>1.0421299999999998</c:v>
                      </c:pt>
                      <c:pt idx="985">
                        <c:v>1.043188</c:v>
                      </c:pt>
                      <c:pt idx="986">
                        <c:v>1.044246</c:v>
                      </c:pt>
                      <c:pt idx="987">
                        <c:v>1.0453039999999998</c:v>
                      </c:pt>
                      <c:pt idx="988">
                        <c:v>1.0463619999999998</c:v>
                      </c:pt>
                      <c:pt idx="989">
                        <c:v>1.0474199999999998</c:v>
                      </c:pt>
                      <c:pt idx="990">
                        <c:v>1.048478</c:v>
                      </c:pt>
                      <c:pt idx="991">
                        <c:v>1.0495359999999998</c:v>
                      </c:pt>
                      <c:pt idx="992">
                        <c:v>1.0505939999999998</c:v>
                      </c:pt>
                      <c:pt idx="993">
                        <c:v>1.0516519999999998</c:v>
                      </c:pt>
                      <c:pt idx="994">
                        <c:v>1.05271</c:v>
                      </c:pt>
                      <c:pt idx="995">
                        <c:v>1.0537679999999998</c:v>
                      </c:pt>
                      <c:pt idx="996">
                        <c:v>1.0548259999999998</c:v>
                      </c:pt>
                      <c:pt idx="997">
                        <c:v>1.0558839999999998</c:v>
                      </c:pt>
                      <c:pt idx="998">
                        <c:v>1.0569419999999998</c:v>
                      </c:pt>
                      <c:pt idx="999">
                        <c:v>1.0579999999999998</c:v>
                      </c:pt>
                      <c:pt idx="1000">
                        <c:v>1.0590579999999998</c:v>
                      </c:pt>
                      <c:pt idx="1001">
                        <c:v>1.0601159999999998</c:v>
                      </c:pt>
                      <c:pt idx="1002">
                        <c:v>1.0611739999999998</c:v>
                      </c:pt>
                      <c:pt idx="1003">
                        <c:v>1.0622319999999998</c:v>
                      </c:pt>
                      <c:pt idx="1004">
                        <c:v>1.0632899999999998</c:v>
                      </c:pt>
                      <c:pt idx="1005">
                        <c:v>1.0643479999999998</c:v>
                      </c:pt>
                      <c:pt idx="1006">
                        <c:v>1.0654059999999999</c:v>
                      </c:pt>
                      <c:pt idx="1007">
                        <c:v>1.0664639999999999</c:v>
                      </c:pt>
                      <c:pt idx="1008">
                        <c:v>1.0675219999999999</c:v>
                      </c:pt>
                      <c:pt idx="1009">
                        <c:v>1.0685799999999999</c:v>
                      </c:pt>
                      <c:pt idx="1010">
                        <c:v>1.0696379999999999</c:v>
                      </c:pt>
                      <c:pt idx="1011">
                        <c:v>1.0706959999999999</c:v>
                      </c:pt>
                      <c:pt idx="1012">
                        <c:v>1.0717539999999999</c:v>
                      </c:pt>
                      <c:pt idx="1013">
                        <c:v>1.0728119999999999</c:v>
                      </c:pt>
                      <c:pt idx="1014">
                        <c:v>1.0738699999999999</c:v>
                      </c:pt>
                      <c:pt idx="1015">
                        <c:v>1.0749279999999999</c:v>
                      </c:pt>
                      <c:pt idx="1016">
                        <c:v>1.0759859999999999</c:v>
                      </c:pt>
                      <c:pt idx="1017">
                        <c:v>1.0770439999999999</c:v>
                      </c:pt>
                      <c:pt idx="1018">
                        <c:v>1.0781019999999999</c:v>
                      </c:pt>
                      <c:pt idx="1019">
                        <c:v>1.0791599999999999</c:v>
                      </c:pt>
                      <c:pt idx="1020">
                        <c:v>1.0802179999999999</c:v>
                      </c:pt>
                      <c:pt idx="1021">
                        <c:v>1.0812759999999999</c:v>
                      </c:pt>
                      <c:pt idx="1022">
                        <c:v>1.0823339999999999</c:v>
                      </c:pt>
                      <c:pt idx="1023">
                        <c:v>1.0833919999999999</c:v>
                      </c:pt>
                      <c:pt idx="1024">
                        <c:v>1.0844499999999999</c:v>
                      </c:pt>
                      <c:pt idx="1025">
                        <c:v>1.0855079999999999</c:v>
                      </c:pt>
                      <c:pt idx="1026">
                        <c:v>1.0865659999999999</c:v>
                      </c:pt>
                      <c:pt idx="1027">
                        <c:v>1.0876239999999999</c:v>
                      </c:pt>
                      <c:pt idx="1028">
                        <c:v>1.0886819999999999</c:v>
                      </c:pt>
                      <c:pt idx="1029">
                        <c:v>1.0897399999999999</c:v>
                      </c:pt>
                      <c:pt idx="1030">
                        <c:v>1.0907979999999999</c:v>
                      </c:pt>
                      <c:pt idx="1031">
                        <c:v>1.0918559999999999</c:v>
                      </c:pt>
                      <c:pt idx="1032">
                        <c:v>1.0929139999999999</c:v>
                      </c:pt>
                      <c:pt idx="1033">
                        <c:v>1.0939719999999999</c:v>
                      </c:pt>
                      <c:pt idx="1034">
                        <c:v>1.0950299999999997</c:v>
                      </c:pt>
                      <c:pt idx="1035">
                        <c:v>1.096088</c:v>
                      </c:pt>
                      <c:pt idx="1036">
                        <c:v>1.097146</c:v>
                      </c:pt>
                      <c:pt idx="1037">
                        <c:v>1.098204</c:v>
                      </c:pt>
                      <c:pt idx="1038">
                        <c:v>1.0992619999999997</c:v>
                      </c:pt>
                      <c:pt idx="1039">
                        <c:v>1.10032</c:v>
                      </c:pt>
                      <c:pt idx="1040">
                        <c:v>1.1013779999999997</c:v>
                      </c:pt>
                      <c:pt idx="1041">
                        <c:v>1.102436</c:v>
                      </c:pt>
                      <c:pt idx="1042">
                        <c:v>1.1034939999999998</c:v>
                      </c:pt>
                      <c:pt idx="1043">
                        <c:v>1.1045519999999998</c:v>
                      </c:pt>
                      <c:pt idx="1044">
                        <c:v>1.1056099999999998</c:v>
                      </c:pt>
                      <c:pt idx="1045">
                        <c:v>1.106668</c:v>
                      </c:pt>
                      <c:pt idx="1046">
                        <c:v>1.1077259999999998</c:v>
                      </c:pt>
                      <c:pt idx="1047">
                        <c:v>1.1087839999999998</c:v>
                      </c:pt>
                      <c:pt idx="1048">
                        <c:v>1.1098419999999998</c:v>
                      </c:pt>
                      <c:pt idx="1049">
                        <c:v>1.1109</c:v>
                      </c:pt>
                      <c:pt idx="1050">
                        <c:v>1.1119579999999998</c:v>
                      </c:pt>
                      <c:pt idx="1051">
                        <c:v>1.1130159999999998</c:v>
                      </c:pt>
                      <c:pt idx="1052">
                        <c:v>1.1140739999999998</c:v>
                      </c:pt>
                      <c:pt idx="1053">
                        <c:v>1.115132</c:v>
                      </c:pt>
                      <c:pt idx="1054">
                        <c:v>1.1161899999999998</c:v>
                      </c:pt>
                      <c:pt idx="1055">
                        <c:v>1.1172479999999998</c:v>
                      </c:pt>
                      <c:pt idx="1056">
                        <c:v>1.1183059999999998</c:v>
                      </c:pt>
                      <c:pt idx="1057">
                        <c:v>1.1193639999999998</c:v>
                      </c:pt>
                      <c:pt idx="1058">
                        <c:v>1.120422</c:v>
                      </c:pt>
                      <c:pt idx="1059">
                        <c:v>1.1214799999999998</c:v>
                      </c:pt>
                      <c:pt idx="1060">
                        <c:v>1.1225379999999998</c:v>
                      </c:pt>
                      <c:pt idx="1061">
                        <c:v>1.1235959999999998</c:v>
                      </c:pt>
                      <c:pt idx="1062">
                        <c:v>1.124654</c:v>
                      </c:pt>
                      <c:pt idx="1063">
                        <c:v>1.1257119999999998</c:v>
                      </c:pt>
                      <c:pt idx="1064">
                        <c:v>1.1267699999999998</c:v>
                      </c:pt>
                      <c:pt idx="1065">
                        <c:v>1.1278279999999998</c:v>
                      </c:pt>
                      <c:pt idx="1066">
                        <c:v>1.1288860000000001</c:v>
                      </c:pt>
                      <c:pt idx="1067">
                        <c:v>1.1299439999999998</c:v>
                      </c:pt>
                      <c:pt idx="1068">
                        <c:v>1.1310019999999998</c:v>
                      </c:pt>
                      <c:pt idx="1069">
                        <c:v>1.1320599999999998</c:v>
                      </c:pt>
                      <c:pt idx="1070">
                        <c:v>1.1331180000000001</c:v>
                      </c:pt>
                      <c:pt idx="1071">
                        <c:v>1.1341759999999999</c:v>
                      </c:pt>
                      <c:pt idx="1072">
                        <c:v>1.1352339999999999</c:v>
                      </c:pt>
                      <c:pt idx="1073">
                        <c:v>1.1362919999999999</c:v>
                      </c:pt>
                      <c:pt idx="1074">
                        <c:v>1.1373499999999999</c:v>
                      </c:pt>
                      <c:pt idx="1075">
                        <c:v>1.1384079999999999</c:v>
                      </c:pt>
                      <c:pt idx="1076">
                        <c:v>1.1394659999999999</c:v>
                      </c:pt>
                      <c:pt idx="1077">
                        <c:v>1.1405239999999999</c:v>
                      </c:pt>
                      <c:pt idx="1078">
                        <c:v>1.1415819999999999</c:v>
                      </c:pt>
                      <c:pt idx="1079">
                        <c:v>1.1426399999999999</c:v>
                      </c:pt>
                      <c:pt idx="1080">
                        <c:v>1.1436979999999999</c:v>
                      </c:pt>
                      <c:pt idx="1081">
                        <c:v>1.1447559999999999</c:v>
                      </c:pt>
                      <c:pt idx="1082">
                        <c:v>1.1458139999999999</c:v>
                      </c:pt>
                      <c:pt idx="1083">
                        <c:v>1.1468719999999997</c:v>
                      </c:pt>
                      <c:pt idx="1084">
                        <c:v>1.1479299999999999</c:v>
                      </c:pt>
                      <c:pt idx="1085">
                        <c:v>1.1489879999999999</c:v>
                      </c:pt>
                      <c:pt idx="1086">
                        <c:v>1.1500459999999999</c:v>
                      </c:pt>
                      <c:pt idx="1087">
                        <c:v>1.1511039999999997</c:v>
                      </c:pt>
                      <c:pt idx="1088">
                        <c:v>1.1521619999999999</c:v>
                      </c:pt>
                      <c:pt idx="1089">
                        <c:v>1.1532199999999999</c:v>
                      </c:pt>
                      <c:pt idx="1090">
                        <c:v>1.1542779999999999</c:v>
                      </c:pt>
                      <c:pt idx="1091">
                        <c:v>1.1553359999999997</c:v>
                      </c:pt>
                      <c:pt idx="1092">
                        <c:v>1.1563939999999997</c:v>
                      </c:pt>
                      <c:pt idx="1093">
                        <c:v>1.1574519999999999</c:v>
                      </c:pt>
                      <c:pt idx="1094">
                        <c:v>1.1585099999999999</c:v>
                      </c:pt>
                      <c:pt idx="1095">
                        <c:v>1.1595679999999997</c:v>
                      </c:pt>
                      <c:pt idx="1096">
                        <c:v>1.1606259999999997</c:v>
                      </c:pt>
                      <c:pt idx="1097">
                        <c:v>1.1616839999999999</c:v>
                      </c:pt>
                      <c:pt idx="1098">
                        <c:v>1.1627419999999999</c:v>
                      </c:pt>
                      <c:pt idx="1099">
                        <c:v>1.1637999999999997</c:v>
                      </c:pt>
                      <c:pt idx="1100">
                        <c:v>1.1648579999999997</c:v>
                      </c:pt>
                      <c:pt idx="1101">
                        <c:v>1.1659159999999997</c:v>
                      </c:pt>
                      <c:pt idx="1102">
                        <c:v>1.166974</c:v>
                      </c:pt>
                      <c:pt idx="1103">
                        <c:v>1.168032</c:v>
                      </c:pt>
                      <c:pt idx="1104">
                        <c:v>1.1690899999999997</c:v>
                      </c:pt>
                      <c:pt idx="1105">
                        <c:v>1.1701479999999997</c:v>
                      </c:pt>
                      <c:pt idx="1106">
                        <c:v>1.171206</c:v>
                      </c:pt>
                      <c:pt idx="1107">
                        <c:v>1.172264</c:v>
                      </c:pt>
                      <c:pt idx="1108">
                        <c:v>1.1733219999999998</c:v>
                      </c:pt>
                      <c:pt idx="1109">
                        <c:v>1.1743799999999998</c:v>
                      </c:pt>
                      <c:pt idx="1110">
                        <c:v>1.1754379999999998</c:v>
                      </c:pt>
                      <c:pt idx="1111">
                        <c:v>1.176496</c:v>
                      </c:pt>
                      <c:pt idx="1112">
                        <c:v>1.1775539999999998</c:v>
                      </c:pt>
                      <c:pt idx="1113">
                        <c:v>1.1786119999999998</c:v>
                      </c:pt>
                      <c:pt idx="1114">
                        <c:v>1.1796699999999998</c:v>
                      </c:pt>
                      <c:pt idx="1115">
                        <c:v>1.180728</c:v>
                      </c:pt>
                      <c:pt idx="1116">
                        <c:v>1.1817859999999998</c:v>
                      </c:pt>
                      <c:pt idx="1117">
                        <c:v>1.1828439999999998</c:v>
                      </c:pt>
                      <c:pt idx="1118">
                        <c:v>1.1839019999999998</c:v>
                      </c:pt>
                      <c:pt idx="1119">
                        <c:v>1.1849599999999998</c:v>
                      </c:pt>
                      <c:pt idx="1120">
                        <c:v>1.1860179999999998</c:v>
                      </c:pt>
                      <c:pt idx="1121">
                        <c:v>1.1870759999999998</c:v>
                      </c:pt>
                      <c:pt idx="1122">
                        <c:v>1.1881339999999998</c:v>
                      </c:pt>
                      <c:pt idx="1123">
                        <c:v>1.1891919999999998</c:v>
                      </c:pt>
                      <c:pt idx="1124">
                        <c:v>1.1902499999999998</c:v>
                      </c:pt>
                      <c:pt idx="1125">
                        <c:v>1.1913079999999998</c:v>
                      </c:pt>
                      <c:pt idx="1126">
                        <c:v>1.1923659999999998</c:v>
                      </c:pt>
                      <c:pt idx="1127">
                        <c:v>1.1934239999999998</c:v>
                      </c:pt>
                      <c:pt idx="1128">
                        <c:v>1.1944819999999996</c:v>
                      </c:pt>
                      <c:pt idx="1129">
                        <c:v>1.1955399999999998</c:v>
                      </c:pt>
                      <c:pt idx="1130">
                        <c:v>1.1965979999999998</c:v>
                      </c:pt>
                      <c:pt idx="1131">
                        <c:v>1.1976559999999998</c:v>
                      </c:pt>
                      <c:pt idx="1132">
                        <c:v>1.1987139999999996</c:v>
                      </c:pt>
                      <c:pt idx="1133">
                        <c:v>1.1997719999999998</c:v>
                      </c:pt>
                      <c:pt idx="1134">
                        <c:v>1.2008299999999998</c:v>
                      </c:pt>
                      <c:pt idx="1135">
                        <c:v>1.2018879999999998</c:v>
                      </c:pt>
                      <c:pt idx="1136">
                        <c:v>1.2029459999999996</c:v>
                      </c:pt>
                      <c:pt idx="1137">
                        <c:v>1.2040039999999996</c:v>
                      </c:pt>
                      <c:pt idx="1138">
                        <c:v>1.2050619999999999</c:v>
                      </c:pt>
                      <c:pt idx="1139">
                        <c:v>1.2061199999999999</c:v>
                      </c:pt>
                      <c:pt idx="1140">
                        <c:v>1.2071779999999996</c:v>
                      </c:pt>
                      <c:pt idx="1141">
                        <c:v>1.2082359999999996</c:v>
                      </c:pt>
                      <c:pt idx="1142">
                        <c:v>1.2092939999999999</c:v>
                      </c:pt>
                      <c:pt idx="1143">
                        <c:v>1.2103519999999999</c:v>
                      </c:pt>
                      <c:pt idx="1144">
                        <c:v>1.2114099999999997</c:v>
                      </c:pt>
                      <c:pt idx="1145">
                        <c:v>1.2124679999999997</c:v>
                      </c:pt>
                      <c:pt idx="1146">
                        <c:v>1.2135259999999999</c:v>
                      </c:pt>
                      <c:pt idx="1147">
                        <c:v>1.2145839999999999</c:v>
                      </c:pt>
                      <c:pt idx="1148">
                        <c:v>1.2156419999999997</c:v>
                      </c:pt>
                      <c:pt idx="1149">
                        <c:v>1.2166999999999997</c:v>
                      </c:pt>
                      <c:pt idx="1150">
                        <c:v>1.2177579999999999</c:v>
                      </c:pt>
                      <c:pt idx="1151">
                        <c:v>1.2188159999999999</c:v>
                      </c:pt>
                      <c:pt idx="1152">
                        <c:v>1.2198739999999999</c:v>
                      </c:pt>
                      <c:pt idx="1153">
                        <c:v>1.2209319999999997</c:v>
                      </c:pt>
                      <c:pt idx="1154">
                        <c:v>1.2219899999999997</c:v>
                      </c:pt>
                      <c:pt idx="1155">
                        <c:v>1.2230479999999999</c:v>
                      </c:pt>
                      <c:pt idx="1156">
                        <c:v>1.2241059999999999</c:v>
                      </c:pt>
                      <c:pt idx="1157">
                        <c:v>1.2251639999999997</c:v>
                      </c:pt>
                      <c:pt idx="1158">
                        <c:v>1.2262219999999997</c:v>
                      </c:pt>
                      <c:pt idx="1159">
                        <c:v>1.2272799999999999</c:v>
                      </c:pt>
                      <c:pt idx="1160">
                        <c:v>1.2283379999999999</c:v>
                      </c:pt>
                      <c:pt idx="1161">
                        <c:v>1.2293959999999997</c:v>
                      </c:pt>
                      <c:pt idx="1162">
                        <c:v>1.2304539999999997</c:v>
                      </c:pt>
                      <c:pt idx="1163">
                        <c:v>1.2315119999999999</c:v>
                      </c:pt>
                      <c:pt idx="1164">
                        <c:v>1.2325699999999999</c:v>
                      </c:pt>
                      <c:pt idx="1165">
                        <c:v>1.2336279999999997</c:v>
                      </c:pt>
                      <c:pt idx="1166">
                        <c:v>1.2346859999999997</c:v>
                      </c:pt>
                      <c:pt idx="1167">
                        <c:v>1.2357439999999997</c:v>
                      </c:pt>
                      <c:pt idx="1168">
                        <c:v>1.236802</c:v>
                      </c:pt>
                      <c:pt idx="1169">
                        <c:v>1.2378599999999997</c:v>
                      </c:pt>
                      <c:pt idx="1170">
                        <c:v>1.2389179999999997</c:v>
                      </c:pt>
                      <c:pt idx="1171">
                        <c:v>1.2399759999999997</c:v>
                      </c:pt>
                      <c:pt idx="1172">
                        <c:v>1.241034</c:v>
                      </c:pt>
                      <c:pt idx="1173">
                        <c:v>1.2420919999999998</c:v>
                      </c:pt>
                      <c:pt idx="1174">
                        <c:v>1.2431499999999998</c:v>
                      </c:pt>
                      <c:pt idx="1175">
                        <c:v>1.2442079999999998</c:v>
                      </c:pt>
                      <c:pt idx="1176">
                        <c:v>1.245266</c:v>
                      </c:pt>
                      <c:pt idx="1177">
                        <c:v>1.2463239999999998</c:v>
                      </c:pt>
                      <c:pt idx="1178">
                        <c:v>1.2473819999999998</c:v>
                      </c:pt>
                      <c:pt idx="1179">
                        <c:v>1.2484399999999998</c:v>
                      </c:pt>
                      <c:pt idx="1180">
                        <c:v>1.249498</c:v>
                      </c:pt>
                      <c:pt idx="1181">
                        <c:v>1.2505559999999998</c:v>
                      </c:pt>
                      <c:pt idx="1182">
                        <c:v>1.2516139999999998</c:v>
                      </c:pt>
                      <c:pt idx="1183">
                        <c:v>1.2526719999999998</c:v>
                      </c:pt>
                      <c:pt idx="1184">
                        <c:v>1.2537299999999998</c:v>
                      </c:pt>
                      <c:pt idx="1185">
                        <c:v>1.254788</c:v>
                      </c:pt>
                      <c:pt idx="1186">
                        <c:v>1.2558459999999998</c:v>
                      </c:pt>
                      <c:pt idx="1187">
                        <c:v>1.2569039999999998</c:v>
                      </c:pt>
                      <c:pt idx="1188">
                        <c:v>1.2579619999999998</c:v>
                      </c:pt>
                      <c:pt idx="1189">
                        <c:v>1.25902</c:v>
                      </c:pt>
                      <c:pt idx="1190">
                        <c:v>1.2600779999999998</c:v>
                      </c:pt>
                      <c:pt idx="1191">
                        <c:v>1.2611359999999998</c:v>
                      </c:pt>
                      <c:pt idx="1192">
                        <c:v>1.2621939999999998</c:v>
                      </c:pt>
                      <c:pt idx="1193">
                        <c:v>1.263252</c:v>
                      </c:pt>
                      <c:pt idx="1194">
                        <c:v>1.2643099999999998</c:v>
                      </c:pt>
                      <c:pt idx="1195">
                        <c:v>1.2653679999999998</c:v>
                      </c:pt>
                      <c:pt idx="1196">
                        <c:v>1.2664259999999998</c:v>
                      </c:pt>
                      <c:pt idx="1197">
                        <c:v>1.2674840000000001</c:v>
                      </c:pt>
                      <c:pt idx="1198">
                        <c:v>1.2685419999999998</c:v>
                      </c:pt>
                      <c:pt idx="1199">
                        <c:v>1.2695999999999998</c:v>
                      </c:pt>
                      <c:pt idx="1200">
                        <c:v>1.2706579999999998</c:v>
                      </c:pt>
                      <c:pt idx="1201">
                        <c:v>1.2717159999999998</c:v>
                      </c:pt>
                      <c:pt idx="1202">
                        <c:v>1.2727739999999998</c:v>
                      </c:pt>
                      <c:pt idx="1203">
                        <c:v>1.2738319999999999</c:v>
                      </c:pt>
                      <c:pt idx="1204">
                        <c:v>1.2748899999999999</c:v>
                      </c:pt>
                      <c:pt idx="1205">
                        <c:v>1.2759479999999999</c:v>
                      </c:pt>
                      <c:pt idx="1206">
                        <c:v>1.2770059999999999</c:v>
                      </c:pt>
                      <c:pt idx="1207">
                        <c:v>1.2780639999999999</c:v>
                      </c:pt>
                      <c:pt idx="1208">
                        <c:v>1.2791219999999999</c:v>
                      </c:pt>
                      <c:pt idx="1209">
                        <c:v>1.2801799999999999</c:v>
                      </c:pt>
                      <c:pt idx="1210">
                        <c:v>1.2812379999999999</c:v>
                      </c:pt>
                      <c:pt idx="1211">
                        <c:v>1.2822959999999999</c:v>
                      </c:pt>
                      <c:pt idx="1212">
                        <c:v>1.2833539999999999</c:v>
                      </c:pt>
                      <c:pt idx="1213">
                        <c:v>1.2844119999999999</c:v>
                      </c:pt>
                      <c:pt idx="1214">
                        <c:v>1.2854700000000001</c:v>
                      </c:pt>
                      <c:pt idx="1215">
                        <c:v>1.2865279999999999</c:v>
                      </c:pt>
                      <c:pt idx="1216">
                        <c:v>1.2875859999999999</c:v>
                      </c:pt>
                      <c:pt idx="1217">
                        <c:v>1.2886439999999999</c:v>
                      </c:pt>
                      <c:pt idx="1218">
                        <c:v>1.2897019999999997</c:v>
                      </c:pt>
                      <c:pt idx="1219">
                        <c:v>1.2907599999999999</c:v>
                      </c:pt>
                      <c:pt idx="1220">
                        <c:v>1.2918179999999999</c:v>
                      </c:pt>
                      <c:pt idx="1221">
                        <c:v>1.2928759999999999</c:v>
                      </c:pt>
                      <c:pt idx="1222">
                        <c:v>1.2939339999999997</c:v>
                      </c:pt>
                      <c:pt idx="1223">
                        <c:v>1.2949919999999999</c:v>
                      </c:pt>
                      <c:pt idx="1224">
                        <c:v>1.2960499999999999</c:v>
                      </c:pt>
                      <c:pt idx="1225">
                        <c:v>1.2971079999999999</c:v>
                      </c:pt>
                      <c:pt idx="1226">
                        <c:v>1.2981659999999997</c:v>
                      </c:pt>
                      <c:pt idx="1227">
                        <c:v>1.2992239999999999</c:v>
                      </c:pt>
                      <c:pt idx="1228">
                        <c:v>1.3002819999999999</c:v>
                      </c:pt>
                      <c:pt idx="1229">
                        <c:v>1.3013399999999999</c:v>
                      </c:pt>
                      <c:pt idx="1230">
                        <c:v>1.3023979999999999</c:v>
                      </c:pt>
                      <c:pt idx="1231">
                        <c:v>1.3034559999999999</c:v>
                      </c:pt>
                      <c:pt idx="1232">
                        <c:v>1.304514</c:v>
                      </c:pt>
                      <c:pt idx="1233">
                        <c:v>1.305572</c:v>
                      </c:pt>
                      <c:pt idx="1234">
                        <c:v>1.30663</c:v>
                      </c:pt>
                      <c:pt idx="1235">
                        <c:v>1.3076879999999997</c:v>
                      </c:pt>
                      <c:pt idx="1236">
                        <c:v>1.3087459999999997</c:v>
                      </c:pt>
                      <c:pt idx="1237">
                        <c:v>1.3098039999999997</c:v>
                      </c:pt>
                      <c:pt idx="1238">
                        <c:v>1.310862</c:v>
                      </c:pt>
                      <c:pt idx="1239">
                        <c:v>1.3119199999999998</c:v>
                      </c:pt>
                      <c:pt idx="1240">
                        <c:v>1.312978</c:v>
                      </c:pt>
                      <c:pt idx="1241">
                        <c:v>1.314036</c:v>
                      </c:pt>
                      <c:pt idx="1242">
                        <c:v>1.315094</c:v>
                      </c:pt>
                      <c:pt idx="1243">
                        <c:v>1.3161519999999998</c:v>
                      </c:pt>
                      <c:pt idx="1244">
                        <c:v>1.3172099999999998</c:v>
                      </c:pt>
                      <c:pt idx="1245">
                        <c:v>1.3182679999999998</c:v>
                      </c:pt>
                      <c:pt idx="1246">
                        <c:v>1.3193259999999998</c:v>
                      </c:pt>
                      <c:pt idx="1247">
                        <c:v>1.3203839999999998</c:v>
                      </c:pt>
                      <c:pt idx="1248">
                        <c:v>1.3214419999999998</c:v>
                      </c:pt>
                      <c:pt idx="1249">
                        <c:v>1.3225</c:v>
                      </c:pt>
                      <c:pt idx="1250">
                        <c:v>1.323558</c:v>
                      </c:pt>
                      <c:pt idx="1251">
                        <c:v>1.3246159999999998</c:v>
                      </c:pt>
                      <c:pt idx="1252">
                        <c:v>1.3256739999999998</c:v>
                      </c:pt>
                      <c:pt idx="1253">
                        <c:v>1.3267319999999998</c:v>
                      </c:pt>
                      <c:pt idx="1254">
                        <c:v>1.3277899999999998</c:v>
                      </c:pt>
                      <c:pt idx="1255">
                        <c:v>1.3288479999999996</c:v>
                      </c:pt>
                      <c:pt idx="1256">
                        <c:v>1.3299059999999998</c:v>
                      </c:pt>
                      <c:pt idx="1257">
                        <c:v>1.330964</c:v>
                      </c:pt>
                      <c:pt idx="1258">
                        <c:v>1.332022</c:v>
                      </c:pt>
                      <c:pt idx="1259">
                        <c:v>1.3330799999999998</c:v>
                      </c:pt>
                      <c:pt idx="1260">
                        <c:v>1.3341379999999998</c:v>
                      </c:pt>
                      <c:pt idx="1261">
                        <c:v>1.3351959999999998</c:v>
                      </c:pt>
                      <c:pt idx="1262">
                        <c:v>1.3362539999999998</c:v>
                      </c:pt>
                      <c:pt idx="1263">
                        <c:v>1.3373119999999996</c:v>
                      </c:pt>
                      <c:pt idx="1264">
                        <c:v>1.3383699999999996</c:v>
                      </c:pt>
                      <c:pt idx="1265">
                        <c:v>1.3394279999999998</c:v>
                      </c:pt>
                      <c:pt idx="1266">
                        <c:v>1.3404860000000001</c:v>
                      </c:pt>
                      <c:pt idx="1267">
                        <c:v>1.3415440000000001</c:v>
                      </c:pt>
                      <c:pt idx="1268">
                        <c:v>1.3426019999999999</c:v>
                      </c:pt>
                      <c:pt idx="1269">
                        <c:v>1.3436599999999999</c:v>
                      </c:pt>
                      <c:pt idx="1270">
                        <c:v>1.3447179999999999</c:v>
                      </c:pt>
                      <c:pt idx="1271">
                        <c:v>1.3457759999999996</c:v>
                      </c:pt>
                      <c:pt idx="1272">
                        <c:v>1.3468339999999996</c:v>
                      </c:pt>
                      <c:pt idx="1273">
                        <c:v>1.3478919999999996</c:v>
                      </c:pt>
                      <c:pt idx="1274">
                        <c:v>1.3489500000000001</c:v>
                      </c:pt>
                      <c:pt idx="1275">
                        <c:v>1.3500080000000001</c:v>
                      </c:pt>
                      <c:pt idx="1276">
                        <c:v>1.3510659999999999</c:v>
                      </c:pt>
                      <c:pt idx="1277">
                        <c:v>1.3521239999999999</c:v>
                      </c:pt>
                      <c:pt idx="1278">
                        <c:v>1.3531819999999999</c:v>
                      </c:pt>
                      <c:pt idx="1279">
                        <c:v>1.3542399999999999</c:v>
                      </c:pt>
                      <c:pt idx="1280">
                        <c:v>1.3552979999999997</c:v>
                      </c:pt>
                      <c:pt idx="1281">
                        <c:v>1.3563559999999997</c:v>
                      </c:pt>
                      <c:pt idx="1282">
                        <c:v>1.3574139999999997</c:v>
                      </c:pt>
                      <c:pt idx="1283">
                        <c:v>1.3584720000000001</c:v>
                      </c:pt>
                      <c:pt idx="1284">
                        <c:v>1.3595299999999999</c:v>
                      </c:pt>
                      <c:pt idx="1285">
                        <c:v>1.3605879999999999</c:v>
                      </c:pt>
                      <c:pt idx="1286">
                        <c:v>1.3616459999999999</c:v>
                      </c:pt>
                      <c:pt idx="1287">
                        <c:v>1.3627039999999999</c:v>
                      </c:pt>
                      <c:pt idx="1288">
                        <c:v>1.3637619999999997</c:v>
                      </c:pt>
                      <c:pt idx="1289">
                        <c:v>1.3648199999999997</c:v>
                      </c:pt>
                      <c:pt idx="1290">
                        <c:v>1.3658779999999997</c:v>
                      </c:pt>
                      <c:pt idx="1291">
                        <c:v>1.3669359999999995</c:v>
                      </c:pt>
                      <c:pt idx="1292">
                        <c:v>1.3679939999999999</c:v>
                      </c:pt>
                      <c:pt idx="1293">
                        <c:v>1.3690519999999999</c:v>
                      </c:pt>
                      <c:pt idx="1294">
                        <c:v>1.3701099999999999</c:v>
                      </c:pt>
                      <c:pt idx="1295">
                        <c:v>1.3711679999999999</c:v>
                      </c:pt>
                      <c:pt idx="1296">
                        <c:v>1.3722259999999997</c:v>
                      </c:pt>
                      <c:pt idx="1297">
                        <c:v>1.3732839999999997</c:v>
                      </c:pt>
                      <c:pt idx="1298">
                        <c:v>1.3743419999999997</c:v>
                      </c:pt>
                      <c:pt idx="1299">
                        <c:v>1.3753999999999997</c:v>
                      </c:pt>
                      <c:pt idx="1300">
                        <c:v>1.3764579999999995</c:v>
                      </c:pt>
                      <c:pt idx="1301">
                        <c:v>1.377516</c:v>
                      </c:pt>
                      <c:pt idx="1302">
                        <c:v>1.378574</c:v>
                      </c:pt>
                      <c:pt idx="1303">
                        <c:v>1.379632</c:v>
                      </c:pt>
                      <c:pt idx="1304">
                        <c:v>1.3806899999999998</c:v>
                      </c:pt>
                      <c:pt idx="1305">
                        <c:v>1.3817479999999998</c:v>
                      </c:pt>
                      <c:pt idx="1306">
                        <c:v>1.3828059999999998</c:v>
                      </c:pt>
                      <c:pt idx="1307">
                        <c:v>1.3838639999999998</c:v>
                      </c:pt>
                      <c:pt idx="1308">
                        <c:v>1.3849219999999995</c:v>
                      </c:pt>
                      <c:pt idx="1309">
                        <c:v>1.3859799999999995</c:v>
                      </c:pt>
                      <c:pt idx="1310">
                        <c:v>1.387038</c:v>
                      </c:pt>
                      <c:pt idx="1311">
                        <c:v>1.388096</c:v>
                      </c:pt>
                      <c:pt idx="1312">
                        <c:v>1.389154</c:v>
                      </c:pt>
                      <c:pt idx="1313">
                        <c:v>1.3902119999999998</c:v>
                      </c:pt>
                      <c:pt idx="1314">
                        <c:v>1.3912699999999998</c:v>
                      </c:pt>
                      <c:pt idx="1315">
                        <c:v>1.3923279999999998</c:v>
                      </c:pt>
                      <c:pt idx="1316">
                        <c:v>1.3933859999999996</c:v>
                      </c:pt>
                      <c:pt idx="1317">
                        <c:v>1.3944439999999996</c:v>
                      </c:pt>
                      <c:pt idx="1318">
                        <c:v>1.3955019999999998</c:v>
                      </c:pt>
                      <c:pt idx="1319">
                        <c:v>1.39656</c:v>
                      </c:pt>
                      <c:pt idx="1320">
                        <c:v>1.397618</c:v>
                      </c:pt>
                      <c:pt idx="1321">
                        <c:v>1.3986759999999998</c:v>
                      </c:pt>
                      <c:pt idx="1322">
                        <c:v>1.3997339999999998</c:v>
                      </c:pt>
                      <c:pt idx="1323">
                        <c:v>1.4007919999999998</c:v>
                      </c:pt>
                      <c:pt idx="1324">
                        <c:v>1.4018499999999996</c:v>
                      </c:pt>
                      <c:pt idx="1325">
                        <c:v>1.4029079999999996</c:v>
                      </c:pt>
                      <c:pt idx="1326">
                        <c:v>1.4039659999999996</c:v>
                      </c:pt>
                      <c:pt idx="1327">
                        <c:v>1.4050239999999998</c:v>
                      </c:pt>
                      <c:pt idx="1328">
                        <c:v>1.4060820000000001</c:v>
                      </c:pt>
                      <c:pt idx="1329">
                        <c:v>1.4071399999999998</c:v>
                      </c:pt>
                      <c:pt idx="1330">
                        <c:v>1.4081979999999998</c:v>
                      </c:pt>
                      <c:pt idx="1331">
                        <c:v>1.4092559999999998</c:v>
                      </c:pt>
                      <c:pt idx="1332">
                        <c:v>1.4103139999999998</c:v>
                      </c:pt>
                      <c:pt idx="1333">
                        <c:v>1.4113719999999996</c:v>
                      </c:pt>
                      <c:pt idx="1334">
                        <c:v>1.4124299999999996</c:v>
                      </c:pt>
                      <c:pt idx="1335">
                        <c:v>1.4134879999999999</c:v>
                      </c:pt>
                      <c:pt idx="1336">
                        <c:v>1.4145459999999999</c:v>
                      </c:pt>
                      <c:pt idx="1337">
                        <c:v>1.4156039999999999</c:v>
                      </c:pt>
                      <c:pt idx="1338">
                        <c:v>1.4166619999999999</c:v>
                      </c:pt>
                      <c:pt idx="1339">
                        <c:v>1.4177199999999999</c:v>
                      </c:pt>
                      <c:pt idx="1340">
                        <c:v>1.4187779999999999</c:v>
                      </c:pt>
                      <c:pt idx="1341">
                        <c:v>1.4198359999999997</c:v>
                      </c:pt>
                      <c:pt idx="1342">
                        <c:v>1.4208939999999997</c:v>
                      </c:pt>
                      <c:pt idx="1343">
                        <c:v>1.4219519999999997</c:v>
                      </c:pt>
                      <c:pt idx="1344">
                        <c:v>1.4230099999999999</c:v>
                      </c:pt>
                      <c:pt idx="1345">
                        <c:v>1.4240680000000001</c:v>
                      </c:pt>
                      <c:pt idx="1346">
                        <c:v>1.4251259999999999</c:v>
                      </c:pt>
                      <c:pt idx="1347">
                        <c:v>1.4261839999999999</c:v>
                      </c:pt>
                      <c:pt idx="1348">
                        <c:v>1.4272419999999999</c:v>
                      </c:pt>
                      <c:pt idx="1349">
                        <c:v>1.4282999999999997</c:v>
                      </c:pt>
                      <c:pt idx="1350">
                        <c:v>1.4293579999999997</c:v>
                      </c:pt>
                      <c:pt idx="1351">
                        <c:v>1.4304159999999997</c:v>
                      </c:pt>
                      <c:pt idx="1352">
                        <c:v>1.4314739999999999</c:v>
                      </c:pt>
                      <c:pt idx="1353">
                        <c:v>1.4325319999999997</c:v>
                      </c:pt>
                      <c:pt idx="1354">
                        <c:v>1.4335899999999999</c:v>
                      </c:pt>
                      <c:pt idx="1355">
                        <c:v>1.4346479999999999</c:v>
                      </c:pt>
                      <c:pt idx="1356">
                        <c:v>1.4357059999999999</c:v>
                      </c:pt>
                      <c:pt idx="1357">
                        <c:v>1.4367639999999999</c:v>
                      </c:pt>
                      <c:pt idx="1358">
                        <c:v>1.4378219999999997</c:v>
                      </c:pt>
                      <c:pt idx="1359">
                        <c:v>1.4388799999999997</c:v>
                      </c:pt>
                      <c:pt idx="1360">
                        <c:v>1.4399379999999997</c:v>
                      </c:pt>
                      <c:pt idx="1361">
                        <c:v>1.4409959999999999</c:v>
                      </c:pt>
                      <c:pt idx="1362">
                        <c:v>1.4420539999999997</c:v>
                      </c:pt>
                      <c:pt idx="1363">
                        <c:v>1.443112</c:v>
                      </c:pt>
                      <c:pt idx="1364">
                        <c:v>1.44417</c:v>
                      </c:pt>
                      <c:pt idx="1365">
                        <c:v>1.445228</c:v>
                      </c:pt>
                      <c:pt idx="1366">
                        <c:v>1.4462859999999997</c:v>
                      </c:pt>
                      <c:pt idx="1367">
                        <c:v>1.4473439999999997</c:v>
                      </c:pt>
                      <c:pt idx="1368">
                        <c:v>1.4484019999999997</c:v>
                      </c:pt>
                      <c:pt idx="1369">
                        <c:v>1.44946</c:v>
                      </c:pt>
                      <c:pt idx="1370">
                        <c:v>1.4505179999999998</c:v>
                      </c:pt>
                      <c:pt idx="1371">
                        <c:v>1.4515759999999998</c:v>
                      </c:pt>
                      <c:pt idx="1372">
                        <c:v>1.452634</c:v>
                      </c:pt>
                      <c:pt idx="1373">
                        <c:v>1.453692</c:v>
                      </c:pt>
                      <c:pt idx="1374">
                        <c:v>1.4547499999999998</c:v>
                      </c:pt>
                      <c:pt idx="1375">
                        <c:v>1.4558079999999998</c:v>
                      </c:pt>
                      <c:pt idx="1376">
                        <c:v>1.4568659999999998</c:v>
                      </c:pt>
                      <c:pt idx="1377">
                        <c:v>1.4579239999999998</c:v>
                      </c:pt>
                      <c:pt idx="1378">
                        <c:v>1.4589819999999998</c:v>
                      </c:pt>
                      <c:pt idx="1379">
                        <c:v>1.4600399999999998</c:v>
                      </c:pt>
                      <c:pt idx="1380">
                        <c:v>1.4610979999999998</c:v>
                      </c:pt>
                      <c:pt idx="1381">
                        <c:v>1.462156</c:v>
                      </c:pt>
                      <c:pt idx="1382">
                        <c:v>1.4632139999999998</c:v>
                      </c:pt>
                      <c:pt idx="1383">
                        <c:v>1.4642719999999998</c:v>
                      </c:pt>
                      <c:pt idx="1384">
                        <c:v>1.4653299999999998</c:v>
                      </c:pt>
                      <c:pt idx="1385">
                        <c:v>1.4663879999999998</c:v>
                      </c:pt>
                      <c:pt idx="1386">
                        <c:v>1.4674459999999998</c:v>
                      </c:pt>
                      <c:pt idx="1387">
                        <c:v>1.4685039999999998</c:v>
                      </c:pt>
                      <c:pt idx="1388">
                        <c:v>1.4695619999999998</c:v>
                      </c:pt>
                      <c:pt idx="1389">
                        <c:v>1.4706199999999998</c:v>
                      </c:pt>
                      <c:pt idx="1390">
                        <c:v>1.471678</c:v>
                      </c:pt>
                      <c:pt idx="1391">
                        <c:v>1.4727359999999998</c:v>
                      </c:pt>
                      <c:pt idx="1392">
                        <c:v>1.4737939999999998</c:v>
                      </c:pt>
                      <c:pt idx="1393">
                        <c:v>1.4748519999999998</c:v>
                      </c:pt>
                      <c:pt idx="1394">
                        <c:v>1.4759099999999996</c:v>
                      </c:pt>
                      <c:pt idx="1395">
                        <c:v>1.4769679999999998</c:v>
                      </c:pt>
                      <c:pt idx="1396">
                        <c:v>1.4780259999999998</c:v>
                      </c:pt>
                      <c:pt idx="1397">
                        <c:v>1.4790839999999998</c:v>
                      </c:pt>
                      <c:pt idx="1398">
                        <c:v>1.4801419999999996</c:v>
                      </c:pt>
                      <c:pt idx="1399">
                        <c:v>1.4811999999999999</c:v>
                      </c:pt>
                      <c:pt idx="1400">
                        <c:v>1.4822579999999999</c:v>
                      </c:pt>
                      <c:pt idx="1401">
                        <c:v>1.4833159999999999</c:v>
                      </c:pt>
                      <c:pt idx="1402">
                        <c:v>1.4843739999999996</c:v>
                      </c:pt>
                      <c:pt idx="1403">
                        <c:v>1.4854319999999996</c:v>
                      </c:pt>
                      <c:pt idx="1404">
                        <c:v>1.4864899999999999</c:v>
                      </c:pt>
                      <c:pt idx="1405">
                        <c:v>1.4875479999999999</c:v>
                      </c:pt>
                      <c:pt idx="1406">
                        <c:v>1.4886059999999999</c:v>
                      </c:pt>
                      <c:pt idx="1407">
                        <c:v>1.4896639999999997</c:v>
                      </c:pt>
                      <c:pt idx="1408">
                        <c:v>1.4907219999999999</c:v>
                      </c:pt>
                      <c:pt idx="1409">
                        <c:v>1.4917799999999999</c:v>
                      </c:pt>
                      <c:pt idx="1410">
                        <c:v>1.4928379999999999</c:v>
                      </c:pt>
                      <c:pt idx="1411">
                        <c:v>1.4938959999999997</c:v>
                      </c:pt>
                      <c:pt idx="1412">
                        <c:v>1.4949539999999999</c:v>
                      </c:pt>
                      <c:pt idx="1413">
                        <c:v>1.4960119999999999</c:v>
                      </c:pt>
                      <c:pt idx="1414">
                        <c:v>1.4970699999999999</c:v>
                      </c:pt>
                      <c:pt idx="1415">
                        <c:v>1.4981279999999997</c:v>
                      </c:pt>
                      <c:pt idx="1416">
                        <c:v>1.4991859999999997</c:v>
                      </c:pt>
                      <c:pt idx="1417">
                        <c:v>1.5002439999999999</c:v>
                      </c:pt>
                      <c:pt idx="1418">
                        <c:v>1.5013019999999999</c:v>
                      </c:pt>
                      <c:pt idx="1419">
                        <c:v>1.5023599999999997</c:v>
                      </c:pt>
                      <c:pt idx="1420">
                        <c:v>1.5034179999999997</c:v>
                      </c:pt>
                      <c:pt idx="1421">
                        <c:v>1.5044759999999999</c:v>
                      </c:pt>
                      <c:pt idx="1422">
                        <c:v>1.5055339999999999</c:v>
                      </c:pt>
                      <c:pt idx="1423">
                        <c:v>1.5065919999999997</c:v>
                      </c:pt>
                      <c:pt idx="1424">
                        <c:v>1.5076499999999997</c:v>
                      </c:pt>
                      <c:pt idx="1425">
                        <c:v>1.5087079999999997</c:v>
                      </c:pt>
                      <c:pt idx="1426">
                        <c:v>1.5097659999999999</c:v>
                      </c:pt>
                      <c:pt idx="1427">
                        <c:v>1.5108239999999997</c:v>
                      </c:pt>
                      <c:pt idx="1428">
                        <c:v>1.5118819999999997</c:v>
                      </c:pt>
                      <c:pt idx="1429">
                        <c:v>1.51294</c:v>
                      </c:pt>
                      <c:pt idx="1430">
                        <c:v>1.513998</c:v>
                      </c:pt>
                      <c:pt idx="1431">
                        <c:v>1.5150559999999997</c:v>
                      </c:pt>
                      <c:pt idx="1432">
                        <c:v>1.5161139999999997</c:v>
                      </c:pt>
                      <c:pt idx="1433">
                        <c:v>1.5171719999999997</c:v>
                      </c:pt>
                      <c:pt idx="1434">
                        <c:v>1.5182299999999997</c:v>
                      </c:pt>
                      <c:pt idx="1435">
                        <c:v>1.5192879999999997</c:v>
                      </c:pt>
                      <c:pt idx="1436">
                        <c:v>1.5203459999999998</c:v>
                      </c:pt>
                      <c:pt idx="1437">
                        <c:v>1.5214039999999998</c:v>
                      </c:pt>
                      <c:pt idx="1438">
                        <c:v>1.522462</c:v>
                      </c:pt>
                      <c:pt idx="1439">
                        <c:v>1.52352</c:v>
                      </c:pt>
                      <c:pt idx="1440">
                        <c:v>1.5245779999999998</c:v>
                      </c:pt>
                      <c:pt idx="1441">
                        <c:v>1.5256359999999998</c:v>
                      </c:pt>
                      <c:pt idx="1442">
                        <c:v>1.5266939999999998</c:v>
                      </c:pt>
                      <c:pt idx="1443">
                        <c:v>1.5277519999999996</c:v>
                      </c:pt>
                      <c:pt idx="1444">
                        <c:v>1.5288099999999998</c:v>
                      </c:pt>
                      <c:pt idx="1445">
                        <c:v>1.5298679999999998</c:v>
                      </c:pt>
                      <c:pt idx="1446">
                        <c:v>1.530926</c:v>
                      </c:pt>
                      <c:pt idx="1447">
                        <c:v>1.531984</c:v>
                      </c:pt>
                      <c:pt idx="1448">
                        <c:v>1.5330419999999998</c:v>
                      </c:pt>
                      <c:pt idx="1449">
                        <c:v>1.5340999999999998</c:v>
                      </c:pt>
                      <c:pt idx="1450">
                        <c:v>1.5351579999999998</c:v>
                      </c:pt>
                      <c:pt idx="1451">
                        <c:v>1.5362159999999996</c:v>
                      </c:pt>
                      <c:pt idx="1452">
                        <c:v>1.5372739999999996</c:v>
                      </c:pt>
                      <c:pt idx="1453">
                        <c:v>1.5383319999999998</c:v>
                      </c:pt>
                      <c:pt idx="1454">
                        <c:v>1.5393899999999998</c:v>
                      </c:pt>
                      <c:pt idx="1455">
                        <c:v>1.540448</c:v>
                      </c:pt>
                      <c:pt idx="1456">
                        <c:v>1.5415059999999998</c:v>
                      </c:pt>
                      <c:pt idx="1457">
                        <c:v>1.5425639999999998</c:v>
                      </c:pt>
                      <c:pt idx="1458">
                        <c:v>1.5436219999999998</c:v>
                      </c:pt>
                      <c:pt idx="1459">
                        <c:v>1.5446799999999998</c:v>
                      </c:pt>
                      <c:pt idx="1460">
                        <c:v>1.5457379999999996</c:v>
                      </c:pt>
                      <c:pt idx="1461">
                        <c:v>1.5467959999999996</c:v>
                      </c:pt>
                      <c:pt idx="1462">
                        <c:v>1.5478539999999998</c:v>
                      </c:pt>
                      <c:pt idx="1463">
                        <c:v>1.5489120000000001</c:v>
                      </c:pt>
                      <c:pt idx="1464">
                        <c:v>1.5499699999999998</c:v>
                      </c:pt>
                      <c:pt idx="1465">
                        <c:v>1.5510279999999999</c:v>
                      </c:pt>
                      <c:pt idx="1466">
                        <c:v>1.5520859999999999</c:v>
                      </c:pt>
                      <c:pt idx="1467">
                        <c:v>1.5531439999999999</c:v>
                      </c:pt>
                      <c:pt idx="1468">
                        <c:v>1.5542019999999996</c:v>
                      </c:pt>
                      <c:pt idx="1469">
                        <c:v>1.5552599999999996</c:v>
                      </c:pt>
                      <c:pt idx="1470">
                        <c:v>1.5563179999999996</c:v>
                      </c:pt>
                      <c:pt idx="1471">
                        <c:v>1.5573759999999999</c:v>
                      </c:pt>
                      <c:pt idx="1472">
                        <c:v>1.5584340000000001</c:v>
                      </c:pt>
                      <c:pt idx="1473">
                        <c:v>1.5594919999999999</c:v>
                      </c:pt>
                      <c:pt idx="1474">
                        <c:v>1.5605499999999999</c:v>
                      </c:pt>
                      <c:pt idx="1475">
                        <c:v>1.5616079999999999</c:v>
                      </c:pt>
                      <c:pt idx="1476">
                        <c:v>1.5626659999999997</c:v>
                      </c:pt>
                      <c:pt idx="1477">
                        <c:v>1.5637239999999997</c:v>
                      </c:pt>
                      <c:pt idx="1478">
                        <c:v>1.5647819999999997</c:v>
                      </c:pt>
                      <c:pt idx="1479">
                        <c:v>1.5658399999999997</c:v>
                      </c:pt>
                      <c:pt idx="1480">
                        <c:v>1.5668980000000001</c:v>
                      </c:pt>
                      <c:pt idx="1481">
                        <c:v>1.5679559999999999</c:v>
                      </c:pt>
                      <c:pt idx="1482">
                        <c:v>1.5690139999999999</c:v>
                      </c:pt>
                      <c:pt idx="1483">
                        <c:v>1.5700719999999999</c:v>
                      </c:pt>
                      <c:pt idx="1484">
                        <c:v>1.5711299999999999</c:v>
                      </c:pt>
                      <c:pt idx="1485">
                        <c:v>1.5721879999999997</c:v>
                      </c:pt>
                      <c:pt idx="1486">
                        <c:v>1.5732459999999997</c:v>
                      </c:pt>
                      <c:pt idx="1487">
                        <c:v>1.5743039999999997</c:v>
                      </c:pt>
                      <c:pt idx="1488">
                        <c:v>1.5753619999999995</c:v>
                      </c:pt>
                      <c:pt idx="1489">
                        <c:v>1.5764199999999999</c:v>
                      </c:pt>
                      <c:pt idx="1490">
                        <c:v>1.5774779999999999</c:v>
                      </c:pt>
                      <c:pt idx="1491">
                        <c:v>1.5785359999999999</c:v>
                      </c:pt>
                      <c:pt idx="1492">
                        <c:v>1.5795939999999999</c:v>
                      </c:pt>
                      <c:pt idx="1493">
                        <c:v>1.5806519999999997</c:v>
                      </c:pt>
                      <c:pt idx="1494">
                        <c:v>1.5817099999999997</c:v>
                      </c:pt>
                      <c:pt idx="1495">
                        <c:v>1.5827679999999997</c:v>
                      </c:pt>
                      <c:pt idx="1496">
                        <c:v>1.5838259999999995</c:v>
                      </c:pt>
                      <c:pt idx="1497">
                        <c:v>1.584884</c:v>
                      </c:pt>
                      <c:pt idx="1498">
                        <c:v>1.585942</c:v>
                      </c:pt>
                      <c:pt idx="1499">
                        <c:v>1.587</c:v>
                      </c:pt>
                      <c:pt idx="1500">
                        <c:v>1.588058</c:v>
                      </c:pt>
                      <c:pt idx="1501">
                        <c:v>1.5891159999999998</c:v>
                      </c:pt>
                      <c:pt idx="1502">
                        <c:v>1.5901739999999998</c:v>
                      </c:pt>
                      <c:pt idx="1503">
                        <c:v>1.5912319999999998</c:v>
                      </c:pt>
                      <c:pt idx="1504">
                        <c:v>1.5922899999999998</c:v>
                      </c:pt>
                      <c:pt idx="1505">
                        <c:v>1.5933479999999995</c:v>
                      </c:pt>
                      <c:pt idx="1506">
                        <c:v>1.594406</c:v>
                      </c:pt>
                      <c:pt idx="1507">
                        <c:v>1.595464</c:v>
                      </c:pt>
                      <c:pt idx="1508">
                        <c:v>1.596522</c:v>
                      </c:pt>
                      <c:pt idx="1509">
                        <c:v>1.5975799999999998</c:v>
                      </c:pt>
                      <c:pt idx="1510">
                        <c:v>1.5986379999999998</c:v>
                      </c:pt>
                      <c:pt idx="1511">
                        <c:v>1.5996959999999998</c:v>
                      </c:pt>
                      <c:pt idx="1512">
                        <c:v>1.6007539999999998</c:v>
                      </c:pt>
                      <c:pt idx="1513">
                        <c:v>1.6018119999999996</c:v>
                      </c:pt>
                      <c:pt idx="1514">
                        <c:v>1.6028699999999996</c:v>
                      </c:pt>
                      <c:pt idx="1515">
                        <c:v>1.603928</c:v>
                      </c:pt>
                      <c:pt idx="1516">
                        <c:v>1.604986</c:v>
                      </c:pt>
                      <c:pt idx="1517">
                        <c:v>1.606044</c:v>
                      </c:pt>
                      <c:pt idx="1518">
                        <c:v>1.6071019999999998</c:v>
                      </c:pt>
                      <c:pt idx="1519">
                        <c:v>1.6081599999999998</c:v>
                      </c:pt>
                      <c:pt idx="1520">
                        <c:v>1.6092179999999998</c:v>
                      </c:pt>
                      <c:pt idx="1521">
                        <c:v>1.6102759999999996</c:v>
                      </c:pt>
                      <c:pt idx="1522">
                        <c:v>1.6113339999999996</c:v>
                      </c:pt>
                      <c:pt idx="1523">
                        <c:v>1.6123919999999996</c:v>
                      </c:pt>
                      <c:pt idx="1524">
                        <c:v>1.6134500000000001</c:v>
                      </c:pt>
                      <c:pt idx="1525">
                        <c:v>1.6145080000000001</c:v>
                      </c:pt>
                      <c:pt idx="1526">
                        <c:v>1.6155659999999998</c:v>
                      </c:pt>
                      <c:pt idx="1527">
                        <c:v>1.6166239999999998</c:v>
                      </c:pt>
                      <c:pt idx="1528">
                        <c:v>1.6176819999999998</c:v>
                      </c:pt>
                      <c:pt idx="1529">
                        <c:v>1.6187399999999996</c:v>
                      </c:pt>
                      <c:pt idx="1530">
                        <c:v>1.6197979999999996</c:v>
                      </c:pt>
                      <c:pt idx="1531">
                        <c:v>1.6208559999999996</c:v>
                      </c:pt>
                      <c:pt idx="1532">
                        <c:v>1.6219139999999996</c:v>
                      </c:pt>
                      <c:pt idx="1533">
                        <c:v>1.6229720000000001</c:v>
                      </c:pt>
                      <c:pt idx="1534">
                        <c:v>1.6240299999999999</c:v>
                      </c:pt>
                      <c:pt idx="1535">
                        <c:v>1.6250879999999999</c:v>
                      </c:pt>
                      <c:pt idx="1536">
                        <c:v>1.6261459999999999</c:v>
                      </c:pt>
                      <c:pt idx="1537">
                        <c:v>1.6272039999999999</c:v>
                      </c:pt>
                      <c:pt idx="1538">
                        <c:v>1.6282619999999997</c:v>
                      </c:pt>
                      <c:pt idx="1539">
                        <c:v>1.6293199999999997</c:v>
                      </c:pt>
                      <c:pt idx="1540">
                        <c:v>1.6303779999999997</c:v>
                      </c:pt>
                      <c:pt idx="1541">
                        <c:v>1.6314359999999999</c:v>
                      </c:pt>
                      <c:pt idx="1542">
                        <c:v>1.6324939999999999</c:v>
                      </c:pt>
                      <c:pt idx="1543">
                        <c:v>1.6335519999999999</c:v>
                      </c:pt>
                      <c:pt idx="1544">
                        <c:v>1.6346099999999999</c:v>
                      </c:pt>
                      <c:pt idx="1545">
                        <c:v>1.6356679999999999</c:v>
                      </c:pt>
                      <c:pt idx="1546">
                        <c:v>1.6367259999999997</c:v>
                      </c:pt>
                      <c:pt idx="1547">
                        <c:v>1.6377839999999997</c:v>
                      </c:pt>
                      <c:pt idx="1548">
                        <c:v>1.6388419999999997</c:v>
                      </c:pt>
                      <c:pt idx="1549">
                        <c:v>1.6398999999999997</c:v>
                      </c:pt>
                      <c:pt idx="1550">
                        <c:v>1.6409579999999997</c:v>
                      </c:pt>
                      <c:pt idx="1551">
                        <c:v>1.6420159999999999</c:v>
                      </c:pt>
                      <c:pt idx="1552">
                        <c:v>1.6430739999999999</c:v>
                      </c:pt>
                      <c:pt idx="1553">
                        <c:v>1.6441319999999999</c:v>
                      </c:pt>
                      <c:pt idx="1554">
                        <c:v>1.6451899999999997</c:v>
                      </c:pt>
                      <c:pt idx="1555">
                        <c:v>1.6462479999999997</c:v>
                      </c:pt>
                      <c:pt idx="1556">
                        <c:v>1.6473059999999997</c:v>
                      </c:pt>
                      <c:pt idx="1557">
                        <c:v>1.6483639999999997</c:v>
                      </c:pt>
                      <c:pt idx="1558">
                        <c:v>1.6494219999999995</c:v>
                      </c:pt>
                      <c:pt idx="1559">
                        <c:v>1.6504799999999997</c:v>
                      </c:pt>
                      <c:pt idx="1560">
                        <c:v>1.651538</c:v>
                      </c:pt>
                      <c:pt idx="1561">
                        <c:v>1.652596</c:v>
                      </c:pt>
                      <c:pt idx="1562">
                        <c:v>1.6536539999999997</c:v>
                      </c:pt>
                      <c:pt idx="1563">
                        <c:v>1.6547119999999997</c:v>
                      </c:pt>
                      <c:pt idx="1564">
                        <c:v>1.6557699999999997</c:v>
                      </c:pt>
                      <c:pt idx="1565">
                        <c:v>1.6568279999999997</c:v>
                      </c:pt>
                      <c:pt idx="1566">
                        <c:v>1.6578859999999995</c:v>
                      </c:pt>
                      <c:pt idx="1567">
                        <c:v>1.6589439999999998</c:v>
                      </c:pt>
                      <c:pt idx="1568">
                        <c:v>1.6600019999999998</c:v>
                      </c:pt>
                      <c:pt idx="1569">
                        <c:v>1.66106</c:v>
                      </c:pt>
                      <c:pt idx="1570">
                        <c:v>1.662118</c:v>
                      </c:pt>
                      <c:pt idx="1571">
                        <c:v>1.6631759999999998</c:v>
                      </c:pt>
                      <c:pt idx="1572">
                        <c:v>1.6642339999999998</c:v>
                      </c:pt>
                      <c:pt idx="1573">
                        <c:v>1.6652919999999998</c:v>
                      </c:pt>
                      <c:pt idx="1574">
                        <c:v>1.6663499999999996</c:v>
                      </c:pt>
                      <c:pt idx="1575">
                        <c:v>1.6674079999999996</c:v>
                      </c:pt>
                      <c:pt idx="1576">
                        <c:v>1.6684659999999998</c:v>
                      </c:pt>
                      <c:pt idx="1577">
                        <c:v>1.6695239999999998</c:v>
                      </c:pt>
                      <c:pt idx="1578">
                        <c:v>1.670582</c:v>
                      </c:pt>
                      <c:pt idx="1579">
                        <c:v>1.6716399999999998</c:v>
                      </c:pt>
                      <c:pt idx="1580">
                        <c:v>1.6726979999999998</c:v>
                      </c:pt>
                      <c:pt idx="1581">
                        <c:v>1.6737559999999998</c:v>
                      </c:pt>
                      <c:pt idx="1582">
                        <c:v>1.6748139999999998</c:v>
                      </c:pt>
                      <c:pt idx="1583">
                        <c:v>1.6758719999999996</c:v>
                      </c:pt>
                      <c:pt idx="1584">
                        <c:v>1.6769299999999998</c:v>
                      </c:pt>
                      <c:pt idx="1585">
                        <c:v>1.6779879999999998</c:v>
                      </c:pt>
                      <c:pt idx="1586">
                        <c:v>1.6790459999999998</c:v>
                      </c:pt>
                      <c:pt idx="1587">
                        <c:v>1.6801039999999998</c:v>
                      </c:pt>
                      <c:pt idx="1588">
                        <c:v>1.6811619999999998</c:v>
                      </c:pt>
                      <c:pt idx="1589">
                        <c:v>1.6822199999999998</c:v>
                      </c:pt>
                      <c:pt idx="1590">
                        <c:v>1.6832779999999998</c:v>
                      </c:pt>
                      <c:pt idx="1591">
                        <c:v>1.6843359999999996</c:v>
                      </c:pt>
                      <c:pt idx="1592">
                        <c:v>1.6853939999999996</c:v>
                      </c:pt>
                      <c:pt idx="1593">
                        <c:v>1.6864519999999998</c:v>
                      </c:pt>
                      <c:pt idx="1594">
                        <c:v>1.6875099999999998</c:v>
                      </c:pt>
                      <c:pt idx="1595">
                        <c:v>1.6885679999999996</c:v>
                      </c:pt>
                      <c:pt idx="1596">
                        <c:v>1.6896259999999999</c:v>
                      </c:pt>
                      <c:pt idx="1597">
                        <c:v>1.6906839999999999</c:v>
                      </c:pt>
                      <c:pt idx="1598">
                        <c:v>1.6917419999999999</c:v>
                      </c:pt>
                      <c:pt idx="1599">
                        <c:v>1.6927999999999996</c:v>
                      </c:pt>
                      <c:pt idx="1600">
                        <c:v>1.6938579999999996</c:v>
                      </c:pt>
                      <c:pt idx="1601">
                        <c:v>1.6949159999999999</c:v>
                      </c:pt>
                      <c:pt idx="1602">
                        <c:v>1.6959739999999999</c:v>
                      </c:pt>
                      <c:pt idx="1603">
                        <c:v>1.6970319999999997</c:v>
                      </c:pt>
                      <c:pt idx="1604">
                        <c:v>1.6980899999999997</c:v>
                      </c:pt>
                      <c:pt idx="1605">
                        <c:v>1.6991479999999999</c:v>
                      </c:pt>
                      <c:pt idx="1606">
                        <c:v>1.7002059999999999</c:v>
                      </c:pt>
                      <c:pt idx="1607">
                        <c:v>1.7012639999999997</c:v>
                      </c:pt>
                      <c:pt idx="1608">
                        <c:v>1.7023219999999997</c:v>
                      </c:pt>
                      <c:pt idx="1609">
                        <c:v>1.7033799999999997</c:v>
                      </c:pt>
                      <c:pt idx="1610">
                        <c:v>1.7044379999999999</c:v>
                      </c:pt>
                      <c:pt idx="1611">
                        <c:v>1.7054959999999999</c:v>
                      </c:pt>
                      <c:pt idx="1612">
                        <c:v>1.7065539999999997</c:v>
                      </c:pt>
                      <c:pt idx="1613">
                        <c:v>1.7076119999999997</c:v>
                      </c:pt>
                      <c:pt idx="1614">
                        <c:v>1.7086699999999999</c:v>
                      </c:pt>
                      <c:pt idx="1615">
                        <c:v>1.7097279999999999</c:v>
                      </c:pt>
                      <c:pt idx="1616">
                        <c:v>1.7107859999999997</c:v>
                      </c:pt>
                      <c:pt idx="1617">
                        <c:v>1.7118439999999997</c:v>
                      </c:pt>
                      <c:pt idx="1618">
                        <c:v>1.7129019999999999</c:v>
                      </c:pt>
                      <c:pt idx="1619">
                        <c:v>1.7139599999999999</c:v>
                      </c:pt>
                      <c:pt idx="1620">
                        <c:v>1.7150179999999997</c:v>
                      </c:pt>
                      <c:pt idx="1621">
                        <c:v>1.7160759999999997</c:v>
                      </c:pt>
                      <c:pt idx="1622">
                        <c:v>1.7171339999999997</c:v>
                      </c:pt>
                      <c:pt idx="1623">
                        <c:v>1.7181919999999999</c:v>
                      </c:pt>
                      <c:pt idx="1624">
                        <c:v>1.7192499999999997</c:v>
                      </c:pt>
                      <c:pt idx="1625">
                        <c:v>1.7203079999999997</c:v>
                      </c:pt>
                      <c:pt idx="1626">
                        <c:v>1.7213659999999997</c:v>
                      </c:pt>
                      <c:pt idx="1627">
                        <c:v>1.722424</c:v>
                      </c:pt>
                      <c:pt idx="1628">
                        <c:v>1.7234819999999997</c:v>
                      </c:pt>
                      <c:pt idx="1629">
                        <c:v>1.7245399999999997</c:v>
                      </c:pt>
                      <c:pt idx="1630">
                        <c:v>1.7255979999999997</c:v>
                      </c:pt>
                      <c:pt idx="1631">
                        <c:v>1.7266559999999997</c:v>
                      </c:pt>
                      <c:pt idx="1632">
                        <c:v>1.7277139999999997</c:v>
                      </c:pt>
                      <c:pt idx="1633">
                        <c:v>1.7287719999999998</c:v>
                      </c:pt>
                      <c:pt idx="1634">
                        <c:v>1.7298299999999998</c:v>
                      </c:pt>
                      <c:pt idx="1635">
                        <c:v>1.730888</c:v>
                      </c:pt>
                      <c:pt idx="1636">
                        <c:v>1.7319459999999998</c:v>
                      </c:pt>
                      <c:pt idx="1637">
                        <c:v>1.7330039999999998</c:v>
                      </c:pt>
                      <c:pt idx="1638">
                        <c:v>1.7340619999999998</c:v>
                      </c:pt>
                      <c:pt idx="1639">
                        <c:v>1.7351199999999998</c:v>
                      </c:pt>
                      <c:pt idx="1640">
                        <c:v>1.7361779999999996</c:v>
                      </c:pt>
                      <c:pt idx="1641">
                        <c:v>1.7372359999999998</c:v>
                      </c:pt>
                      <c:pt idx="1642">
                        <c:v>1.7382939999999998</c:v>
                      </c:pt>
                      <c:pt idx="1643">
                        <c:v>1.7393519999999998</c:v>
                      </c:pt>
                      <c:pt idx="1644">
                        <c:v>1.74041</c:v>
                      </c:pt>
                      <c:pt idx="1645">
                        <c:v>1.7414679999999998</c:v>
                      </c:pt>
                      <c:pt idx="1646">
                        <c:v>1.7425259999999998</c:v>
                      </c:pt>
                      <c:pt idx="1647">
                        <c:v>1.7435839999999998</c:v>
                      </c:pt>
                      <c:pt idx="1648">
                        <c:v>1.7446419999999996</c:v>
                      </c:pt>
                      <c:pt idx="1649">
                        <c:v>1.7456999999999996</c:v>
                      </c:pt>
                      <c:pt idx="1650">
                        <c:v>1.7467579999999998</c:v>
                      </c:pt>
                      <c:pt idx="1651">
                        <c:v>1.7478159999999998</c:v>
                      </c:pt>
                      <c:pt idx="1652">
                        <c:v>1.748874</c:v>
                      </c:pt>
                      <c:pt idx="1653">
                        <c:v>1.7499319999999998</c:v>
                      </c:pt>
                      <c:pt idx="1654">
                        <c:v>1.7509899999999998</c:v>
                      </c:pt>
                      <c:pt idx="1655">
                        <c:v>1.7520479999999998</c:v>
                      </c:pt>
                      <c:pt idx="1656">
                        <c:v>1.7531059999999996</c:v>
                      </c:pt>
                      <c:pt idx="1657">
                        <c:v>1.7541639999999996</c:v>
                      </c:pt>
                      <c:pt idx="1658">
                        <c:v>1.7552219999999998</c:v>
                      </c:pt>
                      <c:pt idx="1659">
                        <c:v>1.7562799999999998</c:v>
                      </c:pt>
                      <c:pt idx="1660">
                        <c:v>1.7573379999999998</c:v>
                      </c:pt>
                      <c:pt idx="1661">
                        <c:v>1.7583959999999998</c:v>
                      </c:pt>
                      <c:pt idx="1662">
                        <c:v>1.7594539999999999</c:v>
                      </c:pt>
                      <c:pt idx="1663">
                        <c:v>1.7605119999999999</c:v>
                      </c:pt>
                      <c:pt idx="1664">
                        <c:v>1.7615699999999999</c:v>
                      </c:pt>
                      <c:pt idx="1665">
                        <c:v>1.7626279999999996</c:v>
                      </c:pt>
                      <c:pt idx="1666">
                        <c:v>1.7636859999999996</c:v>
                      </c:pt>
                      <c:pt idx="1667">
                        <c:v>1.7647439999999999</c:v>
                      </c:pt>
                      <c:pt idx="1668">
                        <c:v>1.7658019999999999</c:v>
                      </c:pt>
                      <c:pt idx="1669">
                        <c:v>1.7668599999999999</c:v>
                      </c:pt>
                      <c:pt idx="1670">
                        <c:v>1.7679179999999999</c:v>
                      </c:pt>
                      <c:pt idx="1671">
                        <c:v>1.7689759999999999</c:v>
                      </c:pt>
                      <c:pt idx="1672">
                        <c:v>1.7700339999999999</c:v>
                      </c:pt>
                      <c:pt idx="1673">
                        <c:v>1.7710919999999997</c:v>
                      </c:pt>
                      <c:pt idx="1674">
                        <c:v>1.7721499999999997</c:v>
                      </c:pt>
                      <c:pt idx="1675">
                        <c:v>1.7732079999999997</c:v>
                      </c:pt>
                      <c:pt idx="1676">
                        <c:v>1.7742659999999999</c:v>
                      </c:pt>
                      <c:pt idx="1677">
                        <c:v>1.7753239999999997</c:v>
                      </c:pt>
                      <c:pt idx="1678">
                        <c:v>1.7763819999999999</c:v>
                      </c:pt>
                      <c:pt idx="1679">
                        <c:v>1.7774399999999999</c:v>
                      </c:pt>
                      <c:pt idx="1680">
                        <c:v>1.7784979999999999</c:v>
                      </c:pt>
                      <c:pt idx="1681">
                        <c:v>1.7795559999999997</c:v>
                      </c:pt>
                      <c:pt idx="1682">
                        <c:v>1.7806139999999997</c:v>
                      </c:pt>
                      <c:pt idx="1683">
                        <c:v>1.7816719999999997</c:v>
                      </c:pt>
                      <c:pt idx="1684">
                        <c:v>1.7827299999999997</c:v>
                      </c:pt>
                      <c:pt idx="1685">
                        <c:v>1.7837879999999997</c:v>
                      </c:pt>
                      <c:pt idx="1686">
                        <c:v>1.7848459999999999</c:v>
                      </c:pt>
                      <c:pt idx="1687">
                        <c:v>1.7859039999999999</c:v>
                      </c:pt>
                      <c:pt idx="1688">
                        <c:v>1.7869619999999999</c:v>
                      </c:pt>
                      <c:pt idx="1689">
                        <c:v>1.7880199999999997</c:v>
                      </c:pt>
                      <c:pt idx="1690">
                        <c:v>1.7890779999999997</c:v>
                      </c:pt>
                      <c:pt idx="1691">
                        <c:v>1.7901359999999997</c:v>
                      </c:pt>
                      <c:pt idx="1692">
                        <c:v>1.7911939999999997</c:v>
                      </c:pt>
                      <c:pt idx="1693">
                        <c:v>1.7922519999999995</c:v>
                      </c:pt>
                      <c:pt idx="1694">
                        <c:v>1.7933099999999997</c:v>
                      </c:pt>
                      <c:pt idx="1695">
                        <c:v>1.794368</c:v>
                      </c:pt>
                      <c:pt idx="1696">
                        <c:v>1.795426</c:v>
                      </c:pt>
                      <c:pt idx="1697">
                        <c:v>1.796484</c:v>
                      </c:pt>
                      <c:pt idx="1698">
                        <c:v>1.7975419999999998</c:v>
                      </c:pt>
                      <c:pt idx="1699">
                        <c:v>1.7985999999999998</c:v>
                      </c:pt>
                      <c:pt idx="1700">
                        <c:v>1.7996579999999998</c:v>
                      </c:pt>
                      <c:pt idx="1701">
                        <c:v>1.8007159999999995</c:v>
                      </c:pt>
                      <c:pt idx="1702">
                        <c:v>1.8017739999999995</c:v>
                      </c:pt>
                      <c:pt idx="1703">
                        <c:v>1.8028319999999998</c:v>
                      </c:pt>
                      <c:pt idx="1704">
                        <c:v>1.80389</c:v>
                      </c:pt>
                      <c:pt idx="1705">
                        <c:v>1.804948</c:v>
                      </c:pt>
                      <c:pt idx="1706">
                        <c:v>1.8060059999999998</c:v>
                      </c:pt>
                      <c:pt idx="1707">
                        <c:v>1.8070639999999998</c:v>
                      </c:pt>
                      <c:pt idx="1708">
                        <c:v>1.8081219999999998</c:v>
                      </c:pt>
                      <c:pt idx="1709">
                        <c:v>1.8091799999999998</c:v>
                      </c:pt>
                      <c:pt idx="1710">
                        <c:v>1.8102379999999996</c:v>
                      </c:pt>
                      <c:pt idx="1711">
                        <c:v>1.8112959999999996</c:v>
                      </c:pt>
                      <c:pt idx="1712">
                        <c:v>1.812354</c:v>
                      </c:pt>
                      <c:pt idx="1713">
                        <c:v>1.813412</c:v>
                      </c:pt>
                      <c:pt idx="1714">
                        <c:v>1.8144699999999998</c:v>
                      </c:pt>
                      <c:pt idx="1715">
                        <c:v>1.8155279999999998</c:v>
                      </c:pt>
                      <c:pt idx="1716">
                        <c:v>1.8165859999999998</c:v>
                      </c:pt>
                      <c:pt idx="1717">
                        <c:v>1.8176439999999998</c:v>
                      </c:pt>
                      <c:pt idx="1718">
                        <c:v>1.8187019999999996</c:v>
                      </c:pt>
                      <c:pt idx="1719">
                        <c:v>1.8197599999999996</c:v>
                      </c:pt>
                      <c:pt idx="1720">
                        <c:v>1.8208179999999996</c:v>
                      </c:pt>
                      <c:pt idx="1721">
                        <c:v>1.8218760000000001</c:v>
                      </c:pt>
                      <c:pt idx="1722">
                        <c:v>1.8229340000000001</c:v>
                      </c:pt>
                      <c:pt idx="1723">
                        <c:v>1.8239919999999998</c:v>
                      </c:pt>
                      <c:pt idx="1724">
                        <c:v>1.8250499999999998</c:v>
                      </c:pt>
                      <c:pt idx="1725">
                        <c:v>1.8261079999999998</c:v>
                      </c:pt>
                      <c:pt idx="1726">
                        <c:v>1.8271659999999996</c:v>
                      </c:pt>
                      <c:pt idx="1727">
                        <c:v>1.8282239999999996</c:v>
                      </c:pt>
                      <c:pt idx="1728">
                        <c:v>1.8292819999999996</c:v>
                      </c:pt>
                      <c:pt idx="1729">
                        <c:v>1.8303399999999996</c:v>
                      </c:pt>
                      <c:pt idx="1730">
                        <c:v>1.8313980000000001</c:v>
                      </c:pt>
                      <c:pt idx="1731">
                        <c:v>1.8324559999999999</c:v>
                      </c:pt>
                      <c:pt idx="1732">
                        <c:v>1.8335139999999999</c:v>
                      </c:pt>
                      <c:pt idx="1733">
                        <c:v>1.8345719999999999</c:v>
                      </c:pt>
                      <c:pt idx="1734">
                        <c:v>1.8356299999999997</c:v>
                      </c:pt>
                      <c:pt idx="1735">
                        <c:v>1.8366879999999997</c:v>
                      </c:pt>
                      <c:pt idx="1736">
                        <c:v>1.8377459999999997</c:v>
                      </c:pt>
                      <c:pt idx="1737">
                        <c:v>1.8388039999999997</c:v>
                      </c:pt>
                      <c:pt idx="1738">
                        <c:v>1.8398619999999994</c:v>
                      </c:pt>
                      <c:pt idx="1739">
                        <c:v>1.8409199999999999</c:v>
                      </c:pt>
                      <c:pt idx="1740">
                        <c:v>1.8419779999999999</c:v>
                      </c:pt>
                      <c:pt idx="1741">
                        <c:v>1.8430359999999999</c:v>
                      </c:pt>
                      <c:pt idx="1742">
                        <c:v>1.8440939999999999</c:v>
                      </c:pt>
                      <c:pt idx="1743">
                        <c:v>1.8451519999999997</c:v>
                      </c:pt>
                      <c:pt idx="1744">
                        <c:v>1.8462099999999997</c:v>
                      </c:pt>
                      <c:pt idx="1745">
                        <c:v>1.8472679999999997</c:v>
                      </c:pt>
                      <c:pt idx="1746">
                        <c:v>1.8483259999999995</c:v>
                      </c:pt>
                      <c:pt idx="1747">
                        <c:v>1.8493839999999995</c:v>
                      </c:pt>
                      <c:pt idx="1748">
                        <c:v>1.8504419999999999</c:v>
                      </c:pt>
                      <c:pt idx="1749">
                        <c:v>1.8514999999999999</c:v>
                      </c:pt>
                      <c:pt idx="1750">
                        <c:v>1.8525579999999999</c:v>
                      </c:pt>
                      <c:pt idx="1751">
                        <c:v>1.8536159999999997</c:v>
                      </c:pt>
                      <c:pt idx="1752">
                        <c:v>1.8546739999999997</c:v>
                      </c:pt>
                      <c:pt idx="1753">
                        <c:v>1.8557319999999997</c:v>
                      </c:pt>
                      <c:pt idx="1754">
                        <c:v>1.8567899999999997</c:v>
                      </c:pt>
                      <c:pt idx="1755">
                        <c:v>1.8578479999999995</c:v>
                      </c:pt>
                      <c:pt idx="1756">
                        <c:v>1.8589059999999997</c:v>
                      </c:pt>
                      <c:pt idx="1757">
                        <c:v>1.859964</c:v>
                      </c:pt>
                      <c:pt idx="1758">
                        <c:v>1.861022</c:v>
                      </c:pt>
                      <c:pt idx="1759">
                        <c:v>1.8620799999999997</c:v>
                      </c:pt>
                      <c:pt idx="1760">
                        <c:v>1.8631379999999997</c:v>
                      </c:pt>
                      <c:pt idx="1761">
                        <c:v>1.8641959999999997</c:v>
                      </c:pt>
                      <c:pt idx="1762">
                        <c:v>1.8652539999999997</c:v>
                      </c:pt>
                      <c:pt idx="1763">
                        <c:v>1.8663119999999995</c:v>
                      </c:pt>
                      <c:pt idx="1764">
                        <c:v>1.8673699999999995</c:v>
                      </c:pt>
                      <c:pt idx="1765">
                        <c:v>1.8684279999999998</c:v>
                      </c:pt>
                      <c:pt idx="1766">
                        <c:v>1.869486</c:v>
                      </c:pt>
                      <c:pt idx="1767">
                        <c:v>1.8705439999999998</c:v>
                      </c:pt>
                      <c:pt idx="1768">
                        <c:v>1.8716019999999998</c:v>
                      </c:pt>
                      <c:pt idx="1769">
                        <c:v>1.8726599999999998</c:v>
                      </c:pt>
                      <c:pt idx="1770">
                        <c:v>1.8737179999999998</c:v>
                      </c:pt>
                      <c:pt idx="1771">
                        <c:v>1.8747759999999996</c:v>
                      </c:pt>
                      <c:pt idx="1772">
                        <c:v>1.8758339999999996</c:v>
                      </c:pt>
                      <c:pt idx="1773">
                        <c:v>1.8768919999999998</c:v>
                      </c:pt>
                      <c:pt idx="1774">
                        <c:v>1.8779499999999998</c:v>
                      </c:pt>
                      <c:pt idx="1775">
                        <c:v>1.879008</c:v>
                      </c:pt>
                      <c:pt idx="1776">
                        <c:v>1.8800659999999998</c:v>
                      </c:pt>
                      <c:pt idx="1777">
                        <c:v>1.8811239999999998</c:v>
                      </c:pt>
                      <c:pt idx="1778">
                        <c:v>1.8821819999999998</c:v>
                      </c:pt>
                      <c:pt idx="1779">
                        <c:v>1.8832399999999996</c:v>
                      </c:pt>
                      <c:pt idx="1780">
                        <c:v>1.8842979999999996</c:v>
                      </c:pt>
                      <c:pt idx="1781">
                        <c:v>1.8853559999999996</c:v>
                      </c:pt>
                      <c:pt idx="1782">
                        <c:v>1.8864139999999998</c:v>
                      </c:pt>
                      <c:pt idx="1783">
                        <c:v>1.8874719999999996</c:v>
                      </c:pt>
                      <c:pt idx="1784">
                        <c:v>1.8885299999999998</c:v>
                      </c:pt>
                      <c:pt idx="1785">
                        <c:v>1.8895879999999998</c:v>
                      </c:pt>
                      <c:pt idx="1786">
                        <c:v>1.8906459999999998</c:v>
                      </c:pt>
                      <c:pt idx="1787">
                        <c:v>1.8917039999999998</c:v>
                      </c:pt>
                      <c:pt idx="1788">
                        <c:v>1.8927619999999996</c:v>
                      </c:pt>
                      <c:pt idx="1789">
                        <c:v>1.8938199999999996</c:v>
                      </c:pt>
                      <c:pt idx="1790">
                        <c:v>1.8948779999999998</c:v>
                      </c:pt>
                      <c:pt idx="1791">
                        <c:v>1.8959359999999998</c:v>
                      </c:pt>
                      <c:pt idx="1792">
                        <c:v>1.8969939999999996</c:v>
                      </c:pt>
                      <c:pt idx="1793">
                        <c:v>1.8980519999999999</c:v>
                      </c:pt>
                      <c:pt idx="1794">
                        <c:v>1.8991099999999999</c:v>
                      </c:pt>
                      <c:pt idx="1795">
                        <c:v>1.9001679999999999</c:v>
                      </c:pt>
                      <c:pt idx="1796">
                        <c:v>1.9012259999999996</c:v>
                      </c:pt>
                      <c:pt idx="1797">
                        <c:v>1.9022839999999996</c:v>
                      </c:pt>
                      <c:pt idx="1798">
                        <c:v>1.9033419999999996</c:v>
                      </c:pt>
                      <c:pt idx="1799">
                        <c:v>1.9043999999999999</c:v>
                      </c:pt>
                      <c:pt idx="1800">
                        <c:v>1.9054579999999997</c:v>
                      </c:pt>
                      <c:pt idx="1801">
                        <c:v>1.9065159999999997</c:v>
                      </c:pt>
                      <c:pt idx="1802">
                        <c:v>1.9075739999999999</c:v>
                      </c:pt>
                      <c:pt idx="1803">
                        <c:v>1.9086319999999999</c:v>
                      </c:pt>
                      <c:pt idx="1804">
                        <c:v>1.9096899999999997</c:v>
                      </c:pt>
                      <c:pt idx="1805">
                        <c:v>1.9107479999999997</c:v>
                      </c:pt>
                      <c:pt idx="1806">
                        <c:v>1.9118059999999997</c:v>
                      </c:pt>
                      <c:pt idx="1807">
                        <c:v>1.9128639999999999</c:v>
                      </c:pt>
                      <c:pt idx="1808">
                        <c:v>1.9139219999999997</c:v>
                      </c:pt>
                      <c:pt idx="1809">
                        <c:v>1.9149799999999997</c:v>
                      </c:pt>
                      <c:pt idx="1810">
                        <c:v>1.9160379999999997</c:v>
                      </c:pt>
                      <c:pt idx="1811">
                        <c:v>1.9170959999999999</c:v>
                      </c:pt>
                      <c:pt idx="1812">
                        <c:v>1.9181539999999997</c:v>
                      </c:pt>
                      <c:pt idx="1813">
                        <c:v>1.9192119999999997</c:v>
                      </c:pt>
                      <c:pt idx="1814">
                        <c:v>1.9202699999999997</c:v>
                      </c:pt>
                      <c:pt idx="1815">
                        <c:v>1.9213279999999997</c:v>
                      </c:pt>
                      <c:pt idx="1816">
                        <c:v>1.9223859999999997</c:v>
                      </c:pt>
                      <c:pt idx="1817">
                        <c:v>1.9234439999999997</c:v>
                      </c:pt>
                      <c:pt idx="1818">
                        <c:v>1.9245019999999997</c:v>
                      </c:pt>
                      <c:pt idx="1819">
                        <c:v>1.9255599999999999</c:v>
                      </c:pt>
                      <c:pt idx="1820">
                        <c:v>1.9266179999999999</c:v>
                      </c:pt>
                      <c:pt idx="1821">
                        <c:v>1.9276759999999997</c:v>
                      </c:pt>
                      <c:pt idx="1822">
                        <c:v>1.9287339999999997</c:v>
                      </c:pt>
                      <c:pt idx="1823">
                        <c:v>1.9297919999999997</c:v>
                      </c:pt>
                      <c:pt idx="1824">
                        <c:v>1.93085</c:v>
                      </c:pt>
                      <c:pt idx="1825">
                        <c:v>1.9319079999999997</c:v>
                      </c:pt>
                      <c:pt idx="1826">
                        <c:v>1.9329659999999997</c:v>
                      </c:pt>
                      <c:pt idx="1827">
                        <c:v>1.9340239999999997</c:v>
                      </c:pt>
                      <c:pt idx="1828">
                        <c:v>1.935082</c:v>
                      </c:pt>
                      <c:pt idx="1829">
                        <c:v>1.9361399999999998</c:v>
                      </c:pt>
                      <c:pt idx="1830">
                        <c:v>1.9371979999999998</c:v>
                      </c:pt>
                      <c:pt idx="1831">
                        <c:v>1.9382559999999998</c:v>
                      </c:pt>
                      <c:pt idx="1832">
                        <c:v>1.9393139999999995</c:v>
                      </c:pt>
                      <c:pt idx="1833">
                        <c:v>1.9403719999999998</c:v>
                      </c:pt>
                      <c:pt idx="1834">
                        <c:v>1.9414299999999998</c:v>
                      </c:pt>
                      <c:pt idx="1835">
                        <c:v>1.9424879999999998</c:v>
                      </c:pt>
                      <c:pt idx="1836">
                        <c:v>1.9435459999999998</c:v>
                      </c:pt>
                      <c:pt idx="1837">
                        <c:v>1.9446039999999998</c:v>
                      </c:pt>
                      <c:pt idx="1838">
                        <c:v>1.9456619999999998</c:v>
                      </c:pt>
                      <c:pt idx="1839">
                        <c:v>1.9467199999999998</c:v>
                      </c:pt>
                      <c:pt idx="1840">
                        <c:v>1.9477779999999998</c:v>
                      </c:pt>
                      <c:pt idx="1841">
                        <c:v>1.9488359999999998</c:v>
                      </c:pt>
                      <c:pt idx="1842">
                        <c:v>1.9498939999999998</c:v>
                      </c:pt>
                      <c:pt idx="1843">
                        <c:v>1.9509519999999998</c:v>
                      </c:pt>
                      <c:pt idx="1844">
                        <c:v>1.9520099999999998</c:v>
                      </c:pt>
                      <c:pt idx="1845">
                        <c:v>1.9530679999999996</c:v>
                      </c:pt>
                      <c:pt idx="1846">
                        <c:v>1.9541259999999998</c:v>
                      </c:pt>
                      <c:pt idx="1847">
                        <c:v>1.9551839999999998</c:v>
                      </c:pt>
                      <c:pt idx="1848">
                        <c:v>1.9562419999999998</c:v>
                      </c:pt>
                      <c:pt idx="1849">
                        <c:v>1.9572999999999996</c:v>
                      </c:pt>
                      <c:pt idx="1850">
                        <c:v>1.9583579999999998</c:v>
                      </c:pt>
                      <c:pt idx="1851">
                        <c:v>1.9594159999999998</c:v>
                      </c:pt>
                      <c:pt idx="1852">
                        <c:v>1.9604739999999998</c:v>
                      </c:pt>
                      <c:pt idx="1853">
                        <c:v>1.9615319999999996</c:v>
                      </c:pt>
                      <c:pt idx="1854">
                        <c:v>1.9625899999999996</c:v>
                      </c:pt>
                      <c:pt idx="1855">
                        <c:v>1.9636479999999998</c:v>
                      </c:pt>
                      <c:pt idx="1856">
                        <c:v>1.9647059999999998</c:v>
                      </c:pt>
                      <c:pt idx="1857">
                        <c:v>1.9657639999999996</c:v>
                      </c:pt>
                      <c:pt idx="1858">
                        <c:v>1.9668219999999996</c:v>
                      </c:pt>
                      <c:pt idx="1859">
                        <c:v>1.9678799999999999</c:v>
                      </c:pt>
                      <c:pt idx="1860">
                        <c:v>1.9689379999999999</c:v>
                      </c:pt>
                      <c:pt idx="1861">
                        <c:v>1.9699959999999996</c:v>
                      </c:pt>
                      <c:pt idx="1862">
                        <c:v>1.9710539999999996</c:v>
                      </c:pt>
                      <c:pt idx="1863">
                        <c:v>1.9721119999999996</c:v>
                      </c:pt>
                      <c:pt idx="1864">
                        <c:v>1.9731699999999999</c:v>
                      </c:pt>
                      <c:pt idx="1865">
                        <c:v>1.9742279999999999</c:v>
                      </c:pt>
                      <c:pt idx="1866">
                        <c:v>1.9752859999999997</c:v>
                      </c:pt>
                      <c:pt idx="1867">
                        <c:v>1.9763439999999999</c:v>
                      </c:pt>
                      <c:pt idx="1868">
                        <c:v>1.9774019999999999</c:v>
                      </c:pt>
                      <c:pt idx="1869">
                        <c:v>1.9784599999999999</c:v>
                      </c:pt>
                      <c:pt idx="1870">
                        <c:v>1.9795179999999997</c:v>
                      </c:pt>
                      <c:pt idx="1871">
                        <c:v>1.9805759999999997</c:v>
                      </c:pt>
                      <c:pt idx="1872">
                        <c:v>1.9816339999999997</c:v>
                      </c:pt>
                      <c:pt idx="1873">
                        <c:v>1.9826919999999999</c:v>
                      </c:pt>
                      <c:pt idx="1874">
                        <c:v>1.9837499999999997</c:v>
                      </c:pt>
                      <c:pt idx="1875">
                        <c:v>1.9848079999999997</c:v>
                      </c:pt>
                      <c:pt idx="1876">
                        <c:v>1.9858659999999999</c:v>
                      </c:pt>
                      <c:pt idx="1877">
                        <c:v>1.9869239999999999</c:v>
                      </c:pt>
                      <c:pt idx="1878">
                        <c:v>1.9879819999999997</c:v>
                      </c:pt>
                      <c:pt idx="1879">
                        <c:v>1.9890399999999997</c:v>
                      </c:pt>
                      <c:pt idx="1880">
                        <c:v>1.9900979999999997</c:v>
                      </c:pt>
                      <c:pt idx="1881">
                        <c:v>1.9911559999999997</c:v>
                      </c:pt>
                      <c:pt idx="1882">
                        <c:v>1.9922139999999997</c:v>
                      </c:pt>
                      <c:pt idx="1883">
                        <c:v>1.9932719999999997</c:v>
                      </c:pt>
                      <c:pt idx="1884">
                        <c:v>1.9943299999999999</c:v>
                      </c:pt>
                      <c:pt idx="1885">
                        <c:v>1.9953879999999999</c:v>
                      </c:pt>
                      <c:pt idx="1886">
                        <c:v>1.9964459999999997</c:v>
                      </c:pt>
                      <c:pt idx="1887">
                        <c:v>1.9975039999999997</c:v>
                      </c:pt>
                      <c:pt idx="1888">
                        <c:v>1.9985619999999997</c:v>
                      </c:pt>
                      <c:pt idx="1889">
                        <c:v>1.9996199999999997</c:v>
                      </c:pt>
                      <c:pt idx="1890">
                        <c:v>2.0006779999999997</c:v>
                      </c:pt>
                      <c:pt idx="1891">
                        <c:v>2.0017359999999997</c:v>
                      </c:pt>
                      <c:pt idx="1892">
                        <c:v>2.0027939999999997</c:v>
                      </c:pt>
                      <c:pt idx="1893">
                        <c:v>2.0038519999999997</c:v>
                      </c:pt>
                      <c:pt idx="1894">
                        <c:v>2.0049099999999997</c:v>
                      </c:pt>
                      <c:pt idx="1895">
                        <c:v>2.0059679999999998</c:v>
                      </c:pt>
                      <c:pt idx="1896">
                        <c:v>2.0070259999999998</c:v>
                      </c:pt>
                      <c:pt idx="1897">
                        <c:v>2.0080839999999998</c:v>
                      </c:pt>
                      <c:pt idx="1898">
                        <c:v>2.0091419999999998</c:v>
                      </c:pt>
                      <c:pt idx="1899">
                        <c:v>2.0101999999999998</c:v>
                      </c:pt>
                      <c:pt idx="1900">
                        <c:v>2.0112579999999998</c:v>
                      </c:pt>
                      <c:pt idx="1901">
                        <c:v>2.0123159999999998</c:v>
                      </c:pt>
                      <c:pt idx="1902">
                        <c:v>2.0133739999999998</c:v>
                      </c:pt>
                      <c:pt idx="1903">
                        <c:v>2.0144319999999998</c:v>
                      </c:pt>
                      <c:pt idx="1904">
                        <c:v>2.0154899999999998</c:v>
                      </c:pt>
                      <c:pt idx="1905">
                        <c:v>2.0165479999999998</c:v>
                      </c:pt>
                      <c:pt idx="1906">
                        <c:v>2.0176059999999998</c:v>
                      </c:pt>
                      <c:pt idx="1907">
                        <c:v>2.0186639999999998</c:v>
                      </c:pt>
                      <c:pt idx="1908">
                        <c:v>2.0197219999999994</c:v>
                      </c:pt>
                      <c:pt idx="1909">
                        <c:v>2.0207799999999998</c:v>
                      </c:pt>
                      <c:pt idx="1910">
                        <c:v>2.0218379999999998</c:v>
                      </c:pt>
                      <c:pt idx="1911">
                        <c:v>2.0228959999999998</c:v>
                      </c:pt>
                      <c:pt idx="1912">
                        <c:v>2.0239539999999998</c:v>
                      </c:pt>
                      <c:pt idx="1913">
                        <c:v>2.0250119999999998</c:v>
                      </c:pt>
                      <c:pt idx="1914">
                        <c:v>2.0260699999999998</c:v>
                      </c:pt>
                      <c:pt idx="1915">
                        <c:v>2.0271279999999998</c:v>
                      </c:pt>
                      <c:pt idx="1916">
                        <c:v>2.0281859999999994</c:v>
                      </c:pt>
                      <c:pt idx="1917">
                        <c:v>2.0292439999999994</c:v>
                      </c:pt>
                      <c:pt idx="1918">
                        <c:v>2.0303019999999998</c:v>
                      </c:pt>
                      <c:pt idx="1919">
                        <c:v>2.0313599999999998</c:v>
                      </c:pt>
                      <c:pt idx="1920">
                        <c:v>2.0324179999999998</c:v>
                      </c:pt>
                      <c:pt idx="1921">
                        <c:v>2.0334759999999998</c:v>
                      </c:pt>
                      <c:pt idx="1922">
                        <c:v>2.0345339999999998</c:v>
                      </c:pt>
                      <c:pt idx="1923">
                        <c:v>2.0355919999999998</c:v>
                      </c:pt>
                      <c:pt idx="1924">
                        <c:v>2.0366499999999998</c:v>
                      </c:pt>
                      <c:pt idx="1925">
                        <c:v>2.0377079999999994</c:v>
                      </c:pt>
                      <c:pt idx="1926">
                        <c:v>2.0387659999999994</c:v>
                      </c:pt>
                      <c:pt idx="1927">
                        <c:v>2.0398239999999999</c:v>
                      </c:pt>
                      <c:pt idx="1928">
                        <c:v>2.0408819999999999</c:v>
                      </c:pt>
                      <c:pt idx="1929">
                        <c:v>2.0419399999999999</c:v>
                      </c:pt>
                      <c:pt idx="1930">
                        <c:v>2.0429979999999999</c:v>
                      </c:pt>
                      <c:pt idx="1931">
                        <c:v>2.0440559999999999</c:v>
                      </c:pt>
                      <c:pt idx="1932">
                        <c:v>2.0451139999999999</c:v>
                      </c:pt>
                      <c:pt idx="1933">
                        <c:v>2.0461719999999994</c:v>
                      </c:pt>
                      <c:pt idx="1934">
                        <c:v>2.0472299999999994</c:v>
                      </c:pt>
                      <c:pt idx="1935">
                        <c:v>2.0482879999999994</c:v>
                      </c:pt>
                      <c:pt idx="1936">
                        <c:v>2.0493459999999999</c:v>
                      </c:pt>
                      <c:pt idx="1937">
                        <c:v>2.0504039999999999</c:v>
                      </c:pt>
                      <c:pt idx="1938">
                        <c:v>2.0514619999999999</c:v>
                      </c:pt>
                      <c:pt idx="1939">
                        <c:v>2.0525199999999999</c:v>
                      </c:pt>
                      <c:pt idx="1940">
                        <c:v>2.0535779999999999</c:v>
                      </c:pt>
                      <c:pt idx="1941">
                        <c:v>2.0546359999999995</c:v>
                      </c:pt>
                      <c:pt idx="1942">
                        <c:v>2.0556939999999995</c:v>
                      </c:pt>
                      <c:pt idx="1943">
                        <c:v>2.0567519999999995</c:v>
                      </c:pt>
                      <c:pt idx="1944">
                        <c:v>2.0578099999999995</c:v>
                      </c:pt>
                      <c:pt idx="1945">
                        <c:v>2.0588679999999999</c:v>
                      </c:pt>
                      <c:pt idx="1946">
                        <c:v>2.0599259999999999</c:v>
                      </c:pt>
                      <c:pt idx="1947">
                        <c:v>2.0609839999999999</c:v>
                      </c:pt>
                      <c:pt idx="1948">
                        <c:v>2.0620419999999999</c:v>
                      </c:pt>
                      <c:pt idx="1949">
                        <c:v>2.0630999999999995</c:v>
                      </c:pt>
                      <c:pt idx="1950">
                        <c:v>2.0641579999999995</c:v>
                      </c:pt>
                      <c:pt idx="1951">
                        <c:v>2.0652159999999995</c:v>
                      </c:pt>
                      <c:pt idx="1952">
                        <c:v>2.0662739999999995</c:v>
                      </c:pt>
                      <c:pt idx="1953">
                        <c:v>2.0673319999999995</c:v>
                      </c:pt>
                      <c:pt idx="1954">
                        <c:v>2.06839</c:v>
                      </c:pt>
                      <c:pt idx="1955">
                        <c:v>2.069448</c:v>
                      </c:pt>
                      <c:pt idx="1956">
                        <c:v>2.070506</c:v>
                      </c:pt>
                      <c:pt idx="1957">
                        <c:v>2.071564</c:v>
                      </c:pt>
                      <c:pt idx="1958">
                        <c:v>2.0726219999999995</c:v>
                      </c:pt>
                      <c:pt idx="1959">
                        <c:v>2.0736799999999995</c:v>
                      </c:pt>
                      <c:pt idx="1960">
                        <c:v>2.0747379999999995</c:v>
                      </c:pt>
                      <c:pt idx="1961">
                        <c:v>2.0757959999999995</c:v>
                      </c:pt>
                      <c:pt idx="1962">
                        <c:v>2.0768539999999995</c:v>
                      </c:pt>
                      <c:pt idx="1963">
                        <c:v>2.077912</c:v>
                      </c:pt>
                      <c:pt idx="1964">
                        <c:v>2.07897</c:v>
                      </c:pt>
                      <c:pt idx="1965">
                        <c:v>2.080028</c:v>
                      </c:pt>
                      <c:pt idx="1966">
                        <c:v>2.0810859999999995</c:v>
                      </c:pt>
                      <c:pt idx="1967">
                        <c:v>2.0821439999999996</c:v>
                      </c:pt>
                      <c:pt idx="1968">
                        <c:v>2.0832019999999996</c:v>
                      </c:pt>
                      <c:pt idx="1969">
                        <c:v>2.0842599999999996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'Sheet2 (2)'!$B$5:$B$1974</c15:sqref>
                        </c15:formulaRef>
                      </c:ext>
                    </c:extLst>
                    <c:numCache>
                      <c:formatCode>General</c:formatCode>
                      <c:ptCount val="1970"/>
                      <c:pt idx="0">
                        <c:v>4.0983299999999998</c:v>
                      </c:pt>
                      <c:pt idx="1">
                        <c:v>4.0991600000000004</c:v>
                      </c:pt>
                      <c:pt idx="2">
                        <c:v>4.1002200000000002</c:v>
                      </c:pt>
                      <c:pt idx="3">
                        <c:v>4.10121</c:v>
                      </c:pt>
                      <c:pt idx="4">
                        <c:v>4.1021900000000002</c:v>
                      </c:pt>
                      <c:pt idx="5">
                        <c:v>4.1030800000000003</c:v>
                      </c:pt>
                      <c:pt idx="6">
                        <c:v>4.1040400000000004</c:v>
                      </c:pt>
                      <c:pt idx="7">
                        <c:v>4.10487</c:v>
                      </c:pt>
                      <c:pt idx="8">
                        <c:v>4.1057300000000003</c:v>
                      </c:pt>
                      <c:pt idx="9">
                        <c:v>4.1065300000000002</c:v>
                      </c:pt>
                      <c:pt idx="10">
                        <c:v>4.1072899999999999</c:v>
                      </c:pt>
                      <c:pt idx="11">
                        <c:v>4.1080500000000004</c:v>
                      </c:pt>
                      <c:pt idx="12">
                        <c:v>4.1087699999999998</c:v>
                      </c:pt>
                      <c:pt idx="13">
                        <c:v>4.1094499999999998</c:v>
                      </c:pt>
                      <c:pt idx="14">
                        <c:v>4.1100700000000003</c:v>
                      </c:pt>
                      <c:pt idx="15">
                        <c:v>4.1106600000000002</c:v>
                      </c:pt>
                      <c:pt idx="16">
                        <c:v>4.1112299999999999</c:v>
                      </c:pt>
                      <c:pt idx="17">
                        <c:v>4.1117299999999997</c:v>
                      </c:pt>
                      <c:pt idx="18">
                        <c:v>4.1122100000000001</c:v>
                      </c:pt>
                      <c:pt idx="19">
                        <c:v>4.1126199999999997</c:v>
                      </c:pt>
                      <c:pt idx="20">
                        <c:v>4.1130300000000002</c:v>
                      </c:pt>
                      <c:pt idx="21">
                        <c:v>4.1133899999999999</c:v>
                      </c:pt>
                      <c:pt idx="22">
                        <c:v>4.1136799999999996</c:v>
                      </c:pt>
                      <c:pt idx="23">
                        <c:v>4.1139400000000004</c:v>
                      </c:pt>
                      <c:pt idx="24">
                        <c:v>4.1141899999999998</c:v>
                      </c:pt>
                      <c:pt idx="25">
                        <c:v>4.1143799999999997</c:v>
                      </c:pt>
                      <c:pt idx="26">
                        <c:v>4.1144800000000004</c:v>
                      </c:pt>
                      <c:pt idx="27">
                        <c:v>4.1146099999999999</c:v>
                      </c:pt>
                      <c:pt idx="28">
                        <c:v>4.1146900000000004</c:v>
                      </c:pt>
                      <c:pt idx="29">
                        <c:v>4.1146599999999998</c:v>
                      </c:pt>
                      <c:pt idx="30">
                        <c:v>4.11463</c:v>
                      </c:pt>
                      <c:pt idx="31">
                        <c:v>4.1145899999999997</c:v>
                      </c:pt>
                      <c:pt idx="32">
                        <c:v>4.1144600000000002</c:v>
                      </c:pt>
                      <c:pt idx="33">
                        <c:v>4.1142700000000003</c:v>
                      </c:pt>
                      <c:pt idx="34">
                        <c:v>4.1140699999999999</c:v>
                      </c:pt>
                      <c:pt idx="35">
                        <c:v>4.1138399999999997</c:v>
                      </c:pt>
                      <c:pt idx="36">
                        <c:v>4.1135299999999999</c:v>
                      </c:pt>
                      <c:pt idx="37">
                        <c:v>4.1131900000000003</c:v>
                      </c:pt>
                      <c:pt idx="38">
                        <c:v>4.1128</c:v>
                      </c:pt>
                      <c:pt idx="39">
                        <c:v>4.1123799999999999</c:v>
                      </c:pt>
                      <c:pt idx="40">
                        <c:v>4.1119199999999996</c:v>
                      </c:pt>
                      <c:pt idx="41">
                        <c:v>4.11137</c:v>
                      </c:pt>
                      <c:pt idx="42">
                        <c:v>4.11083</c:v>
                      </c:pt>
                      <c:pt idx="43">
                        <c:v>4.11022</c:v>
                      </c:pt>
                      <c:pt idx="44">
                        <c:v>4.1095699999999997</c:v>
                      </c:pt>
                      <c:pt idx="45">
                        <c:v>4.1089099999999998</c:v>
                      </c:pt>
                      <c:pt idx="46">
                        <c:v>4.1081399999999997</c:v>
                      </c:pt>
                      <c:pt idx="47">
                        <c:v>4.1073700000000004</c:v>
                      </c:pt>
                      <c:pt idx="48">
                        <c:v>4.1065800000000001</c:v>
                      </c:pt>
                      <c:pt idx="49">
                        <c:v>4.1057399999999999</c:v>
                      </c:pt>
                      <c:pt idx="50">
                        <c:v>4.1048499999999999</c:v>
                      </c:pt>
                      <c:pt idx="51">
                        <c:v>4.1039300000000001</c:v>
                      </c:pt>
                      <c:pt idx="52">
                        <c:v>4.1029999999999998</c:v>
                      </c:pt>
                      <c:pt idx="53">
                        <c:v>4.1019800000000002</c:v>
                      </c:pt>
                      <c:pt idx="54">
                        <c:v>4.10093</c:v>
                      </c:pt>
                      <c:pt idx="55">
                        <c:v>4.0998900000000003</c:v>
                      </c:pt>
                      <c:pt idx="56">
                        <c:v>4.09877</c:v>
                      </c:pt>
                      <c:pt idx="57">
                        <c:v>4.0976400000000002</c:v>
                      </c:pt>
                      <c:pt idx="58">
                        <c:v>4.0964299999999998</c:v>
                      </c:pt>
                      <c:pt idx="59">
                        <c:v>4.0952700000000002</c:v>
                      </c:pt>
                      <c:pt idx="60">
                        <c:v>4.0940300000000001</c:v>
                      </c:pt>
                      <c:pt idx="61">
                        <c:v>4.09274</c:v>
                      </c:pt>
                      <c:pt idx="62">
                        <c:v>4.0914099999999998</c:v>
                      </c:pt>
                      <c:pt idx="63">
                        <c:v>4.0900999999999996</c:v>
                      </c:pt>
                      <c:pt idx="64">
                        <c:v>4.0887599999999997</c:v>
                      </c:pt>
                      <c:pt idx="65">
                        <c:v>4.0873999999999997</c:v>
                      </c:pt>
                      <c:pt idx="66">
                        <c:v>4.0859699999999997</c:v>
                      </c:pt>
                      <c:pt idx="67">
                        <c:v>4.08453</c:v>
                      </c:pt>
                      <c:pt idx="68">
                        <c:v>4.0831200000000001</c:v>
                      </c:pt>
                      <c:pt idx="69">
                        <c:v>4.0816400000000002</c:v>
                      </c:pt>
                      <c:pt idx="70">
                        <c:v>4.0801600000000002</c:v>
                      </c:pt>
                      <c:pt idx="71">
                        <c:v>4.0786100000000003</c:v>
                      </c:pt>
                      <c:pt idx="72">
                        <c:v>4.0770600000000004</c:v>
                      </c:pt>
                      <c:pt idx="73">
                        <c:v>4.0755100000000004</c:v>
                      </c:pt>
                      <c:pt idx="74">
                        <c:v>4.0739400000000003</c:v>
                      </c:pt>
                      <c:pt idx="75">
                        <c:v>4.0723599999999998</c:v>
                      </c:pt>
                      <c:pt idx="76">
                        <c:v>4.0707300000000002</c:v>
                      </c:pt>
                      <c:pt idx="77">
                        <c:v>4.0691300000000004</c:v>
                      </c:pt>
                      <c:pt idx="78">
                        <c:v>4.0674999999999999</c:v>
                      </c:pt>
                      <c:pt idx="79">
                        <c:v>4.0658200000000004</c:v>
                      </c:pt>
                      <c:pt idx="80">
                        <c:v>4.0641699999999998</c:v>
                      </c:pt>
                      <c:pt idx="81">
                        <c:v>4.0625099999999996</c:v>
                      </c:pt>
                      <c:pt idx="82">
                        <c:v>4.0607899999999999</c:v>
                      </c:pt>
                      <c:pt idx="83">
                        <c:v>4.0591200000000001</c:v>
                      </c:pt>
                      <c:pt idx="84">
                        <c:v>4.0574000000000003</c:v>
                      </c:pt>
                      <c:pt idx="85">
                        <c:v>4.0556999999999999</c:v>
                      </c:pt>
                      <c:pt idx="86">
                        <c:v>4.0540000000000003</c:v>
                      </c:pt>
                      <c:pt idx="87">
                        <c:v>4.05227</c:v>
                      </c:pt>
                      <c:pt idx="88">
                        <c:v>4.0505399999999998</c:v>
                      </c:pt>
                      <c:pt idx="89">
                        <c:v>4.0487799999999998</c:v>
                      </c:pt>
                      <c:pt idx="90">
                        <c:v>4.0470600000000001</c:v>
                      </c:pt>
                      <c:pt idx="91">
                        <c:v>4.0453299999999999</c:v>
                      </c:pt>
                      <c:pt idx="92">
                        <c:v>4.0435800000000004</c:v>
                      </c:pt>
                      <c:pt idx="93">
                        <c:v>4.0418399999999997</c:v>
                      </c:pt>
                      <c:pt idx="94">
                        <c:v>4.0401100000000003</c:v>
                      </c:pt>
                      <c:pt idx="95">
                        <c:v>4.0383500000000003</c:v>
                      </c:pt>
                      <c:pt idx="96">
                        <c:v>4.0366200000000001</c:v>
                      </c:pt>
                      <c:pt idx="97">
                        <c:v>4.0348899999999999</c:v>
                      </c:pt>
                      <c:pt idx="98">
                        <c:v>4.0331299999999999</c:v>
                      </c:pt>
                      <c:pt idx="99">
                        <c:v>4.0313999999999997</c:v>
                      </c:pt>
                      <c:pt idx="100">
                        <c:v>4.0296799999999999</c:v>
                      </c:pt>
                      <c:pt idx="101">
                        <c:v>4.0279299999999996</c:v>
                      </c:pt>
                      <c:pt idx="102">
                        <c:v>4.0262000000000002</c:v>
                      </c:pt>
                      <c:pt idx="103">
                        <c:v>4.0245100000000003</c:v>
                      </c:pt>
                      <c:pt idx="104">
                        <c:v>4.0227899999999996</c:v>
                      </c:pt>
                      <c:pt idx="105">
                        <c:v>4.0210600000000003</c:v>
                      </c:pt>
                      <c:pt idx="106">
                        <c:v>4.0193700000000003</c:v>
                      </c:pt>
                      <c:pt idx="107">
                        <c:v>4.0176699999999999</c:v>
                      </c:pt>
                      <c:pt idx="108">
                        <c:v>4.0159700000000003</c:v>
                      </c:pt>
                      <c:pt idx="109">
                        <c:v>4.0142800000000003</c:v>
                      </c:pt>
                      <c:pt idx="110">
                        <c:v>4.0126200000000001</c:v>
                      </c:pt>
                      <c:pt idx="111">
                        <c:v>4.0109399999999997</c:v>
                      </c:pt>
                      <c:pt idx="112">
                        <c:v>4.0092800000000004</c:v>
                      </c:pt>
                      <c:pt idx="113">
                        <c:v>4.0076299999999998</c:v>
                      </c:pt>
                      <c:pt idx="114">
                        <c:v>4.0059899999999997</c:v>
                      </c:pt>
                      <c:pt idx="115">
                        <c:v>4.0043600000000001</c:v>
                      </c:pt>
                      <c:pt idx="116">
                        <c:v>4.0027200000000001</c:v>
                      </c:pt>
                      <c:pt idx="117">
                        <c:v>4.0011200000000002</c:v>
                      </c:pt>
                      <c:pt idx="118">
                        <c:v>3.9994999999999998</c:v>
                      </c:pt>
                      <c:pt idx="119">
                        <c:v>3.9979100000000001</c:v>
                      </c:pt>
                      <c:pt idx="120">
                        <c:v>3.9963299999999999</c:v>
                      </c:pt>
                      <c:pt idx="121">
                        <c:v>3.9947400000000002</c:v>
                      </c:pt>
                      <c:pt idx="122">
                        <c:v>3.9931899999999998</c:v>
                      </c:pt>
                      <c:pt idx="123">
                        <c:v>3.9916299999999998</c:v>
                      </c:pt>
                      <c:pt idx="124">
                        <c:v>3.9900799999999998</c:v>
                      </c:pt>
                      <c:pt idx="125">
                        <c:v>3.98854</c:v>
                      </c:pt>
                      <c:pt idx="126">
                        <c:v>3.9870299999999999</c:v>
                      </c:pt>
                      <c:pt idx="127">
                        <c:v>3.9855100000000001</c:v>
                      </c:pt>
                      <c:pt idx="128">
                        <c:v>3.984</c:v>
                      </c:pt>
                      <c:pt idx="129">
                        <c:v>3.9825300000000001</c:v>
                      </c:pt>
                      <c:pt idx="130">
                        <c:v>3.9810400000000001</c:v>
                      </c:pt>
                      <c:pt idx="131">
                        <c:v>3.9795699999999998</c:v>
                      </c:pt>
                      <c:pt idx="132">
                        <c:v>3.97811</c:v>
                      </c:pt>
                      <c:pt idx="133">
                        <c:v>3.97668</c:v>
                      </c:pt>
                      <c:pt idx="134">
                        <c:v>3.97525</c:v>
                      </c:pt>
                      <c:pt idx="135">
                        <c:v>3.9738199999999999</c:v>
                      </c:pt>
                      <c:pt idx="136">
                        <c:v>3.9723999999999999</c:v>
                      </c:pt>
                      <c:pt idx="137">
                        <c:v>3.9710000000000001</c:v>
                      </c:pt>
                      <c:pt idx="138">
                        <c:v>3.9696199999999999</c:v>
                      </c:pt>
                      <c:pt idx="139">
                        <c:v>3.9682300000000001</c:v>
                      </c:pt>
                      <c:pt idx="140">
                        <c:v>3.9668700000000001</c:v>
                      </c:pt>
                      <c:pt idx="141">
                        <c:v>3.9655200000000002</c:v>
                      </c:pt>
                      <c:pt idx="142">
                        <c:v>3.9641700000000002</c:v>
                      </c:pt>
                      <c:pt idx="143">
                        <c:v>3.9628399999999999</c:v>
                      </c:pt>
                      <c:pt idx="144">
                        <c:v>3.9615100000000001</c:v>
                      </c:pt>
                      <c:pt idx="145">
                        <c:v>3.96021</c:v>
                      </c:pt>
                      <c:pt idx="146">
                        <c:v>3.9589099999999999</c:v>
                      </c:pt>
                      <c:pt idx="147">
                        <c:v>3.9576199999999999</c:v>
                      </c:pt>
                      <c:pt idx="148">
                        <c:v>3.9563299999999999</c:v>
                      </c:pt>
                      <c:pt idx="149">
                        <c:v>3.9550700000000001</c:v>
                      </c:pt>
                      <c:pt idx="150">
                        <c:v>3.9538099999999998</c:v>
                      </c:pt>
                      <c:pt idx="151">
                        <c:v>3.9525700000000001</c:v>
                      </c:pt>
                      <c:pt idx="152">
                        <c:v>3.9513199999999999</c:v>
                      </c:pt>
                      <c:pt idx="153">
                        <c:v>3.9500999999999999</c:v>
                      </c:pt>
                      <c:pt idx="154">
                        <c:v>3.94889</c:v>
                      </c:pt>
                      <c:pt idx="155">
                        <c:v>3.9476900000000001</c:v>
                      </c:pt>
                      <c:pt idx="156">
                        <c:v>3.9464899999999998</c:v>
                      </c:pt>
                      <c:pt idx="157">
                        <c:v>3.9453100000000001</c:v>
                      </c:pt>
                      <c:pt idx="158">
                        <c:v>3.9441299999999999</c:v>
                      </c:pt>
                      <c:pt idx="159">
                        <c:v>3.9429699999999999</c:v>
                      </c:pt>
                      <c:pt idx="160">
                        <c:v>3.9418099999999998</c:v>
                      </c:pt>
                      <c:pt idx="161">
                        <c:v>3.9406599999999998</c:v>
                      </c:pt>
                      <c:pt idx="162">
                        <c:v>3.93953</c:v>
                      </c:pt>
                      <c:pt idx="163">
                        <c:v>3.9384000000000001</c:v>
                      </c:pt>
                      <c:pt idx="164">
                        <c:v>3.93729</c:v>
                      </c:pt>
                      <c:pt idx="165">
                        <c:v>3.9361799999999998</c:v>
                      </c:pt>
                      <c:pt idx="166">
                        <c:v>3.9350800000000001</c:v>
                      </c:pt>
                      <c:pt idx="167">
                        <c:v>3.9339900000000001</c:v>
                      </c:pt>
                      <c:pt idx="168">
                        <c:v>3.9329200000000002</c:v>
                      </c:pt>
                      <c:pt idx="169">
                        <c:v>3.9318399999999998</c:v>
                      </c:pt>
                      <c:pt idx="170">
                        <c:v>3.93079</c:v>
                      </c:pt>
                      <c:pt idx="171">
                        <c:v>3.9297300000000002</c:v>
                      </c:pt>
                      <c:pt idx="172">
                        <c:v>3.92869</c:v>
                      </c:pt>
                      <c:pt idx="173">
                        <c:v>3.9276499999999999</c:v>
                      </c:pt>
                      <c:pt idx="174">
                        <c:v>3.9266299999999998</c:v>
                      </c:pt>
                      <c:pt idx="175">
                        <c:v>3.9256099999999998</c:v>
                      </c:pt>
                      <c:pt idx="176">
                        <c:v>3.9246099999999999</c:v>
                      </c:pt>
                      <c:pt idx="177">
                        <c:v>3.9236</c:v>
                      </c:pt>
                      <c:pt idx="178">
                        <c:v>3.9226100000000002</c:v>
                      </c:pt>
                      <c:pt idx="179">
                        <c:v>3.9216299999999999</c:v>
                      </c:pt>
                      <c:pt idx="180">
                        <c:v>3.9206500000000002</c:v>
                      </c:pt>
                      <c:pt idx="181">
                        <c:v>3.9196800000000001</c:v>
                      </c:pt>
                      <c:pt idx="182">
                        <c:v>3.91872</c:v>
                      </c:pt>
                      <c:pt idx="183">
                        <c:v>3.91777</c:v>
                      </c:pt>
                      <c:pt idx="184">
                        <c:v>3.91682</c:v>
                      </c:pt>
                      <c:pt idx="185">
                        <c:v>3.91588</c:v>
                      </c:pt>
                      <c:pt idx="186">
                        <c:v>3.9149500000000002</c:v>
                      </c:pt>
                      <c:pt idx="187">
                        <c:v>3.9140299999999999</c:v>
                      </c:pt>
                      <c:pt idx="188">
                        <c:v>3.9131200000000002</c:v>
                      </c:pt>
                      <c:pt idx="189">
                        <c:v>3.91221</c:v>
                      </c:pt>
                      <c:pt idx="190">
                        <c:v>3.9113099999999998</c:v>
                      </c:pt>
                      <c:pt idx="191">
                        <c:v>3.9104100000000002</c:v>
                      </c:pt>
                      <c:pt idx="192">
                        <c:v>3.9095200000000001</c:v>
                      </c:pt>
                      <c:pt idx="193">
                        <c:v>3.9086500000000002</c:v>
                      </c:pt>
                      <c:pt idx="194">
                        <c:v>3.9077700000000002</c:v>
                      </c:pt>
                      <c:pt idx="195">
                        <c:v>3.9068999999999998</c:v>
                      </c:pt>
                      <c:pt idx="196">
                        <c:v>3.90604</c:v>
                      </c:pt>
                      <c:pt idx="197">
                        <c:v>3.9051900000000002</c:v>
                      </c:pt>
                      <c:pt idx="198">
                        <c:v>3.9043399999999999</c:v>
                      </c:pt>
                      <c:pt idx="199">
                        <c:v>3.9035000000000002</c:v>
                      </c:pt>
                      <c:pt idx="200">
                        <c:v>3.9026700000000001</c:v>
                      </c:pt>
                      <c:pt idx="201">
                        <c:v>3.90184</c:v>
                      </c:pt>
                      <c:pt idx="202">
                        <c:v>3.9010199999999999</c:v>
                      </c:pt>
                      <c:pt idx="203">
                        <c:v>3.90021</c:v>
                      </c:pt>
                      <c:pt idx="204">
                        <c:v>3.8993899999999999</c:v>
                      </c:pt>
                      <c:pt idx="205">
                        <c:v>3.89859</c:v>
                      </c:pt>
                      <c:pt idx="206">
                        <c:v>3.8977900000000001</c:v>
                      </c:pt>
                      <c:pt idx="207">
                        <c:v>3.8969999999999998</c:v>
                      </c:pt>
                      <c:pt idx="208">
                        <c:v>3.89621</c:v>
                      </c:pt>
                      <c:pt idx="209">
                        <c:v>3.8954300000000002</c:v>
                      </c:pt>
                      <c:pt idx="210">
                        <c:v>3.89466</c:v>
                      </c:pt>
                      <c:pt idx="211">
                        <c:v>3.8938899999999999</c:v>
                      </c:pt>
                      <c:pt idx="212">
                        <c:v>3.8931300000000002</c:v>
                      </c:pt>
                      <c:pt idx="213">
                        <c:v>3.89236</c:v>
                      </c:pt>
                      <c:pt idx="214">
                        <c:v>3.89161</c:v>
                      </c:pt>
                      <c:pt idx="215">
                        <c:v>3.89086</c:v>
                      </c:pt>
                      <c:pt idx="216">
                        <c:v>3.89012</c:v>
                      </c:pt>
                      <c:pt idx="217">
                        <c:v>3.8893800000000001</c:v>
                      </c:pt>
                      <c:pt idx="218">
                        <c:v>3.8886500000000002</c:v>
                      </c:pt>
                      <c:pt idx="219">
                        <c:v>3.8879199999999998</c:v>
                      </c:pt>
                      <c:pt idx="220">
                        <c:v>3.8872</c:v>
                      </c:pt>
                      <c:pt idx="221">
                        <c:v>3.8864800000000002</c:v>
                      </c:pt>
                      <c:pt idx="222">
                        <c:v>3.8857699999999999</c:v>
                      </c:pt>
                      <c:pt idx="223">
                        <c:v>3.8850600000000002</c:v>
                      </c:pt>
                      <c:pt idx="224">
                        <c:v>3.88435</c:v>
                      </c:pt>
                      <c:pt idx="225">
                        <c:v>3.8836499999999998</c:v>
                      </c:pt>
                      <c:pt idx="226">
                        <c:v>3.8829600000000002</c:v>
                      </c:pt>
                      <c:pt idx="227">
                        <c:v>3.8822700000000001</c:v>
                      </c:pt>
                      <c:pt idx="228">
                        <c:v>3.88158</c:v>
                      </c:pt>
                      <c:pt idx="229">
                        <c:v>3.8809</c:v>
                      </c:pt>
                      <c:pt idx="230">
                        <c:v>3.8802300000000001</c:v>
                      </c:pt>
                      <c:pt idx="231">
                        <c:v>3.8795500000000001</c:v>
                      </c:pt>
                      <c:pt idx="232">
                        <c:v>3.8788800000000001</c:v>
                      </c:pt>
                      <c:pt idx="233">
                        <c:v>3.8782199999999998</c:v>
                      </c:pt>
                      <c:pt idx="234">
                        <c:v>3.8775599999999999</c:v>
                      </c:pt>
                      <c:pt idx="235">
                        <c:v>3.8769</c:v>
                      </c:pt>
                      <c:pt idx="236">
                        <c:v>3.8762500000000002</c:v>
                      </c:pt>
                      <c:pt idx="237">
                        <c:v>3.8755999999999999</c:v>
                      </c:pt>
                      <c:pt idx="238">
                        <c:v>3.8749600000000002</c:v>
                      </c:pt>
                      <c:pt idx="239">
                        <c:v>3.87432</c:v>
                      </c:pt>
                      <c:pt idx="240">
                        <c:v>3.8736799999999998</c:v>
                      </c:pt>
                      <c:pt idx="241">
                        <c:v>3.8730500000000001</c:v>
                      </c:pt>
                      <c:pt idx="242">
                        <c:v>3.87242</c:v>
                      </c:pt>
                      <c:pt idx="243">
                        <c:v>3.8717899999999998</c:v>
                      </c:pt>
                      <c:pt idx="244">
                        <c:v>3.8711700000000002</c:v>
                      </c:pt>
                      <c:pt idx="245">
                        <c:v>3.8705500000000002</c:v>
                      </c:pt>
                      <c:pt idx="246">
                        <c:v>3.8699400000000002</c:v>
                      </c:pt>
                      <c:pt idx="247">
                        <c:v>3.8693300000000002</c:v>
                      </c:pt>
                      <c:pt idx="248">
                        <c:v>3.8687200000000002</c:v>
                      </c:pt>
                      <c:pt idx="249">
                        <c:v>3.8681199999999998</c:v>
                      </c:pt>
                      <c:pt idx="250">
                        <c:v>3.8675099999999998</c:v>
                      </c:pt>
                      <c:pt idx="251">
                        <c:v>3.8669199999999999</c:v>
                      </c:pt>
                      <c:pt idx="252">
                        <c:v>3.86632</c:v>
                      </c:pt>
                      <c:pt idx="253">
                        <c:v>3.8657300000000001</c:v>
                      </c:pt>
                      <c:pt idx="254">
                        <c:v>3.8651399999999998</c:v>
                      </c:pt>
                      <c:pt idx="255">
                        <c:v>3.86456</c:v>
                      </c:pt>
                      <c:pt idx="256">
                        <c:v>3.8639800000000002</c:v>
                      </c:pt>
                      <c:pt idx="257">
                        <c:v>3.8633999999999999</c:v>
                      </c:pt>
                      <c:pt idx="258">
                        <c:v>3.8628200000000001</c:v>
                      </c:pt>
                      <c:pt idx="259">
                        <c:v>3.86225</c:v>
                      </c:pt>
                      <c:pt idx="260">
                        <c:v>3.8616799999999998</c:v>
                      </c:pt>
                      <c:pt idx="261">
                        <c:v>3.86111</c:v>
                      </c:pt>
                      <c:pt idx="262">
                        <c:v>3.8605499999999999</c:v>
                      </c:pt>
                      <c:pt idx="263">
                        <c:v>3.8599899999999998</c:v>
                      </c:pt>
                      <c:pt idx="264">
                        <c:v>3.8594300000000001</c:v>
                      </c:pt>
                      <c:pt idx="265">
                        <c:v>3.85887</c:v>
                      </c:pt>
                      <c:pt idx="266">
                        <c:v>3.85832</c:v>
                      </c:pt>
                      <c:pt idx="267">
                        <c:v>3.8577699999999999</c:v>
                      </c:pt>
                      <c:pt idx="268">
                        <c:v>3.8572199999999999</c:v>
                      </c:pt>
                      <c:pt idx="269">
                        <c:v>3.8566799999999999</c:v>
                      </c:pt>
                      <c:pt idx="270">
                        <c:v>3.8561399999999999</c:v>
                      </c:pt>
                      <c:pt idx="271">
                        <c:v>3.8555999999999999</c:v>
                      </c:pt>
                      <c:pt idx="272">
                        <c:v>3.8550599999999999</c:v>
                      </c:pt>
                      <c:pt idx="273">
                        <c:v>3.85453</c:v>
                      </c:pt>
                      <c:pt idx="274">
                        <c:v>3.85399</c:v>
                      </c:pt>
                      <c:pt idx="275">
                        <c:v>3.8534700000000002</c:v>
                      </c:pt>
                      <c:pt idx="276">
                        <c:v>3.8529399999999998</c:v>
                      </c:pt>
                      <c:pt idx="277">
                        <c:v>3.8524099999999999</c:v>
                      </c:pt>
                      <c:pt idx="278">
                        <c:v>3.85189</c:v>
                      </c:pt>
                      <c:pt idx="279">
                        <c:v>3.8513700000000002</c:v>
                      </c:pt>
                      <c:pt idx="280">
                        <c:v>3.8508499999999999</c:v>
                      </c:pt>
                      <c:pt idx="281">
                        <c:v>3.8503400000000001</c:v>
                      </c:pt>
                      <c:pt idx="282">
                        <c:v>3.8498199999999998</c:v>
                      </c:pt>
                      <c:pt idx="283">
                        <c:v>3.84931</c:v>
                      </c:pt>
                      <c:pt idx="284">
                        <c:v>3.8488000000000002</c:v>
                      </c:pt>
                      <c:pt idx="285">
                        <c:v>3.84829</c:v>
                      </c:pt>
                      <c:pt idx="286">
                        <c:v>3.8477899999999998</c:v>
                      </c:pt>
                      <c:pt idx="287">
                        <c:v>3.8472900000000001</c:v>
                      </c:pt>
                      <c:pt idx="288">
                        <c:v>3.8467899999999999</c:v>
                      </c:pt>
                      <c:pt idx="289">
                        <c:v>3.8462900000000002</c:v>
                      </c:pt>
                      <c:pt idx="290">
                        <c:v>3.84579</c:v>
                      </c:pt>
                      <c:pt idx="291">
                        <c:v>3.8452899999999999</c:v>
                      </c:pt>
                      <c:pt idx="292">
                        <c:v>3.8448000000000002</c:v>
                      </c:pt>
                      <c:pt idx="293">
                        <c:v>3.8443100000000001</c:v>
                      </c:pt>
                      <c:pt idx="294">
                        <c:v>3.84382</c:v>
                      </c:pt>
                      <c:pt idx="295">
                        <c:v>3.8433299999999999</c:v>
                      </c:pt>
                      <c:pt idx="296">
                        <c:v>3.8428499999999999</c:v>
                      </c:pt>
                      <c:pt idx="297">
                        <c:v>3.8423600000000002</c:v>
                      </c:pt>
                      <c:pt idx="298">
                        <c:v>3.8418800000000002</c:v>
                      </c:pt>
                      <c:pt idx="299">
                        <c:v>3.8414000000000001</c:v>
                      </c:pt>
                      <c:pt idx="300">
                        <c:v>3.8409200000000001</c:v>
                      </c:pt>
                      <c:pt idx="301">
                        <c:v>3.8404500000000001</c:v>
                      </c:pt>
                      <c:pt idx="302">
                        <c:v>3.8399700000000001</c:v>
                      </c:pt>
                      <c:pt idx="303">
                        <c:v>3.8395000000000001</c:v>
                      </c:pt>
                      <c:pt idx="304">
                        <c:v>3.8390300000000002</c:v>
                      </c:pt>
                      <c:pt idx="305">
                        <c:v>3.8385500000000001</c:v>
                      </c:pt>
                      <c:pt idx="306">
                        <c:v>3.8380899999999998</c:v>
                      </c:pt>
                      <c:pt idx="307">
                        <c:v>3.8376199999999998</c:v>
                      </c:pt>
                      <c:pt idx="308">
                        <c:v>3.8371499999999998</c:v>
                      </c:pt>
                      <c:pt idx="309">
                        <c:v>3.8366899999999999</c:v>
                      </c:pt>
                      <c:pt idx="310">
                        <c:v>3.83623</c:v>
                      </c:pt>
                      <c:pt idx="311">
                        <c:v>3.8357700000000001</c:v>
                      </c:pt>
                      <c:pt idx="312">
                        <c:v>3.8353100000000002</c:v>
                      </c:pt>
                      <c:pt idx="313">
                        <c:v>3.8348499999999999</c:v>
                      </c:pt>
                      <c:pt idx="314">
                        <c:v>3.83439</c:v>
                      </c:pt>
                      <c:pt idx="315">
                        <c:v>3.8339400000000001</c:v>
                      </c:pt>
                      <c:pt idx="316">
                        <c:v>3.8334800000000002</c:v>
                      </c:pt>
                      <c:pt idx="317">
                        <c:v>3.8330299999999999</c:v>
                      </c:pt>
                      <c:pt idx="318">
                        <c:v>3.8325800000000001</c:v>
                      </c:pt>
                      <c:pt idx="319">
                        <c:v>3.8321299999999998</c:v>
                      </c:pt>
                      <c:pt idx="320">
                        <c:v>3.83168</c:v>
                      </c:pt>
                      <c:pt idx="321">
                        <c:v>3.8312300000000001</c:v>
                      </c:pt>
                      <c:pt idx="322">
                        <c:v>3.8307899999999999</c:v>
                      </c:pt>
                      <c:pt idx="323">
                        <c:v>3.8303400000000001</c:v>
                      </c:pt>
                      <c:pt idx="324">
                        <c:v>3.8298999999999999</c:v>
                      </c:pt>
                      <c:pt idx="325">
                        <c:v>3.82945</c:v>
                      </c:pt>
                      <c:pt idx="326">
                        <c:v>3.8290099999999998</c:v>
                      </c:pt>
                      <c:pt idx="327">
                        <c:v>3.82857</c:v>
                      </c:pt>
                      <c:pt idx="328">
                        <c:v>3.8281299999999998</c:v>
                      </c:pt>
                      <c:pt idx="329">
                        <c:v>3.8277000000000001</c:v>
                      </c:pt>
                      <c:pt idx="330">
                        <c:v>3.8272599999999999</c:v>
                      </c:pt>
                      <c:pt idx="331">
                        <c:v>3.8268200000000001</c:v>
                      </c:pt>
                      <c:pt idx="332">
                        <c:v>3.82639</c:v>
                      </c:pt>
                      <c:pt idx="333">
                        <c:v>3.8259500000000002</c:v>
                      </c:pt>
                      <c:pt idx="334">
                        <c:v>3.82552</c:v>
                      </c:pt>
                      <c:pt idx="335">
                        <c:v>3.8250899999999999</c:v>
                      </c:pt>
                      <c:pt idx="336">
                        <c:v>3.8246600000000002</c:v>
                      </c:pt>
                      <c:pt idx="337">
                        <c:v>3.82423</c:v>
                      </c:pt>
                      <c:pt idx="338">
                        <c:v>3.8237999999999999</c:v>
                      </c:pt>
                      <c:pt idx="339">
                        <c:v>3.8233700000000002</c:v>
                      </c:pt>
                      <c:pt idx="340">
                        <c:v>3.8229500000000001</c:v>
                      </c:pt>
                      <c:pt idx="341">
                        <c:v>3.8225199999999999</c:v>
                      </c:pt>
                      <c:pt idx="342">
                        <c:v>3.8220900000000002</c:v>
                      </c:pt>
                      <c:pt idx="343">
                        <c:v>3.8216700000000001</c:v>
                      </c:pt>
                      <c:pt idx="344">
                        <c:v>3.82125</c:v>
                      </c:pt>
                      <c:pt idx="345">
                        <c:v>3.8208199999999999</c:v>
                      </c:pt>
                      <c:pt idx="346">
                        <c:v>3.8203999999999998</c:v>
                      </c:pt>
                      <c:pt idx="347">
                        <c:v>3.8199800000000002</c:v>
                      </c:pt>
                      <c:pt idx="348">
                        <c:v>3.8195600000000001</c:v>
                      </c:pt>
                      <c:pt idx="349">
                        <c:v>3.81914</c:v>
                      </c:pt>
                      <c:pt idx="350">
                        <c:v>3.8187199999999999</c:v>
                      </c:pt>
                      <c:pt idx="351">
                        <c:v>3.8183099999999999</c:v>
                      </c:pt>
                      <c:pt idx="352">
                        <c:v>3.8178899999999998</c:v>
                      </c:pt>
                      <c:pt idx="353">
                        <c:v>3.8174700000000001</c:v>
                      </c:pt>
                      <c:pt idx="354">
                        <c:v>3.8170600000000001</c:v>
                      </c:pt>
                      <c:pt idx="355">
                        <c:v>3.81664</c:v>
                      </c:pt>
                      <c:pt idx="356">
                        <c:v>3.81623</c:v>
                      </c:pt>
                      <c:pt idx="357">
                        <c:v>3.8158099999999999</c:v>
                      </c:pt>
                      <c:pt idx="358">
                        <c:v>3.8153999999999999</c:v>
                      </c:pt>
                      <c:pt idx="359">
                        <c:v>3.8149899999999999</c:v>
                      </c:pt>
                      <c:pt idx="360">
                        <c:v>3.8145799999999999</c:v>
                      </c:pt>
                      <c:pt idx="361">
                        <c:v>3.8141699999999998</c:v>
                      </c:pt>
                      <c:pt idx="362">
                        <c:v>3.8137599999999998</c:v>
                      </c:pt>
                      <c:pt idx="363">
                        <c:v>3.8133499999999998</c:v>
                      </c:pt>
                      <c:pt idx="364">
                        <c:v>3.8129400000000002</c:v>
                      </c:pt>
                      <c:pt idx="365">
                        <c:v>3.8125300000000002</c:v>
                      </c:pt>
                      <c:pt idx="366">
                        <c:v>3.8121200000000002</c:v>
                      </c:pt>
                      <c:pt idx="367">
                        <c:v>3.8117100000000002</c:v>
                      </c:pt>
                      <c:pt idx="368">
                        <c:v>3.8113000000000001</c:v>
                      </c:pt>
                      <c:pt idx="369">
                        <c:v>3.8109000000000002</c:v>
                      </c:pt>
                      <c:pt idx="370">
                        <c:v>3.8104900000000002</c:v>
                      </c:pt>
                      <c:pt idx="371">
                        <c:v>3.8100900000000002</c:v>
                      </c:pt>
                      <c:pt idx="372">
                        <c:v>3.8096800000000002</c:v>
                      </c:pt>
                      <c:pt idx="373">
                        <c:v>3.8092800000000002</c:v>
                      </c:pt>
                      <c:pt idx="374">
                        <c:v>3.8088700000000002</c:v>
                      </c:pt>
                      <c:pt idx="375">
                        <c:v>3.8084699999999998</c:v>
                      </c:pt>
                      <c:pt idx="376">
                        <c:v>3.8080599999999998</c:v>
                      </c:pt>
                      <c:pt idx="377">
                        <c:v>3.8076599999999998</c:v>
                      </c:pt>
                      <c:pt idx="378">
                        <c:v>3.8072599999999999</c:v>
                      </c:pt>
                      <c:pt idx="379">
                        <c:v>3.8068499999999998</c:v>
                      </c:pt>
                      <c:pt idx="380">
                        <c:v>3.8064499999999999</c:v>
                      </c:pt>
                      <c:pt idx="381">
                        <c:v>3.8060499999999999</c:v>
                      </c:pt>
                      <c:pt idx="382">
                        <c:v>3.80565</c:v>
                      </c:pt>
                      <c:pt idx="383">
                        <c:v>3.80525</c:v>
                      </c:pt>
                      <c:pt idx="384">
                        <c:v>3.8048500000000001</c:v>
                      </c:pt>
                      <c:pt idx="385">
                        <c:v>3.8044500000000001</c:v>
                      </c:pt>
                      <c:pt idx="386">
                        <c:v>3.8040500000000002</c:v>
                      </c:pt>
                      <c:pt idx="387">
                        <c:v>3.8036500000000002</c:v>
                      </c:pt>
                      <c:pt idx="388">
                        <c:v>3.8032499999999998</c:v>
                      </c:pt>
                      <c:pt idx="389">
                        <c:v>3.8028499999999998</c:v>
                      </c:pt>
                      <c:pt idx="390">
                        <c:v>3.8024499999999999</c:v>
                      </c:pt>
                      <c:pt idx="391">
                        <c:v>3.8020499999999999</c:v>
                      </c:pt>
                      <c:pt idx="392">
                        <c:v>3.80165</c:v>
                      </c:pt>
                      <c:pt idx="393">
                        <c:v>3.80125</c:v>
                      </c:pt>
                      <c:pt idx="394">
                        <c:v>3.8008500000000001</c:v>
                      </c:pt>
                      <c:pt idx="395">
                        <c:v>3.8004600000000002</c:v>
                      </c:pt>
                      <c:pt idx="396">
                        <c:v>3.8000600000000002</c:v>
                      </c:pt>
                      <c:pt idx="397">
                        <c:v>3.7996599999999998</c:v>
                      </c:pt>
                      <c:pt idx="398">
                        <c:v>3.7992599999999999</c:v>
                      </c:pt>
                      <c:pt idx="399">
                        <c:v>3.7988599999999999</c:v>
                      </c:pt>
                      <c:pt idx="400">
                        <c:v>3.79847</c:v>
                      </c:pt>
                      <c:pt idx="401">
                        <c:v>3.7980700000000001</c:v>
                      </c:pt>
                      <c:pt idx="402">
                        <c:v>3.7976700000000001</c:v>
                      </c:pt>
                      <c:pt idx="403">
                        <c:v>3.7972800000000002</c:v>
                      </c:pt>
                      <c:pt idx="404">
                        <c:v>3.7968799999999998</c:v>
                      </c:pt>
                      <c:pt idx="405">
                        <c:v>3.7964799999999999</c:v>
                      </c:pt>
                      <c:pt idx="406">
                        <c:v>3.79609</c:v>
                      </c:pt>
                      <c:pt idx="407">
                        <c:v>3.79569</c:v>
                      </c:pt>
                      <c:pt idx="408">
                        <c:v>3.7952900000000001</c:v>
                      </c:pt>
                      <c:pt idx="409">
                        <c:v>3.7949000000000002</c:v>
                      </c:pt>
                      <c:pt idx="410">
                        <c:v>3.7945000000000002</c:v>
                      </c:pt>
                      <c:pt idx="411">
                        <c:v>3.7941099999999999</c:v>
                      </c:pt>
                      <c:pt idx="412">
                        <c:v>3.7937099999999999</c:v>
                      </c:pt>
                      <c:pt idx="413">
                        <c:v>3.79331</c:v>
                      </c:pt>
                      <c:pt idx="414">
                        <c:v>3.7929200000000001</c:v>
                      </c:pt>
                      <c:pt idx="415">
                        <c:v>3.7925200000000001</c:v>
                      </c:pt>
                      <c:pt idx="416">
                        <c:v>3.7921299999999998</c:v>
                      </c:pt>
                      <c:pt idx="417">
                        <c:v>3.7917299999999998</c:v>
                      </c:pt>
                      <c:pt idx="418">
                        <c:v>3.7913299999999999</c:v>
                      </c:pt>
                      <c:pt idx="419">
                        <c:v>3.79094</c:v>
                      </c:pt>
                      <c:pt idx="420">
                        <c:v>3.79054</c:v>
                      </c:pt>
                      <c:pt idx="421">
                        <c:v>3.7901400000000001</c:v>
                      </c:pt>
                      <c:pt idx="422">
                        <c:v>3.7897500000000002</c:v>
                      </c:pt>
                      <c:pt idx="423">
                        <c:v>3.7893500000000002</c:v>
                      </c:pt>
                      <c:pt idx="424">
                        <c:v>3.7889599999999999</c:v>
                      </c:pt>
                      <c:pt idx="425">
                        <c:v>3.7885599999999999</c:v>
                      </c:pt>
                      <c:pt idx="426">
                        <c:v>3.78816</c:v>
                      </c:pt>
                      <c:pt idx="427">
                        <c:v>3.78776</c:v>
                      </c:pt>
                      <c:pt idx="428">
                        <c:v>3.7873700000000001</c:v>
                      </c:pt>
                      <c:pt idx="429">
                        <c:v>3.7869700000000002</c:v>
                      </c:pt>
                      <c:pt idx="430">
                        <c:v>3.7865700000000002</c:v>
                      </c:pt>
                      <c:pt idx="431">
                        <c:v>3.7861799999999999</c:v>
                      </c:pt>
                      <c:pt idx="432">
                        <c:v>3.7857799999999999</c:v>
                      </c:pt>
                      <c:pt idx="433">
                        <c:v>3.78538</c:v>
                      </c:pt>
                      <c:pt idx="434">
                        <c:v>3.78498</c:v>
                      </c:pt>
                      <c:pt idx="435">
                        <c:v>3.7845900000000001</c:v>
                      </c:pt>
                      <c:pt idx="436">
                        <c:v>3.7841900000000002</c:v>
                      </c:pt>
                      <c:pt idx="437">
                        <c:v>3.7837900000000002</c:v>
                      </c:pt>
                      <c:pt idx="438">
                        <c:v>3.7833899999999998</c:v>
                      </c:pt>
                      <c:pt idx="439">
                        <c:v>3.7829899999999999</c:v>
                      </c:pt>
                      <c:pt idx="440">
                        <c:v>3.7826</c:v>
                      </c:pt>
                      <c:pt idx="441">
                        <c:v>3.7822</c:v>
                      </c:pt>
                      <c:pt idx="442">
                        <c:v>3.7818000000000001</c:v>
                      </c:pt>
                      <c:pt idx="443">
                        <c:v>3.7814000000000001</c:v>
                      </c:pt>
                      <c:pt idx="444">
                        <c:v>3.7810000000000001</c:v>
                      </c:pt>
                      <c:pt idx="445">
                        <c:v>3.7806000000000002</c:v>
                      </c:pt>
                      <c:pt idx="446">
                        <c:v>3.7801999999999998</c:v>
                      </c:pt>
                      <c:pt idx="447">
                        <c:v>3.7797999999999998</c:v>
                      </c:pt>
                      <c:pt idx="448">
                        <c:v>3.7793999999999999</c:v>
                      </c:pt>
                      <c:pt idx="449">
                        <c:v>3.7789999999999999</c:v>
                      </c:pt>
                      <c:pt idx="450">
                        <c:v>3.7786</c:v>
                      </c:pt>
                      <c:pt idx="451">
                        <c:v>3.7782</c:v>
                      </c:pt>
                      <c:pt idx="452">
                        <c:v>3.7778</c:v>
                      </c:pt>
                      <c:pt idx="453">
                        <c:v>3.7774000000000001</c:v>
                      </c:pt>
                      <c:pt idx="454">
                        <c:v>3.7769900000000001</c:v>
                      </c:pt>
                      <c:pt idx="455">
                        <c:v>3.7765900000000001</c:v>
                      </c:pt>
                      <c:pt idx="456">
                        <c:v>3.7761900000000002</c:v>
                      </c:pt>
                      <c:pt idx="457">
                        <c:v>3.7757900000000002</c:v>
                      </c:pt>
                      <c:pt idx="458">
                        <c:v>3.7753800000000002</c:v>
                      </c:pt>
                      <c:pt idx="459">
                        <c:v>3.7749799999999998</c:v>
                      </c:pt>
                      <c:pt idx="460">
                        <c:v>3.7745799999999998</c:v>
                      </c:pt>
                      <c:pt idx="461">
                        <c:v>3.7741699999999998</c:v>
                      </c:pt>
                      <c:pt idx="462">
                        <c:v>3.7737699999999998</c:v>
                      </c:pt>
                      <c:pt idx="463">
                        <c:v>3.7733599999999998</c:v>
                      </c:pt>
                      <c:pt idx="464">
                        <c:v>3.7729599999999999</c:v>
                      </c:pt>
                      <c:pt idx="465">
                        <c:v>3.7725599999999999</c:v>
                      </c:pt>
                      <c:pt idx="466">
                        <c:v>3.7721499999999999</c:v>
                      </c:pt>
                      <c:pt idx="467">
                        <c:v>3.7717399999999999</c:v>
                      </c:pt>
                      <c:pt idx="468">
                        <c:v>3.7713399999999999</c:v>
                      </c:pt>
                      <c:pt idx="469">
                        <c:v>3.7709299999999999</c:v>
                      </c:pt>
                      <c:pt idx="470">
                        <c:v>3.7705299999999999</c:v>
                      </c:pt>
                      <c:pt idx="471">
                        <c:v>3.7701199999999999</c:v>
                      </c:pt>
                      <c:pt idx="472">
                        <c:v>3.7697099999999999</c:v>
                      </c:pt>
                      <c:pt idx="473">
                        <c:v>3.7692999999999999</c:v>
                      </c:pt>
                      <c:pt idx="474">
                        <c:v>3.7688999999999999</c:v>
                      </c:pt>
                      <c:pt idx="475">
                        <c:v>3.7684899999999999</c:v>
                      </c:pt>
                      <c:pt idx="476">
                        <c:v>3.7680799999999999</c:v>
                      </c:pt>
                      <c:pt idx="477">
                        <c:v>3.7676699999999999</c:v>
                      </c:pt>
                      <c:pt idx="478">
                        <c:v>3.7672599999999998</c:v>
                      </c:pt>
                      <c:pt idx="479">
                        <c:v>3.7668499999999998</c:v>
                      </c:pt>
                      <c:pt idx="480">
                        <c:v>3.7664399999999998</c:v>
                      </c:pt>
                      <c:pt idx="481">
                        <c:v>3.7660399999999998</c:v>
                      </c:pt>
                      <c:pt idx="482">
                        <c:v>3.7656200000000002</c:v>
                      </c:pt>
                      <c:pt idx="483">
                        <c:v>3.7652100000000002</c:v>
                      </c:pt>
                      <c:pt idx="484">
                        <c:v>3.7648000000000001</c:v>
                      </c:pt>
                      <c:pt idx="485">
                        <c:v>3.7643900000000001</c:v>
                      </c:pt>
                      <c:pt idx="486">
                        <c:v>3.7639800000000001</c:v>
                      </c:pt>
                      <c:pt idx="487">
                        <c:v>3.7635700000000001</c:v>
                      </c:pt>
                      <c:pt idx="488">
                        <c:v>3.76315</c:v>
                      </c:pt>
                      <c:pt idx="489">
                        <c:v>3.76274</c:v>
                      </c:pt>
                      <c:pt idx="490">
                        <c:v>3.76233</c:v>
                      </c:pt>
                      <c:pt idx="491">
                        <c:v>3.7619099999999999</c:v>
                      </c:pt>
                      <c:pt idx="492">
                        <c:v>3.7614999999999998</c:v>
                      </c:pt>
                      <c:pt idx="493">
                        <c:v>3.7610800000000002</c:v>
                      </c:pt>
                      <c:pt idx="494">
                        <c:v>3.7606700000000002</c:v>
                      </c:pt>
                      <c:pt idx="495">
                        <c:v>3.7602500000000001</c:v>
                      </c:pt>
                      <c:pt idx="496">
                        <c:v>3.7598400000000001</c:v>
                      </c:pt>
                      <c:pt idx="497">
                        <c:v>3.75942</c:v>
                      </c:pt>
                      <c:pt idx="498">
                        <c:v>3.75901</c:v>
                      </c:pt>
                      <c:pt idx="499">
                        <c:v>3.7585899999999999</c:v>
                      </c:pt>
                      <c:pt idx="500">
                        <c:v>3.7581699999999998</c:v>
                      </c:pt>
                      <c:pt idx="501">
                        <c:v>3.7577600000000002</c:v>
                      </c:pt>
                      <c:pt idx="502">
                        <c:v>3.7573400000000001</c:v>
                      </c:pt>
                      <c:pt idx="503">
                        <c:v>3.75692</c:v>
                      </c:pt>
                      <c:pt idx="504">
                        <c:v>3.7565</c:v>
                      </c:pt>
                      <c:pt idx="505">
                        <c:v>3.7560799999999999</c:v>
                      </c:pt>
                      <c:pt idx="506">
                        <c:v>3.7556600000000002</c:v>
                      </c:pt>
                      <c:pt idx="507">
                        <c:v>3.7552400000000001</c:v>
                      </c:pt>
                      <c:pt idx="508">
                        <c:v>3.75482</c:v>
                      </c:pt>
                      <c:pt idx="509">
                        <c:v>3.7544</c:v>
                      </c:pt>
                      <c:pt idx="510">
                        <c:v>3.7539799999999999</c:v>
                      </c:pt>
                      <c:pt idx="511">
                        <c:v>3.7535599999999998</c:v>
                      </c:pt>
                      <c:pt idx="512">
                        <c:v>3.7531400000000001</c:v>
                      </c:pt>
                      <c:pt idx="513">
                        <c:v>3.7527200000000001</c:v>
                      </c:pt>
                      <c:pt idx="514">
                        <c:v>3.7523</c:v>
                      </c:pt>
                      <c:pt idx="515">
                        <c:v>3.7518799999999999</c:v>
                      </c:pt>
                      <c:pt idx="516">
                        <c:v>3.7514500000000002</c:v>
                      </c:pt>
                      <c:pt idx="517">
                        <c:v>3.7510300000000001</c:v>
                      </c:pt>
                      <c:pt idx="518">
                        <c:v>3.75061</c:v>
                      </c:pt>
                      <c:pt idx="519">
                        <c:v>3.7501799999999998</c:v>
                      </c:pt>
                      <c:pt idx="520">
                        <c:v>3.7497600000000002</c:v>
                      </c:pt>
                      <c:pt idx="521">
                        <c:v>3.7493300000000001</c:v>
                      </c:pt>
                      <c:pt idx="522">
                        <c:v>3.74891</c:v>
                      </c:pt>
                      <c:pt idx="523">
                        <c:v>3.7484899999999999</c:v>
                      </c:pt>
                      <c:pt idx="524">
                        <c:v>3.7480600000000002</c:v>
                      </c:pt>
                      <c:pt idx="525">
                        <c:v>3.74763</c:v>
                      </c:pt>
                      <c:pt idx="526">
                        <c:v>3.7472099999999999</c:v>
                      </c:pt>
                      <c:pt idx="527">
                        <c:v>3.7467800000000002</c:v>
                      </c:pt>
                      <c:pt idx="528">
                        <c:v>3.7463600000000001</c:v>
                      </c:pt>
                      <c:pt idx="529">
                        <c:v>3.74593</c:v>
                      </c:pt>
                      <c:pt idx="530">
                        <c:v>3.7454999999999998</c:v>
                      </c:pt>
                      <c:pt idx="531">
                        <c:v>3.7450800000000002</c:v>
                      </c:pt>
                      <c:pt idx="532">
                        <c:v>3.74465</c:v>
                      </c:pt>
                      <c:pt idx="533">
                        <c:v>3.7442199999999999</c:v>
                      </c:pt>
                      <c:pt idx="534">
                        <c:v>3.7437900000000002</c:v>
                      </c:pt>
                      <c:pt idx="535">
                        <c:v>3.7433700000000001</c:v>
                      </c:pt>
                      <c:pt idx="536">
                        <c:v>3.7429399999999999</c:v>
                      </c:pt>
                      <c:pt idx="537">
                        <c:v>3.7425099999999998</c:v>
                      </c:pt>
                      <c:pt idx="538">
                        <c:v>3.7420800000000001</c:v>
                      </c:pt>
                      <c:pt idx="539">
                        <c:v>3.7416499999999999</c:v>
                      </c:pt>
                      <c:pt idx="540">
                        <c:v>3.7412200000000002</c:v>
                      </c:pt>
                      <c:pt idx="541">
                        <c:v>3.7407900000000001</c:v>
                      </c:pt>
                      <c:pt idx="542">
                        <c:v>3.7403599999999999</c:v>
                      </c:pt>
                      <c:pt idx="543">
                        <c:v>3.7399399999999998</c:v>
                      </c:pt>
                      <c:pt idx="544">
                        <c:v>3.7395100000000001</c:v>
                      </c:pt>
                      <c:pt idx="545">
                        <c:v>3.73908</c:v>
                      </c:pt>
                      <c:pt idx="546">
                        <c:v>3.7386499999999998</c:v>
                      </c:pt>
                      <c:pt idx="547">
                        <c:v>3.7382200000000001</c:v>
                      </c:pt>
                      <c:pt idx="548">
                        <c:v>3.7377899999999999</c:v>
                      </c:pt>
                      <c:pt idx="549">
                        <c:v>3.7373599999999998</c:v>
                      </c:pt>
                      <c:pt idx="550">
                        <c:v>3.7369300000000001</c:v>
                      </c:pt>
                      <c:pt idx="551">
                        <c:v>3.7364999999999999</c:v>
                      </c:pt>
                      <c:pt idx="552">
                        <c:v>3.7360600000000002</c:v>
                      </c:pt>
                      <c:pt idx="553">
                        <c:v>3.73563</c:v>
                      </c:pt>
                      <c:pt idx="554">
                        <c:v>3.7352099999999999</c:v>
                      </c:pt>
                      <c:pt idx="555">
                        <c:v>3.7347700000000001</c:v>
                      </c:pt>
                      <c:pt idx="556">
                        <c:v>3.73434</c:v>
                      </c:pt>
                      <c:pt idx="557">
                        <c:v>3.7339099999999998</c:v>
                      </c:pt>
                      <c:pt idx="558">
                        <c:v>3.7334800000000001</c:v>
                      </c:pt>
                      <c:pt idx="559">
                        <c:v>3.73305</c:v>
                      </c:pt>
                      <c:pt idx="560">
                        <c:v>3.7326199999999998</c:v>
                      </c:pt>
                      <c:pt idx="561">
                        <c:v>3.7321900000000001</c:v>
                      </c:pt>
                      <c:pt idx="562">
                        <c:v>3.73176</c:v>
                      </c:pt>
                      <c:pt idx="563">
                        <c:v>3.7313299999999998</c:v>
                      </c:pt>
                      <c:pt idx="564">
                        <c:v>3.7309000000000001</c:v>
                      </c:pt>
                      <c:pt idx="565">
                        <c:v>3.7304599999999999</c:v>
                      </c:pt>
                      <c:pt idx="566">
                        <c:v>3.7300399999999998</c:v>
                      </c:pt>
                      <c:pt idx="567">
                        <c:v>3.7296100000000001</c:v>
                      </c:pt>
                      <c:pt idx="568">
                        <c:v>3.7291799999999999</c:v>
                      </c:pt>
                      <c:pt idx="569">
                        <c:v>3.7287400000000002</c:v>
                      </c:pt>
                      <c:pt idx="570">
                        <c:v>3.7283200000000001</c:v>
                      </c:pt>
                      <c:pt idx="571">
                        <c:v>3.7278899999999999</c:v>
                      </c:pt>
                      <c:pt idx="572">
                        <c:v>3.7274600000000002</c:v>
                      </c:pt>
                      <c:pt idx="573">
                        <c:v>3.7270300000000001</c:v>
                      </c:pt>
                      <c:pt idx="574">
                        <c:v>3.7265999999999999</c:v>
                      </c:pt>
                      <c:pt idx="575">
                        <c:v>3.7261799999999998</c:v>
                      </c:pt>
                      <c:pt idx="576">
                        <c:v>3.7257500000000001</c:v>
                      </c:pt>
                      <c:pt idx="577">
                        <c:v>3.72532</c:v>
                      </c:pt>
                      <c:pt idx="578">
                        <c:v>3.7248999999999999</c:v>
                      </c:pt>
                      <c:pt idx="579">
                        <c:v>3.7244600000000001</c:v>
                      </c:pt>
                      <c:pt idx="580">
                        <c:v>3.72404</c:v>
                      </c:pt>
                      <c:pt idx="581">
                        <c:v>3.7236199999999999</c:v>
                      </c:pt>
                      <c:pt idx="582">
                        <c:v>3.7231900000000002</c:v>
                      </c:pt>
                      <c:pt idx="583">
                        <c:v>3.7227700000000001</c:v>
                      </c:pt>
                      <c:pt idx="584">
                        <c:v>3.72235</c:v>
                      </c:pt>
                      <c:pt idx="585">
                        <c:v>3.7219199999999999</c:v>
                      </c:pt>
                      <c:pt idx="586">
                        <c:v>3.7214999999999998</c:v>
                      </c:pt>
                      <c:pt idx="587">
                        <c:v>3.7210899999999998</c:v>
                      </c:pt>
                      <c:pt idx="588">
                        <c:v>3.7206600000000001</c:v>
                      </c:pt>
                      <c:pt idx="589">
                        <c:v>3.7202299999999999</c:v>
                      </c:pt>
                      <c:pt idx="590">
                        <c:v>3.7198199999999999</c:v>
                      </c:pt>
                      <c:pt idx="591">
                        <c:v>3.7193999999999998</c:v>
                      </c:pt>
                      <c:pt idx="592">
                        <c:v>3.7189899999999998</c:v>
                      </c:pt>
                      <c:pt idx="593">
                        <c:v>3.7185700000000002</c:v>
                      </c:pt>
                      <c:pt idx="594">
                        <c:v>3.7181500000000001</c:v>
                      </c:pt>
                      <c:pt idx="595">
                        <c:v>3.7177500000000001</c:v>
                      </c:pt>
                      <c:pt idx="596">
                        <c:v>3.7173400000000001</c:v>
                      </c:pt>
                      <c:pt idx="597">
                        <c:v>3.7169300000000001</c:v>
                      </c:pt>
                      <c:pt idx="598">
                        <c:v>3.71651</c:v>
                      </c:pt>
                      <c:pt idx="599">
                        <c:v>3.71611</c:v>
                      </c:pt>
                      <c:pt idx="600">
                        <c:v>3.7157100000000001</c:v>
                      </c:pt>
                      <c:pt idx="601">
                        <c:v>3.7153</c:v>
                      </c:pt>
                      <c:pt idx="602">
                        <c:v>3.7149000000000001</c:v>
                      </c:pt>
                      <c:pt idx="603">
                        <c:v>3.7144900000000001</c:v>
                      </c:pt>
                      <c:pt idx="604">
                        <c:v>3.71408</c:v>
                      </c:pt>
                      <c:pt idx="605">
                        <c:v>3.71366</c:v>
                      </c:pt>
                      <c:pt idx="606">
                        <c:v>3.7132999999999998</c:v>
                      </c:pt>
                      <c:pt idx="607">
                        <c:v>3.7128800000000002</c:v>
                      </c:pt>
                      <c:pt idx="608">
                        <c:v>3.7124799999999998</c:v>
                      </c:pt>
                      <c:pt idx="609">
                        <c:v>3.7121200000000001</c:v>
                      </c:pt>
                      <c:pt idx="610">
                        <c:v>3.7117300000000002</c:v>
                      </c:pt>
                      <c:pt idx="611">
                        <c:v>3.7113100000000001</c:v>
                      </c:pt>
                      <c:pt idx="612">
                        <c:v>3.7109299999999998</c:v>
                      </c:pt>
                      <c:pt idx="613">
                        <c:v>3.7105600000000001</c:v>
                      </c:pt>
                      <c:pt idx="614">
                        <c:v>3.7101500000000001</c:v>
                      </c:pt>
                      <c:pt idx="615">
                        <c:v>3.7097600000000002</c:v>
                      </c:pt>
                      <c:pt idx="616">
                        <c:v>3.7094</c:v>
                      </c:pt>
                      <c:pt idx="617">
                        <c:v>3.7090299999999998</c:v>
                      </c:pt>
                      <c:pt idx="618">
                        <c:v>3.7086899999999998</c:v>
                      </c:pt>
                      <c:pt idx="619">
                        <c:v>3.7082999999999999</c:v>
                      </c:pt>
                      <c:pt idx="620">
                        <c:v>3.7079300000000002</c:v>
                      </c:pt>
                      <c:pt idx="621">
                        <c:v>3.7075300000000002</c:v>
                      </c:pt>
                      <c:pt idx="622">
                        <c:v>3.7071999999999998</c:v>
                      </c:pt>
                      <c:pt idx="623">
                        <c:v>3.7067999999999999</c:v>
                      </c:pt>
                      <c:pt idx="624">
                        <c:v>3.7064599999999999</c:v>
                      </c:pt>
                      <c:pt idx="625">
                        <c:v>3.70608</c:v>
                      </c:pt>
                      <c:pt idx="626">
                        <c:v>3.7057600000000002</c:v>
                      </c:pt>
                      <c:pt idx="627">
                        <c:v>3.7053799999999999</c:v>
                      </c:pt>
                      <c:pt idx="628">
                        <c:v>3.7050999999999998</c:v>
                      </c:pt>
                      <c:pt idx="629">
                        <c:v>3.7046700000000001</c:v>
                      </c:pt>
                      <c:pt idx="630">
                        <c:v>3.7044299999999999</c:v>
                      </c:pt>
                      <c:pt idx="631">
                        <c:v>3.7040799999999998</c:v>
                      </c:pt>
                      <c:pt idx="632">
                        <c:v>3.7037800000000001</c:v>
                      </c:pt>
                      <c:pt idx="633">
                        <c:v>3.7033100000000001</c:v>
                      </c:pt>
                      <c:pt idx="634">
                        <c:v>3.7029800000000002</c:v>
                      </c:pt>
                      <c:pt idx="635">
                        <c:v>3.7025899999999998</c:v>
                      </c:pt>
                      <c:pt idx="636">
                        <c:v>3.7023700000000002</c:v>
                      </c:pt>
                      <c:pt idx="637">
                        <c:v>3.70201</c:v>
                      </c:pt>
                      <c:pt idx="638">
                        <c:v>3.7017099999999998</c:v>
                      </c:pt>
                      <c:pt idx="639">
                        <c:v>3.7013799999999999</c:v>
                      </c:pt>
                      <c:pt idx="640">
                        <c:v>3.7010200000000002</c:v>
                      </c:pt>
                      <c:pt idx="641">
                        <c:v>3.7007300000000001</c:v>
                      </c:pt>
                      <c:pt idx="642">
                        <c:v>3.7004600000000001</c:v>
                      </c:pt>
                      <c:pt idx="643">
                        <c:v>3.7001599999999999</c:v>
                      </c:pt>
                      <c:pt idx="644">
                        <c:v>3.6998199999999999</c:v>
                      </c:pt>
                      <c:pt idx="645">
                        <c:v>3.6995399999999998</c:v>
                      </c:pt>
                      <c:pt idx="646">
                        <c:v>3.6992500000000001</c:v>
                      </c:pt>
                      <c:pt idx="647">
                        <c:v>3.6988799999999999</c:v>
                      </c:pt>
                      <c:pt idx="648">
                        <c:v>3.6985299999999999</c:v>
                      </c:pt>
                      <c:pt idx="649">
                        <c:v>3.6983100000000002</c:v>
                      </c:pt>
                      <c:pt idx="650">
                        <c:v>3.69787</c:v>
                      </c:pt>
                      <c:pt idx="651">
                        <c:v>3.69767</c:v>
                      </c:pt>
                      <c:pt idx="652">
                        <c:v>3.6973600000000002</c:v>
                      </c:pt>
                      <c:pt idx="653">
                        <c:v>3.6970700000000001</c:v>
                      </c:pt>
                      <c:pt idx="654">
                        <c:v>3.69678</c:v>
                      </c:pt>
                      <c:pt idx="655">
                        <c:v>3.6965499999999998</c:v>
                      </c:pt>
                      <c:pt idx="656">
                        <c:v>3.6962199999999998</c:v>
                      </c:pt>
                      <c:pt idx="657">
                        <c:v>3.6958899999999999</c:v>
                      </c:pt>
                      <c:pt idx="658">
                        <c:v>3.6956899999999999</c:v>
                      </c:pt>
                      <c:pt idx="659">
                        <c:v>3.6953200000000002</c:v>
                      </c:pt>
                      <c:pt idx="660">
                        <c:v>3.6949999999999998</c:v>
                      </c:pt>
                      <c:pt idx="661">
                        <c:v>3.6945899999999998</c:v>
                      </c:pt>
                      <c:pt idx="662">
                        <c:v>3.6944400000000002</c:v>
                      </c:pt>
                      <c:pt idx="663">
                        <c:v>3.69408</c:v>
                      </c:pt>
                      <c:pt idx="664">
                        <c:v>3.6937899999999999</c:v>
                      </c:pt>
                      <c:pt idx="665">
                        <c:v>3.6933799999999999</c:v>
                      </c:pt>
                      <c:pt idx="666">
                        <c:v>3.6931600000000002</c:v>
                      </c:pt>
                      <c:pt idx="667">
                        <c:v>3.6928800000000002</c:v>
                      </c:pt>
                      <c:pt idx="668">
                        <c:v>3.6924600000000001</c:v>
                      </c:pt>
                      <c:pt idx="669">
                        <c:v>3.6922000000000001</c:v>
                      </c:pt>
                      <c:pt idx="670">
                        <c:v>3.6919599999999999</c:v>
                      </c:pt>
                      <c:pt idx="671">
                        <c:v>3.6917200000000001</c:v>
                      </c:pt>
                      <c:pt idx="672">
                        <c:v>3.6912600000000002</c:v>
                      </c:pt>
                      <c:pt idx="673">
                        <c:v>3.6909700000000001</c:v>
                      </c:pt>
                      <c:pt idx="674">
                        <c:v>3.6907199999999998</c:v>
                      </c:pt>
                      <c:pt idx="675">
                        <c:v>3.69028</c:v>
                      </c:pt>
                      <c:pt idx="676">
                        <c:v>3.69</c:v>
                      </c:pt>
                      <c:pt idx="677">
                        <c:v>3.6897899999999999</c:v>
                      </c:pt>
                      <c:pt idx="678">
                        <c:v>3.6893099999999999</c:v>
                      </c:pt>
                      <c:pt idx="679">
                        <c:v>3.6888100000000001</c:v>
                      </c:pt>
                      <c:pt idx="680">
                        <c:v>3.6888000000000001</c:v>
                      </c:pt>
                      <c:pt idx="681">
                        <c:v>3.68838</c:v>
                      </c:pt>
                      <c:pt idx="682">
                        <c:v>3.6880899999999999</c:v>
                      </c:pt>
                      <c:pt idx="683">
                        <c:v>3.6876899999999999</c:v>
                      </c:pt>
                      <c:pt idx="684">
                        <c:v>3.6874899999999999</c:v>
                      </c:pt>
                      <c:pt idx="685">
                        <c:v>3.6869999999999998</c:v>
                      </c:pt>
                      <c:pt idx="686">
                        <c:v>3.6867200000000002</c:v>
                      </c:pt>
                      <c:pt idx="687">
                        <c:v>3.6864599999999998</c:v>
                      </c:pt>
                      <c:pt idx="688">
                        <c:v>3.6860300000000001</c:v>
                      </c:pt>
                      <c:pt idx="689">
                        <c:v>3.6856399999999998</c:v>
                      </c:pt>
                      <c:pt idx="690">
                        <c:v>3.6850900000000002</c:v>
                      </c:pt>
                      <c:pt idx="691">
                        <c:v>3.68506</c:v>
                      </c:pt>
                      <c:pt idx="692">
                        <c:v>3.6847099999999999</c:v>
                      </c:pt>
                      <c:pt idx="693">
                        <c:v>3.68404</c:v>
                      </c:pt>
                      <c:pt idx="694">
                        <c:v>3.6838099999999998</c:v>
                      </c:pt>
                      <c:pt idx="695">
                        <c:v>3.68336</c:v>
                      </c:pt>
                      <c:pt idx="696">
                        <c:v>3.6831200000000002</c:v>
                      </c:pt>
                      <c:pt idx="697">
                        <c:v>3.6827399999999999</c:v>
                      </c:pt>
                      <c:pt idx="698">
                        <c:v>3.6822300000000001</c:v>
                      </c:pt>
                      <c:pt idx="699">
                        <c:v>3.6820400000000002</c:v>
                      </c:pt>
                      <c:pt idx="700">
                        <c:v>3.6815000000000002</c:v>
                      </c:pt>
                      <c:pt idx="701">
                        <c:v>3.6812200000000002</c:v>
                      </c:pt>
                      <c:pt idx="702">
                        <c:v>3.68085</c:v>
                      </c:pt>
                      <c:pt idx="703">
                        <c:v>3.6804399999999999</c:v>
                      </c:pt>
                      <c:pt idx="704">
                        <c:v>3.6798099999999998</c:v>
                      </c:pt>
                      <c:pt idx="705">
                        <c:v>3.6795499999999999</c:v>
                      </c:pt>
                      <c:pt idx="706">
                        <c:v>3.6795300000000002</c:v>
                      </c:pt>
                      <c:pt idx="707">
                        <c:v>3.6789999999999998</c:v>
                      </c:pt>
                      <c:pt idx="708">
                        <c:v>3.6783000000000001</c:v>
                      </c:pt>
                      <c:pt idx="709">
                        <c:v>3.6781700000000002</c:v>
                      </c:pt>
                      <c:pt idx="710">
                        <c:v>3.6776800000000001</c:v>
                      </c:pt>
                      <c:pt idx="711">
                        <c:v>3.6775899999999999</c:v>
                      </c:pt>
                      <c:pt idx="712">
                        <c:v>3.6770299999999998</c:v>
                      </c:pt>
                      <c:pt idx="713">
                        <c:v>3.67672</c:v>
                      </c:pt>
                      <c:pt idx="714">
                        <c:v>3.67631</c:v>
                      </c:pt>
                      <c:pt idx="715">
                        <c:v>3.6758199999999999</c:v>
                      </c:pt>
                      <c:pt idx="716">
                        <c:v>3.6753900000000002</c:v>
                      </c:pt>
                      <c:pt idx="717">
                        <c:v>3.67503</c:v>
                      </c:pt>
                      <c:pt idx="718">
                        <c:v>3.6746300000000001</c:v>
                      </c:pt>
                      <c:pt idx="719">
                        <c:v>3.6742499999999998</c:v>
                      </c:pt>
                      <c:pt idx="720">
                        <c:v>3.67381</c:v>
                      </c:pt>
                      <c:pt idx="721">
                        <c:v>3.6735099999999998</c:v>
                      </c:pt>
                      <c:pt idx="722">
                        <c:v>3.6733099999999999</c:v>
                      </c:pt>
                      <c:pt idx="723">
                        <c:v>3.67286</c:v>
                      </c:pt>
                      <c:pt idx="724">
                        <c:v>3.6725300000000001</c:v>
                      </c:pt>
                      <c:pt idx="725">
                        <c:v>3.67197</c:v>
                      </c:pt>
                      <c:pt idx="726">
                        <c:v>3.6718999999999999</c:v>
                      </c:pt>
                      <c:pt idx="727">
                        <c:v>3.6714600000000002</c:v>
                      </c:pt>
                      <c:pt idx="728">
                        <c:v>3.6710099999999999</c:v>
                      </c:pt>
                      <c:pt idx="729">
                        <c:v>3.6705299999999998</c:v>
                      </c:pt>
                      <c:pt idx="730">
                        <c:v>3.67014</c:v>
                      </c:pt>
                      <c:pt idx="731">
                        <c:v>3.6698300000000001</c:v>
                      </c:pt>
                      <c:pt idx="732">
                        <c:v>3.66953</c:v>
                      </c:pt>
                      <c:pt idx="733">
                        <c:v>3.6690800000000001</c:v>
                      </c:pt>
                      <c:pt idx="734">
                        <c:v>3.6686800000000002</c:v>
                      </c:pt>
                      <c:pt idx="735">
                        <c:v>3.6683500000000002</c:v>
                      </c:pt>
                      <c:pt idx="736">
                        <c:v>3.6680899999999999</c:v>
                      </c:pt>
                      <c:pt idx="737">
                        <c:v>3.6678700000000002</c:v>
                      </c:pt>
                      <c:pt idx="738">
                        <c:v>3.6672799999999999</c:v>
                      </c:pt>
                      <c:pt idx="739">
                        <c:v>3.6670699999999998</c:v>
                      </c:pt>
                      <c:pt idx="740">
                        <c:v>3.6664500000000002</c:v>
                      </c:pt>
                      <c:pt idx="741">
                        <c:v>3.66629</c:v>
                      </c:pt>
                      <c:pt idx="742">
                        <c:v>3.6660499999999998</c:v>
                      </c:pt>
                      <c:pt idx="743">
                        <c:v>3.6655799999999998</c:v>
                      </c:pt>
                      <c:pt idx="744">
                        <c:v>3.6653500000000001</c:v>
                      </c:pt>
                      <c:pt idx="745">
                        <c:v>3.6648399999999999</c:v>
                      </c:pt>
                      <c:pt idx="746">
                        <c:v>3.6646100000000001</c:v>
                      </c:pt>
                      <c:pt idx="747">
                        <c:v>3.6642199999999998</c:v>
                      </c:pt>
                      <c:pt idx="748">
                        <c:v>3.6638899999999999</c:v>
                      </c:pt>
                      <c:pt idx="749">
                        <c:v>3.6637300000000002</c:v>
                      </c:pt>
                      <c:pt idx="750">
                        <c:v>3.6632799999999999</c:v>
                      </c:pt>
                      <c:pt idx="751">
                        <c:v>3.6629200000000002</c:v>
                      </c:pt>
                      <c:pt idx="752">
                        <c:v>3.6624699999999999</c:v>
                      </c:pt>
                      <c:pt idx="753">
                        <c:v>3.6621899999999998</c:v>
                      </c:pt>
                      <c:pt idx="754">
                        <c:v>3.6621199999999998</c:v>
                      </c:pt>
                      <c:pt idx="755">
                        <c:v>3.6616499999999998</c:v>
                      </c:pt>
                      <c:pt idx="756">
                        <c:v>3.66127</c:v>
                      </c:pt>
                      <c:pt idx="757">
                        <c:v>3.6611699999999998</c:v>
                      </c:pt>
                      <c:pt idx="758">
                        <c:v>3.6606000000000001</c:v>
                      </c:pt>
                      <c:pt idx="759">
                        <c:v>3.6604399999999999</c:v>
                      </c:pt>
                      <c:pt idx="760">
                        <c:v>3.6599699999999999</c:v>
                      </c:pt>
                      <c:pt idx="761">
                        <c:v>3.6596000000000002</c:v>
                      </c:pt>
                      <c:pt idx="762">
                        <c:v>3.65944</c:v>
                      </c:pt>
                      <c:pt idx="763">
                        <c:v>3.6588799999999999</c:v>
                      </c:pt>
                      <c:pt idx="764">
                        <c:v>3.6586099999999999</c:v>
                      </c:pt>
                      <c:pt idx="765">
                        <c:v>3.6583199999999998</c:v>
                      </c:pt>
                      <c:pt idx="766">
                        <c:v>3.6578300000000001</c:v>
                      </c:pt>
                      <c:pt idx="767">
                        <c:v>3.6578300000000001</c:v>
                      </c:pt>
                      <c:pt idx="768">
                        <c:v>3.65761</c:v>
                      </c:pt>
                      <c:pt idx="769">
                        <c:v>3.6573199999999999</c:v>
                      </c:pt>
                      <c:pt idx="770">
                        <c:v>3.6570299999999998</c:v>
                      </c:pt>
                      <c:pt idx="771">
                        <c:v>3.6568399999999999</c:v>
                      </c:pt>
                      <c:pt idx="772">
                        <c:v>3.6563400000000001</c:v>
                      </c:pt>
                      <c:pt idx="773">
                        <c:v>3.6561400000000002</c:v>
                      </c:pt>
                      <c:pt idx="774">
                        <c:v>3.6560000000000001</c:v>
                      </c:pt>
                      <c:pt idx="775">
                        <c:v>3.6555499999999999</c:v>
                      </c:pt>
                      <c:pt idx="776">
                        <c:v>3.6551200000000001</c:v>
                      </c:pt>
                      <c:pt idx="777">
                        <c:v>3.6551</c:v>
                      </c:pt>
                      <c:pt idx="778">
                        <c:v>3.65476</c:v>
                      </c:pt>
                      <c:pt idx="779">
                        <c:v>3.6546599999999998</c:v>
                      </c:pt>
                      <c:pt idx="780">
                        <c:v>3.65435</c:v>
                      </c:pt>
                      <c:pt idx="781">
                        <c:v>3.6539100000000002</c:v>
                      </c:pt>
                      <c:pt idx="782">
                        <c:v>3.6535299999999999</c:v>
                      </c:pt>
                      <c:pt idx="783">
                        <c:v>3.6534499999999999</c:v>
                      </c:pt>
                      <c:pt idx="784">
                        <c:v>3.65306</c:v>
                      </c:pt>
                      <c:pt idx="785">
                        <c:v>3.6526299999999998</c:v>
                      </c:pt>
                      <c:pt idx="786">
                        <c:v>3.6525799999999999</c:v>
                      </c:pt>
                      <c:pt idx="787">
                        <c:v>3.6522299999999999</c:v>
                      </c:pt>
                      <c:pt idx="788">
                        <c:v>3.65204</c:v>
                      </c:pt>
                      <c:pt idx="789">
                        <c:v>3.6516199999999999</c:v>
                      </c:pt>
                      <c:pt idx="790">
                        <c:v>3.6515399999999998</c:v>
                      </c:pt>
                      <c:pt idx="791">
                        <c:v>3.6512199999999999</c:v>
                      </c:pt>
                      <c:pt idx="792">
                        <c:v>3.6510099999999999</c:v>
                      </c:pt>
                      <c:pt idx="793">
                        <c:v>3.6509999999999998</c:v>
                      </c:pt>
                      <c:pt idx="794">
                        <c:v>3.6504599999999998</c:v>
                      </c:pt>
                      <c:pt idx="795">
                        <c:v>3.6503399999999999</c:v>
                      </c:pt>
                      <c:pt idx="796">
                        <c:v>3.65002</c:v>
                      </c:pt>
                      <c:pt idx="797">
                        <c:v>3.6498200000000001</c:v>
                      </c:pt>
                      <c:pt idx="798">
                        <c:v>3.6495199999999999</c:v>
                      </c:pt>
                      <c:pt idx="799">
                        <c:v>3.6492599999999999</c:v>
                      </c:pt>
                      <c:pt idx="800">
                        <c:v>3.64906</c:v>
                      </c:pt>
                      <c:pt idx="801">
                        <c:v>3.6490100000000001</c:v>
                      </c:pt>
                      <c:pt idx="802">
                        <c:v>3.6487099999999999</c:v>
                      </c:pt>
                      <c:pt idx="803">
                        <c:v>3.6483300000000001</c:v>
                      </c:pt>
                      <c:pt idx="804">
                        <c:v>3.6482800000000002</c:v>
                      </c:pt>
                      <c:pt idx="805">
                        <c:v>3.64798</c:v>
                      </c:pt>
                      <c:pt idx="806">
                        <c:v>3.6478899999999999</c:v>
                      </c:pt>
                      <c:pt idx="807">
                        <c:v>3.6476600000000001</c:v>
                      </c:pt>
                      <c:pt idx="808">
                        <c:v>3.64724</c:v>
                      </c:pt>
                      <c:pt idx="809">
                        <c:v>3.6469900000000002</c:v>
                      </c:pt>
                      <c:pt idx="810">
                        <c:v>3.6469299999999998</c:v>
                      </c:pt>
                      <c:pt idx="811">
                        <c:v>3.6465800000000002</c:v>
                      </c:pt>
                      <c:pt idx="812">
                        <c:v>3.6463999999999999</c:v>
                      </c:pt>
                      <c:pt idx="813">
                        <c:v>3.6461999999999999</c:v>
                      </c:pt>
                      <c:pt idx="814">
                        <c:v>3.6461000000000001</c:v>
                      </c:pt>
                      <c:pt idx="815">
                        <c:v>3.6458200000000001</c:v>
                      </c:pt>
                      <c:pt idx="816">
                        <c:v>3.6457000000000002</c:v>
                      </c:pt>
                      <c:pt idx="817">
                        <c:v>3.6452599999999999</c:v>
                      </c:pt>
                      <c:pt idx="818">
                        <c:v>3.6452399999999998</c:v>
                      </c:pt>
                      <c:pt idx="819">
                        <c:v>3.6450100000000001</c:v>
                      </c:pt>
                      <c:pt idx="820">
                        <c:v>3.6446499999999999</c:v>
                      </c:pt>
                      <c:pt idx="821">
                        <c:v>3.6445400000000001</c:v>
                      </c:pt>
                      <c:pt idx="822">
                        <c:v>3.6443599999999998</c:v>
                      </c:pt>
                      <c:pt idx="823">
                        <c:v>3.64411</c:v>
                      </c:pt>
                      <c:pt idx="824">
                        <c:v>3.6438299999999999</c:v>
                      </c:pt>
                      <c:pt idx="825">
                        <c:v>3.6436299999999999</c:v>
                      </c:pt>
                      <c:pt idx="826">
                        <c:v>3.64344</c:v>
                      </c:pt>
                      <c:pt idx="827">
                        <c:v>3.6433599999999999</c:v>
                      </c:pt>
                      <c:pt idx="828">
                        <c:v>3.6430400000000001</c:v>
                      </c:pt>
                      <c:pt idx="829">
                        <c:v>3.6429499999999999</c:v>
                      </c:pt>
                      <c:pt idx="830">
                        <c:v>3.6428400000000001</c:v>
                      </c:pt>
                      <c:pt idx="831">
                        <c:v>3.6424099999999999</c:v>
                      </c:pt>
                      <c:pt idx="832">
                        <c:v>3.64236</c:v>
                      </c:pt>
                      <c:pt idx="833">
                        <c:v>3.6420300000000001</c:v>
                      </c:pt>
                      <c:pt idx="834">
                        <c:v>3.6419700000000002</c:v>
                      </c:pt>
                      <c:pt idx="835">
                        <c:v>3.6418300000000001</c:v>
                      </c:pt>
                      <c:pt idx="836">
                        <c:v>3.6415299999999999</c:v>
                      </c:pt>
                      <c:pt idx="837">
                        <c:v>3.6414599999999999</c:v>
                      </c:pt>
                      <c:pt idx="838">
                        <c:v>3.6412200000000001</c:v>
                      </c:pt>
                      <c:pt idx="839">
                        <c:v>3.641</c:v>
                      </c:pt>
                      <c:pt idx="840">
                        <c:v>3.6408100000000001</c:v>
                      </c:pt>
                      <c:pt idx="841">
                        <c:v>3.64066</c:v>
                      </c:pt>
                      <c:pt idx="842">
                        <c:v>3.6404000000000001</c:v>
                      </c:pt>
                      <c:pt idx="843">
                        <c:v>3.6403599999999998</c:v>
                      </c:pt>
                      <c:pt idx="844">
                        <c:v>3.64011</c:v>
                      </c:pt>
                      <c:pt idx="845">
                        <c:v>3.63985</c:v>
                      </c:pt>
                      <c:pt idx="846">
                        <c:v>3.6397699999999999</c:v>
                      </c:pt>
                      <c:pt idx="847">
                        <c:v>3.6395300000000002</c:v>
                      </c:pt>
                      <c:pt idx="848">
                        <c:v>3.6393900000000001</c:v>
                      </c:pt>
                      <c:pt idx="849">
                        <c:v>3.6392799999999998</c:v>
                      </c:pt>
                      <c:pt idx="850">
                        <c:v>3.63889</c:v>
                      </c:pt>
                      <c:pt idx="851">
                        <c:v>3.6388400000000001</c:v>
                      </c:pt>
                      <c:pt idx="852">
                        <c:v>3.6385000000000001</c:v>
                      </c:pt>
                      <c:pt idx="853">
                        <c:v>3.6384300000000001</c:v>
                      </c:pt>
                      <c:pt idx="854">
                        <c:v>3.63836</c:v>
                      </c:pt>
                      <c:pt idx="855">
                        <c:v>3.6380499999999998</c:v>
                      </c:pt>
                      <c:pt idx="856">
                        <c:v>3.63794</c:v>
                      </c:pt>
                      <c:pt idx="857">
                        <c:v>3.63794</c:v>
                      </c:pt>
                      <c:pt idx="858">
                        <c:v>3.6376300000000001</c:v>
                      </c:pt>
                      <c:pt idx="859">
                        <c:v>3.6374599999999999</c:v>
                      </c:pt>
                      <c:pt idx="860">
                        <c:v>3.6371799999999999</c:v>
                      </c:pt>
                      <c:pt idx="861">
                        <c:v>3.6371600000000002</c:v>
                      </c:pt>
                      <c:pt idx="862">
                        <c:v>3.6370300000000002</c:v>
                      </c:pt>
                      <c:pt idx="863">
                        <c:v>3.63673</c:v>
                      </c:pt>
                      <c:pt idx="864">
                        <c:v>3.6366700000000001</c:v>
                      </c:pt>
                      <c:pt idx="865">
                        <c:v>3.6364200000000002</c:v>
                      </c:pt>
                      <c:pt idx="866">
                        <c:v>3.6363599999999998</c:v>
                      </c:pt>
                      <c:pt idx="867">
                        <c:v>3.6360999999999999</c:v>
                      </c:pt>
                      <c:pt idx="868">
                        <c:v>3.6359599999999999</c:v>
                      </c:pt>
                      <c:pt idx="869">
                        <c:v>3.6356799999999998</c:v>
                      </c:pt>
                      <c:pt idx="870">
                        <c:v>3.63557</c:v>
                      </c:pt>
                      <c:pt idx="871">
                        <c:v>3.63537</c:v>
                      </c:pt>
                      <c:pt idx="872">
                        <c:v>3.6351</c:v>
                      </c:pt>
                      <c:pt idx="873">
                        <c:v>3.6349900000000002</c:v>
                      </c:pt>
                      <c:pt idx="874">
                        <c:v>3.63476</c:v>
                      </c:pt>
                      <c:pt idx="875">
                        <c:v>3.6345800000000001</c:v>
                      </c:pt>
                      <c:pt idx="876">
                        <c:v>3.6344599999999998</c:v>
                      </c:pt>
                      <c:pt idx="877">
                        <c:v>3.6343700000000001</c:v>
                      </c:pt>
                      <c:pt idx="878">
                        <c:v>3.63422</c:v>
                      </c:pt>
                      <c:pt idx="879">
                        <c:v>3.6339299999999999</c:v>
                      </c:pt>
                      <c:pt idx="880">
                        <c:v>3.6337000000000002</c:v>
                      </c:pt>
                      <c:pt idx="881">
                        <c:v>3.63367</c:v>
                      </c:pt>
                      <c:pt idx="882">
                        <c:v>3.6334599999999999</c:v>
                      </c:pt>
                      <c:pt idx="883">
                        <c:v>3.6332</c:v>
                      </c:pt>
                      <c:pt idx="884">
                        <c:v>3.6330499999999999</c:v>
                      </c:pt>
                      <c:pt idx="885">
                        <c:v>3.6329500000000001</c:v>
                      </c:pt>
                      <c:pt idx="886">
                        <c:v>3.6328</c:v>
                      </c:pt>
                      <c:pt idx="887">
                        <c:v>3.6326000000000001</c:v>
                      </c:pt>
                      <c:pt idx="888">
                        <c:v>3.6324200000000002</c:v>
                      </c:pt>
                      <c:pt idx="889">
                        <c:v>3.6323300000000001</c:v>
                      </c:pt>
                      <c:pt idx="890">
                        <c:v>3.6320999999999999</c:v>
                      </c:pt>
                      <c:pt idx="891">
                        <c:v>3.63192</c:v>
                      </c:pt>
                      <c:pt idx="892">
                        <c:v>3.6317200000000001</c:v>
                      </c:pt>
                      <c:pt idx="893">
                        <c:v>3.6314799999999998</c:v>
                      </c:pt>
                      <c:pt idx="894">
                        <c:v>3.63131</c:v>
                      </c:pt>
                      <c:pt idx="895">
                        <c:v>3.6312099999999998</c:v>
                      </c:pt>
                      <c:pt idx="896">
                        <c:v>3.6309399999999998</c:v>
                      </c:pt>
                      <c:pt idx="897">
                        <c:v>3.6307399999999999</c:v>
                      </c:pt>
                      <c:pt idx="898">
                        <c:v>3.6306099999999999</c:v>
                      </c:pt>
                      <c:pt idx="899">
                        <c:v>3.63049</c:v>
                      </c:pt>
                      <c:pt idx="900">
                        <c:v>3.6303399999999999</c:v>
                      </c:pt>
                      <c:pt idx="901">
                        <c:v>3.63002</c:v>
                      </c:pt>
                      <c:pt idx="902">
                        <c:v>3.6299100000000002</c:v>
                      </c:pt>
                      <c:pt idx="903">
                        <c:v>3.6297000000000001</c:v>
                      </c:pt>
                      <c:pt idx="904">
                        <c:v>3.6296300000000001</c:v>
                      </c:pt>
                      <c:pt idx="905">
                        <c:v>3.6293000000000002</c:v>
                      </c:pt>
                      <c:pt idx="906">
                        <c:v>3.6291899999999999</c:v>
                      </c:pt>
                      <c:pt idx="907">
                        <c:v>3.6290300000000002</c:v>
                      </c:pt>
                      <c:pt idx="908">
                        <c:v>3.6287600000000002</c:v>
                      </c:pt>
                      <c:pt idx="909">
                        <c:v>3.62866</c:v>
                      </c:pt>
                      <c:pt idx="910">
                        <c:v>3.62845</c:v>
                      </c:pt>
                      <c:pt idx="911">
                        <c:v>3.6283300000000001</c:v>
                      </c:pt>
                      <c:pt idx="912">
                        <c:v>3.62819</c:v>
                      </c:pt>
                      <c:pt idx="913">
                        <c:v>3.6279499999999998</c:v>
                      </c:pt>
                      <c:pt idx="914">
                        <c:v>3.6276999999999999</c:v>
                      </c:pt>
                      <c:pt idx="915">
                        <c:v>3.6275200000000001</c:v>
                      </c:pt>
                      <c:pt idx="916">
                        <c:v>3.6273200000000001</c:v>
                      </c:pt>
                      <c:pt idx="917">
                        <c:v>3.6270199999999999</c:v>
                      </c:pt>
                      <c:pt idx="918">
                        <c:v>3.6270099999999998</c:v>
                      </c:pt>
                      <c:pt idx="919">
                        <c:v>3.6268699999999998</c:v>
                      </c:pt>
                      <c:pt idx="920">
                        <c:v>3.6265700000000001</c:v>
                      </c:pt>
                      <c:pt idx="921">
                        <c:v>3.6265100000000001</c:v>
                      </c:pt>
                      <c:pt idx="922">
                        <c:v>3.6263299999999998</c:v>
                      </c:pt>
                      <c:pt idx="923">
                        <c:v>3.6259700000000001</c:v>
                      </c:pt>
                      <c:pt idx="924">
                        <c:v>3.6258300000000001</c:v>
                      </c:pt>
                      <c:pt idx="925">
                        <c:v>3.6256499999999998</c:v>
                      </c:pt>
                      <c:pt idx="926">
                        <c:v>3.6254300000000002</c:v>
                      </c:pt>
                      <c:pt idx="927">
                        <c:v>3.6253899999999999</c:v>
                      </c:pt>
                      <c:pt idx="928">
                        <c:v>3.6251799999999998</c:v>
                      </c:pt>
                      <c:pt idx="929">
                        <c:v>3.6248800000000001</c:v>
                      </c:pt>
                      <c:pt idx="930">
                        <c:v>3.6246999999999998</c:v>
                      </c:pt>
                      <c:pt idx="931">
                        <c:v>3.6245500000000002</c:v>
                      </c:pt>
                      <c:pt idx="932">
                        <c:v>3.62426</c:v>
                      </c:pt>
                      <c:pt idx="933">
                        <c:v>3.62418</c:v>
                      </c:pt>
                      <c:pt idx="934">
                        <c:v>3.6238999999999999</c:v>
                      </c:pt>
                      <c:pt idx="935">
                        <c:v>3.6237200000000001</c:v>
                      </c:pt>
                      <c:pt idx="936">
                        <c:v>3.6236199999999998</c:v>
                      </c:pt>
                      <c:pt idx="937">
                        <c:v>3.6232500000000001</c:v>
                      </c:pt>
                      <c:pt idx="938">
                        <c:v>3.6231499999999999</c:v>
                      </c:pt>
                      <c:pt idx="939">
                        <c:v>3.6228600000000002</c:v>
                      </c:pt>
                      <c:pt idx="940">
                        <c:v>3.6226699999999998</c:v>
                      </c:pt>
                      <c:pt idx="941">
                        <c:v>3.6225800000000001</c:v>
                      </c:pt>
                      <c:pt idx="942">
                        <c:v>3.6223900000000002</c:v>
                      </c:pt>
                      <c:pt idx="943">
                        <c:v>3.6222500000000002</c:v>
                      </c:pt>
                      <c:pt idx="944">
                        <c:v>3.6219600000000001</c:v>
                      </c:pt>
                      <c:pt idx="945">
                        <c:v>3.6217899999999998</c:v>
                      </c:pt>
                      <c:pt idx="946">
                        <c:v>3.6215999999999999</c:v>
                      </c:pt>
                      <c:pt idx="947">
                        <c:v>3.6214</c:v>
                      </c:pt>
                      <c:pt idx="948">
                        <c:v>3.6212</c:v>
                      </c:pt>
                      <c:pt idx="949">
                        <c:v>3.62093</c:v>
                      </c:pt>
                      <c:pt idx="950">
                        <c:v>3.6207799999999999</c:v>
                      </c:pt>
                      <c:pt idx="951">
                        <c:v>3.6206100000000001</c:v>
                      </c:pt>
                      <c:pt idx="952">
                        <c:v>3.6203699999999999</c:v>
                      </c:pt>
                      <c:pt idx="953">
                        <c:v>3.6200899999999998</c:v>
                      </c:pt>
                      <c:pt idx="954">
                        <c:v>3.6198899999999998</c:v>
                      </c:pt>
                      <c:pt idx="955">
                        <c:v>3.6197699999999999</c:v>
                      </c:pt>
                      <c:pt idx="956">
                        <c:v>3.6195599999999999</c:v>
                      </c:pt>
                      <c:pt idx="957">
                        <c:v>3.6192899999999999</c:v>
                      </c:pt>
                      <c:pt idx="958">
                        <c:v>3.6191599999999999</c:v>
                      </c:pt>
                      <c:pt idx="959">
                        <c:v>3.6190099999999998</c:v>
                      </c:pt>
                      <c:pt idx="960">
                        <c:v>3.6186799999999999</c:v>
                      </c:pt>
                      <c:pt idx="961">
                        <c:v>3.6184799999999999</c:v>
                      </c:pt>
                      <c:pt idx="962">
                        <c:v>3.6183100000000001</c:v>
                      </c:pt>
                      <c:pt idx="963">
                        <c:v>3.6181399999999999</c:v>
                      </c:pt>
                      <c:pt idx="964">
                        <c:v>3.6178300000000001</c:v>
                      </c:pt>
                      <c:pt idx="965">
                        <c:v>3.6176200000000001</c:v>
                      </c:pt>
                      <c:pt idx="966">
                        <c:v>3.6174599999999999</c:v>
                      </c:pt>
                      <c:pt idx="967">
                        <c:v>3.6172800000000001</c:v>
                      </c:pt>
                      <c:pt idx="968">
                        <c:v>3.6170200000000001</c:v>
                      </c:pt>
                      <c:pt idx="969">
                        <c:v>3.6168800000000001</c:v>
                      </c:pt>
                      <c:pt idx="970">
                        <c:v>3.6166700000000001</c:v>
                      </c:pt>
                      <c:pt idx="971">
                        <c:v>3.6164000000000001</c:v>
                      </c:pt>
                      <c:pt idx="972">
                        <c:v>3.6161400000000001</c:v>
                      </c:pt>
                      <c:pt idx="973">
                        <c:v>3.6159500000000002</c:v>
                      </c:pt>
                      <c:pt idx="974">
                        <c:v>3.6157699999999999</c:v>
                      </c:pt>
                      <c:pt idx="975">
                        <c:v>3.61558</c:v>
                      </c:pt>
                      <c:pt idx="976">
                        <c:v>3.6153300000000002</c:v>
                      </c:pt>
                      <c:pt idx="977">
                        <c:v>3.61517</c:v>
                      </c:pt>
                      <c:pt idx="978">
                        <c:v>3.6150199999999999</c:v>
                      </c:pt>
                      <c:pt idx="979">
                        <c:v>3.6147</c:v>
                      </c:pt>
                      <c:pt idx="980">
                        <c:v>3.6145299999999998</c:v>
                      </c:pt>
                      <c:pt idx="981">
                        <c:v>3.61436</c:v>
                      </c:pt>
                      <c:pt idx="982">
                        <c:v>3.6141000000000001</c:v>
                      </c:pt>
                      <c:pt idx="983">
                        <c:v>3.61388</c:v>
                      </c:pt>
                      <c:pt idx="984">
                        <c:v>3.6136400000000002</c:v>
                      </c:pt>
                      <c:pt idx="985">
                        <c:v>3.6134300000000001</c:v>
                      </c:pt>
                      <c:pt idx="986">
                        <c:v>3.6132499999999999</c:v>
                      </c:pt>
                      <c:pt idx="987">
                        <c:v>3.6130499999999999</c:v>
                      </c:pt>
                      <c:pt idx="988">
                        <c:v>3.6128499999999999</c:v>
                      </c:pt>
                      <c:pt idx="989">
                        <c:v>3.6126299999999998</c:v>
                      </c:pt>
                      <c:pt idx="990">
                        <c:v>3.6124100000000001</c:v>
                      </c:pt>
                      <c:pt idx="991">
                        <c:v>3.6122299999999998</c:v>
                      </c:pt>
                      <c:pt idx="992">
                        <c:v>3.6119599999999998</c:v>
                      </c:pt>
                      <c:pt idx="993">
                        <c:v>3.6117900000000001</c:v>
                      </c:pt>
                      <c:pt idx="994">
                        <c:v>3.6115499999999998</c:v>
                      </c:pt>
                      <c:pt idx="995">
                        <c:v>3.6113900000000001</c:v>
                      </c:pt>
                      <c:pt idx="996">
                        <c:v>3.6111499999999999</c:v>
                      </c:pt>
                      <c:pt idx="997">
                        <c:v>3.6109300000000002</c:v>
                      </c:pt>
                      <c:pt idx="998">
                        <c:v>3.6107499999999999</c:v>
                      </c:pt>
                      <c:pt idx="999">
                        <c:v>3.6105299999999998</c:v>
                      </c:pt>
                      <c:pt idx="1000">
                        <c:v>3.61029</c:v>
                      </c:pt>
                      <c:pt idx="1001">
                        <c:v>3.61009</c:v>
                      </c:pt>
                      <c:pt idx="1002">
                        <c:v>3.60988</c:v>
                      </c:pt>
                      <c:pt idx="1003">
                        <c:v>3.6097000000000001</c:v>
                      </c:pt>
                      <c:pt idx="1004">
                        <c:v>3.6094599999999999</c:v>
                      </c:pt>
                      <c:pt idx="1005">
                        <c:v>3.6092300000000002</c:v>
                      </c:pt>
                      <c:pt idx="1006">
                        <c:v>3.6089799999999999</c:v>
                      </c:pt>
                      <c:pt idx="1007">
                        <c:v>3.6088300000000002</c:v>
                      </c:pt>
                      <c:pt idx="1008">
                        <c:v>3.6086399999999998</c:v>
                      </c:pt>
                      <c:pt idx="1009">
                        <c:v>3.6083699999999999</c:v>
                      </c:pt>
                      <c:pt idx="1010">
                        <c:v>3.6082299999999998</c:v>
                      </c:pt>
                      <c:pt idx="1011">
                        <c:v>3.6079599999999998</c:v>
                      </c:pt>
                      <c:pt idx="1012">
                        <c:v>3.6076999999999999</c:v>
                      </c:pt>
                      <c:pt idx="1013">
                        <c:v>3.60758</c:v>
                      </c:pt>
                      <c:pt idx="1014">
                        <c:v>3.6073300000000001</c:v>
                      </c:pt>
                      <c:pt idx="1015">
                        <c:v>3.6070799999999998</c:v>
                      </c:pt>
                      <c:pt idx="1016">
                        <c:v>3.6069300000000002</c:v>
                      </c:pt>
                      <c:pt idx="1017">
                        <c:v>3.6067</c:v>
                      </c:pt>
                      <c:pt idx="1018">
                        <c:v>3.60649</c:v>
                      </c:pt>
                      <c:pt idx="1019">
                        <c:v>3.6062699999999999</c:v>
                      </c:pt>
                      <c:pt idx="1020">
                        <c:v>3.6060599999999998</c:v>
                      </c:pt>
                      <c:pt idx="1021">
                        <c:v>3.60582</c:v>
                      </c:pt>
                      <c:pt idx="1022">
                        <c:v>3.60561</c:v>
                      </c:pt>
                      <c:pt idx="1023">
                        <c:v>3.6054400000000002</c:v>
                      </c:pt>
                      <c:pt idx="1024">
                        <c:v>3.6052300000000002</c:v>
                      </c:pt>
                      <c:pt idx="1025">
                        <c:v>3.6050300000000002</c:v>
                      </c:pt>
                      <c:pt idx="1026">
                        <c:v>3.6047600000000002</c:v>
                      </c:pt>
                      <c:pt idx="1027">
                        <c:v>3.6046</c:v>
                      </c:pt>
                      <c:pt idx="1028">
                        <c:v>3.6043799999999999</c:v>
                      </c:pt>
                      <c:pt idx="1029">
                        <c:v>3.60419</c:v>
                      </c:pt>
                      <c:pt idx="1030">
                        <c:v>3.6039500000000002</c:v>
                      </c:pt>
                      <c:pt idx="1031">
                        <c:v>3.6037499999999998</c:v>
                      </c:pt>
                      <c:pt idx="1032">
                        <c:v>3.60351</c:v>
                      </c:pt>
                      <c:pt idx="1033">
                        <c:v>3.60337</c:v>
                      </c:pt>
                      <c:pt idx="1034">
                        <c:v>3.6031399999999998</c:v>
                      </c:pt>
                      <c:pt idx="1035">
                        <c:v>3.6028799999999999</c:v>
                      </c:pt>
                      <c:pt idx="1036">
                        <c:v>3.6027200000000001</c:v>
                      </c:pt>
                      <c:pt idx="1037">
                        <c:v>3.6025100000000001</c:v>
                      </c:pt>
                      <c:pt idx="1038">
                        <c:v>3.6023100000000001</c:v>
                      </c:pt>
                      <c:pt idx="1039">
                        <c:v>3.6021000000000001</c:v>
                      </c:pt>
                      <c:pt idx="1040">
                        <c:v>3.60189</c:v>
                      </c:pt>
                      <c:pt idx="1041">
                        <c:v>3.6016900000000001</c:v>
                      </c:pt>
                      <c:pt idx="1042">
                        <c:v>3.6014900000000001</c:v>
                      </c:pt>
                      <c:pt idx="1043">
                        <c:v>3.6012499999999998</c:v>
                      </c:pt>
                      <c:pt idx="1044">
                        <c:v>3.6010599999999999</c:v>
                      </c:pt>
                      <c:pt idx="1045">
                        <c:v>3.6008300000000002</c:v>
                      </c:pt>
                      <c:pt idx="1046">
                        <c:v>3.6006499999999999</c:v>
                      </c:pt>
                      <c:pt idx="1047">
                        <c:v>3.6004299999999998</c:v>
                      </c:pt>
                      <c:pt idx="1048">
                        <c:v>3.6002299999999998</c:v>
                      </c:pt>
                      <c:pt idx="1049">
                        <c:v>3.6000299999999998</c:v>
                      </c:pt>
                      <c:pt idx="1050">
                        <c:v>3.5998600000000001</c:v>
                      </c:pt>
                      <c:pt idx="1051">
                        <c:v>3.59964</c:v>
                      </c:pt>
                      <c:pt idx="1052">
                        <c:v>3.5994199999999998</c:v>
                      </c:pt>
                      <c:pt idx="1053">
                        <c:v>3.59924</c:v>
                      </c:pt>
                      <c:pt idx="1054">
                        <c:v>3.59904</c:v>
                      </c:pt>
                      <c:pt idx="1055">
                        <c:v>3.5987900000000002</c:v>
                      </c:pt>
                      <c:pt idx="1056">
                        <c:v>3.5986199999999999</c:v>
                      </c:pt>
                      <c:pt idx="1057">
                        <c:v>3.59843</c:v>
                      </c:pt>
                      <c:pt idx="1058">
                        <c:v>3.5981900000000002</c:v>
                      </c:pt>
                      <c:pt idx="1059">
                        <c:v>3.5979899999999998</c:v>
                      </c:pt>
                      <c:pt idx="1060">
                        <c:v>3.59782</c:v>
                      </c:pt>
                      <c:pt idx="1061">
                        <c:v>3.5975700000000002</c:v>
                      </c:pt>
                      <c:pt idx="1062">
                        <c:v>3.5973999999999999</c:v>
                      </c:pt>
                      <c:pt idx="1063">
                        <c:v>3.5972200000000001</c:v>
                      </c:pt>
                      <c:pt idx="1064">
                        <c:v>3.597</c:v>
                      </c:pt>
                      <c:pt idx="1065">
                        <c:v>3.5967799999999999</c:v>
                      </c:pt>
                      <c:pt idx="1066">
                        <c:v>3.59659</c:v>
                      </c:pt>
                      <c:pt idx="1067">
                        <c:v>3.5964100000000001</c:v>
                      </c:pt>
                      <c:pt idx="1068">
                        <c:v>3.5962100000000001</c:v>
                      </c:pt>
                      <c:pt idx="1069">
                        <c:v>3.59598</c:v>
                      </c:pt>
                      <c:pt idx="1070">
                        <c:v>3.59579</c:v>
                      </c:pt>
                      <c:pt idx="1071">
                        <c:v>3.5956199999999998</c:v>
                      </c:pt>
                      <c:pt idx="1072">
                        <c:v>3.5954199999999998</c:v>
                      </c:pt>
                      <c:pt idx="1073">
                        <c:v>3.5952199999999999</c:v>
                      </c:pt>
                      <c:pt idx="1074">
                        <c:v>3.5949900000000001</c:v>
                      </c:pt>
                      <c:pt idx="1075">
                        <c:v>3.5948000000000002</c:v>
                      </c:pt>
                      <c:pt idx="1076">
                        <c:v>3.5946199999999999</c:v>
                      </c:pt>
                      <c:pt idx="1077">
                        <c:v>3.5943999999999998</c:v>
                      </c:pt>
                      <c:pt idx="1078">
                        <c:v>3.59422</c:v>
                      </c:pt>
                      <c:pt idx="1079">
                        <c:v>3.5940400000000001</c:v>
                      </c:pt>
                      <c:pt idx="1080">
                        <c:v>3.59382</c:v>
                      </c:pt>
                      <c:pt idx="1081">
                        <c:v>3.5936400000000002</c:v>
                      </c:pt>
                      <c:pt idx="1082">
                        <c:v>3.5934200000000001</c:v>
                      </c:pt>
                      <c:pt idx="1083">
                        <c:v>3.5932400000000002</c:v>
                      </c:pt>
                      <c:pt idx="1084">
                        <c:v>3.5930300000000002</c:v>
                      </c:pt>
                      <c:pt idx="1085">
                        <c:v>3.5928599999999999</c:v>
                      </c:pt>
                      <c:pt idx="1086">
                        <c:v>3.5926499999999999</c:v>
                      </c:pt>
                      <c:pt idx="1087">
                        <c:v>3.5924800000000001</c:v>
                      </c:pt>
                      <c:pt idx="1088">
                        <c:v>3.5922700000000001</c:v>
                      </c:pt>
                      <c:pt idx="1089">
                        <c:v>3.59206</c:v>
                      </c:pt>
                      <c:pt idx="1090">
                        <c:v>3.5918800000000002</c:v>
                      </c:pt>
                      <c:pt idx="1091">
                        <c:v>3.5916999999999999</c:v>
                      </c:pt>
                      <c:pt idx="1092">
                        <c:v>3.59151</c:v>
                      </c:pt>
                      <c:pt idx="1093">
                        <c:v>3.5913200000000001</c:v>
                      </c:pt>
                      <c:pt idx="1094">
                        <c:v>3.5911300000000002</c:v>
                      </c:pt>
                      <c:pt idx="1095">
                        <c:v>3.5909300000000002</c:v>
                      </c:pt>
                      <c:pt idx="1096">
                        <c:v>3.5907300000000002</c:v>
                      </c:pt>
                      <c:pt idx="1097">
                        <c:v>3.5905300000000002</c:v>
                      </c:pt>
                      <c:pt idx="1098">
                        <c:v>3.5903499999999999</c:v>
                      </c:pt>
                      <c:pt idx="1099">
                        <c:v>3.59016</c:v>
                      </c:pt>
                      <c:pt idx="1100">
                        <c:v>3.5899899999999998</c:v>
                      </c:pt>
                      <c:pt idx="1101">
                        <c:v>3.5897999999999999</c:v>
                      </c:pt>
                      <c:pt idx="1102">
                        <c:v>3.5895999999999999</c:v>
                      </c:pt>
                      <c:pt idx="1103">
                        <c:v>3.58941</c:v>
                      </c:pt>
                      <c:pt idx="1104">
                        <c:v>3.5892400000000002</c:v>
                      </c:pt>
                      <c:pt idx="1105">
                        <c:v>3.5890200000000001</c:v>
                      </c:pt>
                      <c:pt idx="1106">
                        <c:v>3.5888399999999998</c:v>
                      </c:pt>
                      <c:pt idx="1107">
                        <c:v>3.58866</c:v>
                      </c:pt>
                      <c:pt idx="1108">
                        <c:v>3.58847</c:v>
                      </c:pt>
                      <c:pt idx="1109">
                        <c:v>3.5882999999999998</c:v>
                      </c:pt>
                      <c:pt idx="1110">
                        <c:v>3.58813</c:v>
                      </c:pt>
                      <c:pt idx="1111">
                        <c:v>3.5879300000000001</c:v>
                      </c:pt>
                      <c:pt idx="1112">
                        <c:v>3.5877300000000001</c:v>
                      </c:pt>
                      <c:pt idx="1113">
                        <c:v>3.5875599999999999</c:v>
                      </c:pt>
                      <c:pt idx="1114">
                        <c:v>3.5873699999999999</c:v>
                      </c:pt>
                      <c:pt idx="1115">
                        <c:v>3.5871900000000001</c:v>
                      </c:pt>
                      <c:pt idx="1116">
                        <c:v>3.5870000000000002</c:v>
                      </c:pt>
                      <c:pt idx="1117">
                        <c:v>3.5868199999999999</c:v>
                      </c:pt>
                      <c:pt idx="1118">
                        <c:v>3.58663</c:v>
                      </c:pt>
                      <c:pt idx="1119">
                        <c:v>3.5864500000000001</c:v>
                      </c:pt>
                      <c:pt idx="1120">
                        <c:v>3.5862599999999998</c:v>
                      </c:pt>
                      <c:pt idx="1121">
                        <c:v>3.5860599999999998</c:v>
                      </c:pt>
                      <c:pt idx="1122">
                        <c:v>3.58588</c:v>
                      </c:pt>
                      <c:pt idx="1123">
                        <c:v>3.5857199999999998</c:v>
                      </c:pt>
                      <c:pt idx="1124">
                        <c:v>3.58555</c:v>
                      </c:pt>
                      <c:pt idx="1125">
                        <c:v>3.5853299999999999</c:v>
                      </c:pt>
                      <c:pt idx="1126">
                        <c:v>3.5851700000000002</c:v>
                      </c:pt>
                      <c:pt idx="1127">
                        <c:v>3.5849899999999999</c:v>
                      </c:pt>
                      <c:pt idx="1128">
                        <c:v>3.5847899999999999</c:v>
                      </c:pt>
                      <c:pt idx="1129">
                        <c:v>3.5846499999999999</c:v>
                      </c:pt>
                      <c:pt idx="1130">
                        <c:v>3.5844200000000002</c:v>
                      </c:pt>
                      <c:pt idx="1131">
                        <c:v>3.58426</c:v>
                      </c:pt>
                      <c:pt idx="1132">
                        <c:v>3.5840800000000002</c:v>
                      </c:pt>
                      <c:pt idx="1133">
                        <c:v>3.5839099999999999</c:v>
                      </c:pt>
                      <c:pt idx="1134">
                        <c:v>3.58372</c:v>
                      </c:pt>
                      <c:pt idx="1135">
                        <c:v>3.5835599999999999</c:v>
                      </c:pt>
                      <c:pt idx="1136">
                        <c:v>3.5833699999999999</c:v>
                      </c:pt>
                      <c:pt idx="1137">
                        <c:v>3.5832000000000002</c:v>
                      </c:pt>
                      <c:pt idx="1138">
                        <c:v>3.5830000000000002</c:v>
                      </c:pt>
                      <c:pt idx="1139">
                        <c:v>3.5828500000000001</c:v>
                      </c:pt>
                      <c:pt idx="1140">
                        <c:v>3.5826699999999998</c:v>
                      </c:pt>
                      <c:pt idx="1141">
                        <c:v>3.5824799999999999</c:v>
                      </c:pt>
                      <c:pt idx="1142">
                        <c:v>3.5823</c:v>
                      </c:pt>
                      <c:pt idx="1143">
                        <c:v>3.5821100000000001</c:v>
                      </c:pt>
                      <c:pt idx="1144">
                        <c:v>3.58195</c:v>
                      </c:pt>
                      <c:pt idx="1145">
                        <c:v>3.5817700000000001</c:v>
                      </c:pt>
                      <c:pt idx="1146">
                        <c:v>3.5815999999999999</c:v>
                      </c:pt>
                      <c:pt idx="1147">
                        <c:v>3.58141</c:v>
                      </c:pt>
                      <c:pt idx="1148">
                        <c:v>3.5812499999999998</c:v>
                      </c:pt>
                      <c:pt idx="1149">
                        <c:v>3.58107</c:v>
                      </c:pt>
                      <c:pt idx="1150">
                        <c:v>3.5808900000000001</c:v>
                      </c:pt>
                      <c:pt idx="1151">
                        <c:v>3.5807199999999999</c:v>
                      </c:pt>
                      <c:pt idx="1152">
                        <c:v>3.5805500000000001</c:v>
                      </c:pt>
                      <c:pt idx="1153">
                        <c:v>3.5803699999999998</c:v>
                      </c:pt>
                      <c:pt idx="1154">
                        <c:v>3.58019</c:v>
                      </c:pt>
                      <c:pt idx="1155">
                        <c:v>3.5800299999999998</c:v>
                      </c:pt>
                      <c:pt idx="1156">
                        <c:v>3.57985</c:v>
                      </c:pt>
                      <c:pt idx="1157">
                        <c:v>3.5796899999999998</c:v>
                      </c:pt>
                      <c:pt idx="1158">
                        <c:v>3.57951</c:v>
                      </c:pt>
                      <c:pt idx="1159">
                        <c:v>3.5793400000000002</c:v>
                      </c:pt>
                      <c:pt idx="1160">
                        <c:v>3.57917</c:v>
                      </c:pt>
                      <c:pt idx="1161">
                        <c:v>3.5790000000000002</c:v>
                      </c:pt>
                      <c:pt idx="1162">
                        <c:v>3.5788099999999998</c:v>
                      </c:pt>
                      <c:pt idx="1163">
                        <c:v>3.5786500000000001</c:v>
                      </c:pt>
                      <c:pt idx="1164">
                        <c:v>3.5784699999999998</c:v>
                      </c:pt>
                      <c:pt idx="1165">
                        <c:v>3.5783</c:v>
                      </c:pt>
                      <c:pt idx="1166">
                        <c:v>3.5781499999999999</c:v>
                      </c:pt>
                      <c:pt idx="1167">
                        <c:v>3.5779700000000001</c:v>
                      </c:pt>
                      <c:pt idx="1168">
                        <c:v>3.5777899999999998</c:v>
                      </c:pt>
                      <c:pt idx="1169">
                        <c:v>3.57762</c:v>
                      </c:pt>
                      <c:pt idx="1170">
                        <c:v>3.5774400000000002</c:v>
                      </c:pt>
                      <c:pt idx="1171">
                        <c:v>3.57728</c:v>
                      </c:pt>
                      <c:pt idx="1172">
                        <c:v>3.5771199999999999</c:v>
                      </c:pt>
                      <c:pt idx="1173">
                        <c:v>3.5769299999999999</c:v>
                      </c:pt>
                      <c:pt idx="1174">
                        <c:v>3.5767799999999998</c:v>
                      </c:pt>
                      <c:pt idx="1175">
                        <c:v>3.5766100000000001</c:v>
                      </c:pt>
                      <c:pt idx="1176">
                        <c:v>3.5764399999999998</c:v>
                      </c:pt>
                      <c:pt idx="1177">
                        <c:v>3.5762499999999999</c:v>
                      </c:pt>
                      <c:pt idx="1178">
                        <c:v>3.5760999999999998</c:v>
                      </c:pt>
                      <c:pt idx="1179">
                        <c:v>3.57592</c:v>
                      </c:pt>
                      <c:pt idx="1180">
                        <c:v>3.5757500000000002</c:v>
                      </c:pt>
                      <c:pt idx="1181">
                        <c:v>3.57558</c:v>
                      </c:pt>
                      <c:pt idx="1182">
                        <c:v>3.5754100000000002</c:v>
                      </c:pt>
                      <c:pt idx="1183">
                        <c:v>3.57524</c:v>
                      </c:pt>
                      <c:pt idx="1184">
                        <c:v>3.5750899999999999</c:v>
                      </c:pt>
                      <c:pt idx="1185">
                        <c:v>3.57491</c:v>
                      </c:pt>
                      <c:pt idx="1186">
                        <c:v>3.5747399999999998</c:v>
                      </c:pt>
                      <c:pt idx="1187">
                        <c:v>3.57457</c:v>
                      </c:pt>
                      <c:pt idx="1188">
                        <c:v>3.5744099999999999</c:v>
                      </c:pt>
                      <c:pt idx="1189">
                        <c:v>3.57423</c:v>
                      </c:pt>
                      <c:pt idx="1190">
                        <c:v>3.5740699999999999</c:v>
                      </c:pt>
                      <c:pt idx="1191">
                        <c:v>3.5739100000000001</c:v>
                      </c:pt>
                      <c:pt idx="1192">
                        <c:v>3.5737299999999999</c:v>
                      </c:pt>
                      <c:pt idx="1193">
                        <c:v>3.5735700000000001</c:v>
                      </c:pt>
                      <c:pt idx="1194">
                        <c:v>3.5733999999999999</c:v>
                      </c:pt>
                      <c:pt idx="1195">
                        <c:v>3.5732300000000001</c:v>
                      </c:pt>
                      <c:pt idx="1196">
                        <c:v>3.5730599999999999</c:v>
                      </c:pt>
                      <c:pt idx="1197">
                        <c:v>3.5729000000000002</c:v>
                      </c:pt>
                      <c:pt idx="1198">
                        <c:v>3.57274</c:v>
                      </c:pt>
                      <c:pt idx="1199">
                        <c:v>3.5725699999999998</c:v>
                      </c:pt>
                      <c:pt idx="1200">
                        <c:v>3.57239</c:v>
                      </c:pt>
                      <c:pt idx="1201">
                        <c:v>3.5722299999999998</c:v>
                      </c:pt>
                      <c:pt idx="1202">
                        <c:v>3.5720700000000001</c:v>
                      </c:pt>
                      <c:pt idx="1203">
                        <c:v>3.5718999999999999</c:v>
                      </c:pt>
                      <c:pt idx="1204">
                        <c:v>3.57172</c:v>
                      </c:pt>
                      <c:pt idx="1205">
                        <c:v>3.5715699999999999</c:v>
                      </c:pt>
                      <c:pt idx="1206">
                        <c:v>3.5714000000000001</c:v>
                      </c:pt>
                      <c:pt idx="1207">
                        <c:v>3.5712199999999998</c:v>
                      </c:pt>
                      <c:pt idx="1208">
                        <c:v>3.5710600000000001</c:v>
                      </c:pt>
                      <c:pt idx="1209">
                        <c:v>3.5708799999999998</c:v>
                      </c:pt>
                      <c:pt idx="1210">
                        <c:v>3.5707200000000001</c:v>
                      </c:pt>
                      <c:pt idx="1211">
                        <c:v>3.57056</c:v>
                      </c:pt>
                      <c:pt idx="1212">
                        <c:v>3.5703800000000001</c:v>
                      </c:pt>
                      <c:pt idx="1213">
                        <c:v>3.57023</c:v>
                      </c:pt>
                      <c:pt idx="1214">
                        <c:v>3.5700500000000002</c:v>
                      </c:pt>
                      <c:pt idx="1215">
                        <c:v>3.5698799999999999</c:v>
                      </c:pt>
                      <c:pt idx="1216">
                        <c:v>3.5697100000000002</c:v>
                      </c:pt>
                      <c:pt idx="1217">
                        <c:v>3.56955</c:v>
                      </c:pt>
                      <c:pt idx="1218">
                        <c:v>3.5693800000000002</c:v>
                      </c:pt>
                      <c:pt idx="1219">
                        <c:v>3.56921</c:v>
                      </c:pt>
                      <c:pt idx="1220">
                        <c:v>3.5690499999999998</c:v>
                      </c:pt>
                      <c:pt idx="1221">
                        <c:v>3.5688800000000001</c:v>
                      </c:pt>
                      <c:pt idx="1222">
                        <c:v>3.5687199999999999</c:v>
                      </c:pt>
                      <c:pt idx="1223">
                        <c:v>3.5685500000000001</c:v>
                      </c:pt>
                      <c:pt idx="1224">
                        <c:v>3.5683699999999998</c:v>
                      </c:pt>
                      <c:pt idx="1225">
                        <c:v>3.5682100000000001</c:v>
                      </c:pt>
                      <c:pt idx="1226">
                        <c:v>3.5680399999999999</c:v>
                      </c:pt>
                      <c:pt idx="1227">
                        <c:v>3.5678700000000001</c:v>
                      </c:pt>
                      <c:pt idx="1228">
                        <c:v>3.5676999999999999</c:v>
                      </c:pt>
                      <c:pt idx="1229">
                        <c:v>3.5675300000000001</c:v>
                      </c:pt>
                      <c:pt idx="1230">
                        <c:v>3.5673599999999999</c:v>
                      </c:pt>
                      <c:pt idx="1231">
                        <c:v>3.5671900000000001</c:v>
                      </c:pt>
                      <c:pt idx="1232">
                        <c:v>3.5670199999999999</c:v>
                      </c:pt>
                      <c:pt idx="1233">
                        <c:v>3.56684</c:v>
                      </c:pt>
                      <c:pt idx="1234">
                        <c:v>3.5666799999999999</c:v>
                      </c:pt>
                      <c:pt idx="1235">
                        <c:v>3.5665100000000001</c:v>
                      </c:pt>
                      <c:pt idx="1236">
                        <c:v>3.5663399999999998</c:v>
                      </c:pt>
                      <c:pt idx="1237">
                        <c:v>3.56616</c:v>
                      </c:pt>
                      <c:pt idx="1238">
                        <c:v>3.5659999999999998</c:v>
                      </c:pt>
                      <c:pt idx="1239">
                        <c:v>3.56582</c:v>
                      </c:pt>
                      <c:pt idx="1240">
                        <c:v>3.5656500000000002</c:v>
                      </c:pt>
                      <c:pt idx="1241">
                        <c:v>3.56548</c:v>
                      </c:pt>
                      <c:pt idx="1242">
                        <c:v>3.5653000000000001</c:v>
                      </c:pt>
                      <c:pt idx="1243">
                        <c:v>3.5651299999999999</c:v>
                      </c:pt>
                      <c:pt idx="1244">
                        <c:v>3.5649500000000001</c:v>
                      </c:pt>
                      <c:pt idx="1245">
                        <c:v>3.5647700000000002</c:v>
                      </c:pt>
                      <c:pt idx="1246">
                        <c:v>3.5646100000000001</c:v>
                      </c:pt>
                      <c:pt idx="1247">
                        <c:v>3.5644300000000002</c:v>
                      </c:pt>
                      <c:pt idx="1248">
                        <c:v>3.5642499999999999</c:v>
                      </c:pt>
                      <c:pt idx="1249">
                        <c:v>3.5640800000000001</c:v>
                      </c:pt>
                      <c:pt idx="1250">
                        <c:v>3.5639099999999999</c:v>
                      </c:pt>
                      <c:pt idx="1251">
                        <c:v>3.56372</c:v>
                      </c:pt>
                      <c:pt idx="1252">
                        <c:v>3.5635500000000002</c:v>
                      </c:pt>
                      <c:pt idx="1253">
                        <c:v>3.56338</c:v>
                      </c:pt>
                      <c:pt idx="1254">
                        <c:v>3.5631900000000001</c:v>
                      </c:pt>
                      <c:pt idx="1255">
                        <c:v>3.5630099999999998</c:v>
                      </c:pt>
                      <c:pt idx="1256">
                        <c:v>3.5628299999999999</c:v>
                      </c:pt>
                      <c:pt idx="1257">
                        <c:v>3.5626500000000001</c:v>
                      </c:pt>
                      <c:pt idx="1258">
                        <c:v>3.5624699999999998</c:v>
                      </c:pt>
                      <c:pt idx="1259">
                        <c:v>3.5623</c:v>
                      </c:pt>
                      <c:pt idx="1260">
                        <c:v>3.5621200000000002</c:v>
                      </c:pt>
                      <c:pt idx="1261">
                        <c:v>3.5619299999999998</c:v>
                      </c:pt>
                      <c:pt idx="1262">
                        <c:v>3.5617399999999999</c:v>
                      </c:pt>
                      <c:pt idx="1263">
                        <c:v>3.5615700000000001</c:v>
                      </c:pt>
                      <c:pt idx="1264">
                        <c:v>3.5613800000000002</c:v>
                      </c:pt>
                      <c:pt idx="1265">
                        <c:v>3.5611899999999999</c:v>
                      </c:pt>
                      <c:pt idx="1266">
                        <c:v>3.56101</c:v>
                      </c:pt>
                      <c:pt idx="1267">
                        <c:v>3.5608200000000001</c:v>
                      </c:pt>
                      <c:pt idx="1268">
                        <c:v>3.5606399999999998</c:v>
                      </c:pt>
                      <c:pt idx="1269">
                        <c:v>3.5604499999999999</c:v>
                      </c:pt>
                      <c:pt idx="1270">
                        <c:v>3.56027</c:v>
                      </c:pt>
                      <c:pt idx="1271">
                        <c:v>3.5600800000000001</c:v>
                      </c:pt>
                      <c:pt idx="1272">
                        <c:v>3.5598800000000002</c:v>
                      </c:pt>
                      <c:pt idx="1273">
                        <c:v>3.5596899999999998</c:v>
                      </c:pt>
                      <c:pt idx="1274">
                        <c:v>3.55951</c:v>
                      </c:pt>
                      <c:pt idx="1275">
                        <c:v>3.5592999999999999</c:v>
                      </c:pt>
                      <c:pt idx="1276">
                        <c:v>3.5591300000000001</c:v>
                      </c:pt>
                      <c:pt idx="1277">
                        <c:v>3.5589200000000001</c:v>
                      </c:pt>
                      <c:pt idx="1278">
                        <c:v>3.5587300000000002</c:v>
                      </c:pt>
                      <c:pt idx="1279">
                        <c:v>3.5585300000000002</c:v>
                      </c:pt>
                      <c:pt idx="1280">
                        <c:v>3.5583399999999998</c:v>
                      </c:pt>
                      <c:pt idx="1281">
                        <c:v>3.5581399999999999</c:v>
                      </c:pt>
                      <c:pt idx="1282">
                        <c:v>3.5579399999999999</c:v>
                      </c:pt>
                      <c:pt idx="1283">
                        <c:v>3.5577399999999999</c:v>
                      </c:pt>
                      <c:pt idx="1284">
                        <c:v>3.55755</c:v>
                      </c:pt>
                      <c:pt idx="1285">
                        <c:v>3.5573399999999999</c:v>
                      </c:pt>
                      <c:pt idx="1286">
                        <c:v>3.55714</c:v>
                      </c:pt>
                      <c:pt idx="1287">
                        <c:v>3.5569299999999999</c:v>
                      </c:pt>
                      <c:pt idx="1288">
                        <c:v>3.5567299999999999</c:v>
                      </c:pt>
                      <c:pt idx="1289">
                        <c:v>3.5565199999999999</c:v>
                      </c:pt>
                      <c:pt idx="1290">
                        <c:v>3.5563099999999999</c:v>
                      </c:pt>
                      <c:pt idx="1291">
                        <c:v>3.5560999999999998</c:v>
                      </c:pt>
                      <c:pt idx="1292">
                        <c:v>3.5558900000000002</c:v>
                      </c:pt>
                      <c:pt idx="1293">
                        <c:v>3.5556800000000002</c:v>
                      </c:pt>
                      <c:pt idx="1294">
                        <c:v>3.5554800000000002</c:v>
                      </c:pt>
                      <c:pt idx="1295">
                        <c:v>3.55525</c:v>
                      </c:pt>
                      <c:pt idx="1296">
                        <c:v>3.55504</c:v>
                      </c:pt>
                      <c:pt idx="1297">
                        <c:v>3.5548299999999999</c:v>
                      </c:pt>
                      <c:pt idx="1298">
                        <c:v>3.5546099999999998</c:v>
                      </c:pt>
                      <c:pt idx="1299">
                        <c:v>3.5543900000000002</c:v>
                      </c:pt>
                      <c:pt idx="1300">
                        <c:v>3.5541700000000001</c:v>
                      </c:pt>
                      <c:pt idx="1301">
                        <c:v>3.55396</c:v>
                      </c:pt>
                      <c:pt idx="1302">
                        <c:v>3.5537299999999998</c:v>
                      </c:pt>
                      <c:pt idx="1303">
                        <c:v>3.5535100000000002</c:v>
                      </c:pt>
                      <c:pt idx="1304">
                        <c:v>3.55328</c:v>
                      </c:pt>
                      <c:pt idx="1305">
                        <c:v>3.5530499999999998</c:v>
                      </c:pt>
                      <c:pt idx="1306">
                        <c:v>3.5528300000000002</c:v>
                      </c:pt>
                      <c:pt idx="1307">
                        <c:v>3.5525899999999999</c:v>
                      </c:pt>
                      <c:pt idx="1308">
                        <c:v>3.5523699999999998</c:v>
                      </c:pt>
                      <c:pt idx="1309">
                        <c:v>3.55213</c:v>
                      </c:pt>
                      <c:pt idx="1310">
                        <c:v>3.5519099999999999</c:v>
                      </c:pt>
                      <c:pt idx="1311">
                        <c:v>3.5516700000000001</c:v>
                      </c:pt>
                      <c:pt idx="1312">
                        <c:v>3.5514199999999998</c:v>
                      </c:pt>
                      <c:pt idx="1313">
                        <c:v>3.5512000000000001</c:v>
                      </c:pt>
                      <c:pt idx="1314">
                        <c:v>3.5509499999999998</c:v>
                      </c:pt>
                      <c:pt idx="1315">
                        <c:v>3.55071</c:v>
                      </c:pt>
                      <c:pt idx="1316">
                        <c:v>3.5504600000000002</c:v>
                      </c:pt>
                      <c:pt idx="1317">
                        <c:v>3.5502099999999999</c:v>
                      </c:pt>
                      <c:pt idx="1318">
                        <c:v>3.5499700000000001</c:v>
                      </c:pt>
                      <c:pt idx="1319">
                        <c:v>3.5497100000000001</c:v>
                      </c:pt>
                      <c:pt idx="1320">
                        <c:v>3.5494699999999999</c:v>
                      </c:pt>
                      <c:pt idx="1321">
                        <c:v>3.54922</c:v>
                      </c:pt>
                      <c:pt idx="1322">
                        <c:v>3.5489600000000001</c:v>
                      </c:pt>
                      <c:pt idx="1323">
                        <c:v>3.5487000000000002</c:v>
                      </c:pt>
                      <c:pt idx="1324">
                        <c:v>3.5484399999999998</c:v>
                      </c:pt>
                      <c:pt idx="1325">
                        <c:v>3.54819</c:v>
                      </c:pt>
                      <c:pt idx="1326">
                        <c:v>3.54792</c:v>
                      </c:pt>
                      <c:pt idx="1327">
                        <c:v>3.54766</c:v>
                      </c:pt>
                      <c:pt idx="1328">
                        <c:v>3.54739</c:v>
                      </c:pt>
                      <c:pt idx="1329">
                        <c:v>3.5471200000000001</c:v>
                      </c:pt>
                      <c:pt idx="1330">
                        <c:v>3.5468500000000001</c:v>
                      </c:pt>
                      <c:pt idx="1331">
                        <c:v>3.5465800000000001</c:v>
                      </c:pt>
                      <c:pt idx="1332">
                        <c:v>3.5463100000000001</c:v>
                      </c:pt>
                      <c:pt idx="1333">
                        <c:v>3.54603</c:v>
                      </c:pt>
                      <c:pt idx="1334">
                        <c:v>3.54575</c:v>
                      </c:pt>
                      <c:pt idx="1335">
                        <c:v>3.5454699999999999</c:v>
                      </c:pt>
                      <c:pt idx="1336">
                        <c:v>3.5451899999999998</c:v>
                      </c:pt>
                      <c:pt idx="1337">
                        <c:v>3.5449000000000002</c:v>
                      </c:pt>
                      <c:pt idx="1338">
                        <c:v>3.5446200000000001</c:v>
                      </c:pt>
                      <c:pt idx="1339">
                        <c:v>3.54433</c:v>
                      </c:pt>
                      <c:pt idx="1340">
                        <c:v>3.5440499999999999</c:v>
                      </c:pt>
                      <c:pt idx="1341">
                        <c:v>3.5437500000000002</c:v>
                      </c:pt>
                      <c:pt idx="1342">
                        <c:v>3.5434600000000001</c:v>
                      </c:pt>
                      <c:pt idx="1343">
                        <c:v>3.5431599999999999</c:v>
                      </c:pt>
                      <c:pt idx="1344">
                        <c:v>3.5428600000000001</c:v>
                      </c:pt>
                      <c:pt idx="1345">
                        <c:v>3.5425599999999999</c:v>
                      </c:pt>
                      <c:pt idx="1346">
                        <c:v>3.5422500000000001</c:v>
                      </c:pt>
                      <c:pt idx="1347">
                        <c:v>3.5419499999999999</c:v>
                      </c:pt>
                      <c:pt idx="1348">
                        <c:v>3.5416300000000001</c:v>
                      </c:pt>
                      <c:pt idx="1349">
                        <c:v>3.5413199999999998</c:v>
                      </c:pt>
                      <c:pt idx="1350">
                        <c:v>3.54101</c:v>
                      </c:pt>
                      <c:pt idx="1351">
                        <c:v>3.5407000000000002</c:v>
                      </c:pt>
                      <c:pt idx="1352">
                        <c:v>3.5403799999999999</c:v>
                      </c:pt>
                      <c:pt idx="1353">
                        <c:v>3.54006</c:v>
                      </c:pt>
                      <c:pt idx="1354">
                        <c:v>3.5397400000000001</c:v>
                      </c:pt>
                      <c:pt idx="1355">
                        <c:v>3.5394100000000002</c:v>
                      </c:pt>
                      <c:pt idx="1356">
                        <c:v>3.5390799999999998</c:v>
                      </c:pt>
                      <c:pt idx="1357">
                        <c:v>3.5387599999999999</c:v>
                      </c:pt>
                      <c:pt idx="1358">
                        <c:v>3.53843</c:v>
                      </c:pt>
                      <c:pt idx="1359">
                        <c:v>3.53809</c:v>
                      </c:pt>
                      <c:pt idx="1360">
                        <c:v>3.53776</c:v>
                      </c:pt>
                      <c:pt idx="1361">
                        <c:v>3.5374099999999999</c:v>
                      </c:pt>
                      <c:pt idx="1362">
                        <c:v>3.53708</c:v>
                      </c:pt>
                      <c:pt idx="1363">
                        <c:v>3.5367299999999999</c:v>
                      </c:pt>
                      <c:pt idx="1364">
                        <c:v>3.5363799999999999</c:v>
                      </c:pt>
                      <c:pt idx="1365">
                        <c:v>3.5360399999999998</c:v>
                      </c:pt>
                      <c:pt idx="1366">
                        <c:v>3.5356800000000002</c:v>
                      </c:pt>
                      <c:pt idx="1367">
                        <c:v>3.5353300000000001</c:v>
                      </c:pt>
                      <c:pt idx="1368">
                        <c:v>3.5349699999999999</c:v>
                      </c:pt>
                      <c:pt idx="1369">
                        <c:v>3.5346199999999999</c:v>
                      </c:pt>
                      <c:pt idx="1370">
                        <c:v>3.5342600000000002</c:v>
                      </c:pt>
                      <c:pt idx="1371">
                        <c:v>3.5339</c:v>
                      </c:pt>
                      <c:pt idx="1372">
                        <c:v>3.5335299999999998</c:v>
                      </c:pt>
                      <c:pt idx="1373">
                        <c:v>3.5331600000000001</c:v>
                      </c:pt>
                      <c:pt idx="1374">
                        <c:v>3.5327899999999999</c:v>
                      </c:pt>
                      <c:pt idx="1375">
                        <c:v>3.5324200000000001</c:v>
                      </c:pt>
                      <c:pt idx="1376">
                        <c:v>3.5320399999999998</c:v>
                      </c:pt>
                      <c:pt idx="1377">
                        <c:v>3.5316700000000001</c:v>
                      </c:pt>
                      <c:pt idx="1378">
                        <c:v>3.5312899999999998</c:v>
                      </c:pt>
                      <c:pt idx="1379">
                        <c:v>3.53091</c:v>
                      </c:pt>
                      <c:pt idx="1380">
                        <c:v>3.5305300000000002</c:v>
                      </c:pt>
                      <c:pt idx="1381">
                        <c:v>3.5301399999999998</c:v>
                      </c:pt>
                      <c:pt idx="1382">
                        <c:v>3.5297499999999999</c:v>
                      </c:pt>
                      <c:pt idx="1383">
                        <c:v>3.5293600000000001</c:v>
                      </c:pt>
                      <c:pt idx="1384">
                        <c:v>3.5289700000000002</c:v>
                      </c:pt>
                      <c:pt idx="1385">
                        <c:v>3.5285700000000002</c:v>
                      </c:pt>
                      <c:pt idx="1386">
                        <c:v>3.5281699999999998</c:v>
                      </c:pt>
                      <c:pt idx="1387">
                        <c:v>3.5277699999999999</c:v>
                      </c:pt>
                      <c:pt idx="1388">
                        <c:v>3.5273699999999999</c:v>
                      </c:pt>
                      <c:pt idx="1389">
                        <c:v>3.5269599999999999</c:v>
                      </c:pt>
                      <c:pt idx="1390">
                        <c:v>3.5265599999999999</c:v>
                      </c:pt>
                      <c:pt idx="1391">
                        <c:v>3.5261499999999999</c:v>
                      </c:pt>
                      <c:pt idx="1392">
                        <c:v>3.5257399999999999</c:v>
                      </c:pt>
                      <c:pt idx="1393">
                        <c:v>3.5253199999999998</c:v>
                      </c:pt>
                      <c:pt idx="1394">
                        <c:v>3.5249100000000002</c:v>
                      </c:pt>
                      <c:pt idx="1395">
                        <c:v>3.5244900000000001</c:v>
                      </c:pt>
                      <c:pt idx="1396">
                        <c:v>3.52407</c:v>
                      </c:pt>
                      <c:pt idx="1397">
                        <c:v>3.5236499999999999</c:v>
                      </c:pt>
                      <c:pt idx="1398">
                        <c:v>3.5232299999999999</c:v>
                      </c:pt>
                      <c:pt idx="1399">
                        <c:v>3.5228000000000002</c:v>
                      </c:pt>
                      <c:pt idx="1400">
                        <c:v>3.52237</c:v>
                      </c:pt>
                      <c:pt idx="1401">
                        <c:v>3.5219399999999998</c:v>
                      </c:pt>
                      <c:pt idx="1402">
                        <c:v>3.5215100000000001</c:v>
                      </c:pt>
                      <c:pt idx="1403">
                        <c:v>3.5210699999999999</c:v>
                      </c:pt>
                      <c:pt idx="1404">
                        <c:v>3.5206400000000002</c:v>
                      </c:pt>
                      <c:pt idx="1405">
                        <c:v>3.5202</c:v>
                      </c:pt>
                      <c:pt idx="1406">
                        <c:v>3.5197600000000002</c:v>
                      </c:pt>
                      <c:pt idx="1407">
                        <c:v>3.51932</c:v>
                      </c:pt>
                      <c:pt idx="1408">
                        <c:v>3.5188799999999998</c:v>
                      </c:pt>
                      <c:pt idx="1409">
                        <c:v>3.5184299999999999</c:v>
                      </c:pt>
                      <c:pt idx="1410">
                        <c:v>3.5179800000000001</c:v>
                      </c:pt>
                      <c:pt idx="1411">
                        <c:v>3.5175399999999999</c:v>
                      </c:pt>
                      <c:pt idx="1412">
                        <c:v>3.51709</c:v>
                      </c:pt>
                      <c:pt idx="1413">
                        <c:v>3.5166300000000001</c:v>
                      </c:pt>
                      <c:pt idx="1414">
                        <c:v>3.5161799999999999</c:v>
                      </c:pt>
                      <c:pt idx="1415">
                        <c:v>3.51572</c:v>
                      </c:pt>
                      <c:pt idx="1416">
                        <c:v>3.5152600000000001</c:v>
                      </c:pt>
                      <c:pt idx="1417">
                        <c:v>3.5148100000000002</c:v>
                      </c:pt>
                      <c:pt idx="1418">
                        <c:v>3.5143399999999998</c:v>
                      </c:pt>
                      <c:pt idx="1419">
                        <c:v>3.5138799999999999</c:v>
                      </c:pt>
                      <c:pt idx="1420">
                        <c:v>3.5134099999999999</c:v>
                      </c:pt>
                      <c:pt idx="1421">
                        <c:v>3.51295</c:v>
                      </c:pt>
                      <c:pt idx="1422">
                        <c:v>3.51248</c:v>
                      </c:pt>
                      <c:pt idx="1423">
                        <c:v>3.5120100000000001</c:v>
                      </c:pt>
                      <c:pt idx="1424">
                        <c:v>3.5115400000000001</c:v>
                      </c:pt>
                      <c:pt idx="1425">
                        <c:v>3.5110700000000001</c:v>
                      </c:pt>
                      <c:pt idx="1426">
                        <c:v>3.5106000000000002</c:v>
                      </c:pt>
                      <c:pt idx="1427">
                        <c:v>3.5101200000000001</c:v>
                      </c:pt>
                      <c:pt idx="1428">
                        <c:v>3.5096400000000001</c:v>
                      </c:pt>
                      <c:pt idx="1429">
                        <c:v>3.5091600000000001</c:v>
                      </c:pt>
                      <c:pt idx="1430">
                        <c:v>3.5086900000000001</c:v>
                      </c:pt>
                      <c:pt idx="1431">
                        <c:v>3.5082100000000001</c:v>
                      </c:pt>
                      <c:pt idx="1432">
                        <c:v>3.5077199999999999</c:v>
                      </c:pt>
                      <c:pt idx="1433">
                        <c:v>3.5072399999999999</c:v>
                      </c:pt>
                      <c:pt idx="1434">
                        <c:v>3.5067599999999999</c:v>
                      </c:pt>
                      <c:pt idx="1435">
                        <c:v>3.5062700000000002</c:v>
                      </c:pt>
                      <c:pt idx="1436">
                        <c:v>3.5057800000000001</c:v>
                      </c:pt>
                      <c:pt idx="1437">
                        <c:v>3.5053000000000001</c:v>
                      </c:pt>
                      <c:pt idx="1438">
                        <c:v>3.50481</c:v>
                      </c:pt>
                      <c:pt idx="1439">
                        <c:v>3.5043199999999999</c:v>
                      </c:pt>
                      <c:pt idx="1440">
                        <c:v>3.5038299999999998</c:v>
                      </c:pt>
                      <c:pt idx="1441">
                        <c:v>3.5033400000000001</c:v>
                      </c:pt>
                      <c:pt idx="1442">
                        <c:v>3.50284</c:v>
                      </c:pt>
                      <c:pt idx="1443">
                        <c:v>3.5023499999999999</c:v>
                      </c:pt>
                      <c:pt idx="1444">
                        <c:v>3.5018500000000001</c:v>
                      </c:pt>
                      <c:pt idx="1445">
                        <c:v>3.50136</c:v>
                      </c:pt>
                      <c:pt idx="1446">
                        <c:v>3.5008599999999999</c:v>
                      </c:pt>
                      <c:pt idx="1447">
                        <c:v>3.5003600000000001</c:v>
                      </c:pt>
                      <c:pt idx="1448">
                        <c:v>3.49986</c:v>
                      </c:pt>
                      <c:pt idx="1449">
                        <c:v>3.4993599999999998</c:v>
                      </c:pt>
                      <c:pt idx="1450">
                        <c:v>3.49885</c:v>
                      </c:pt>
                      <c:pt idx="1451">
                        <c:v>3.4983599999999999</c:v>
                      </c:pt>
                      <c:pt idx="1452">
                        <c:v>3.4978500000000001</c:v>
                      </c:pt>
                      <c:pt idx="1453">
                        <c:v>3.4973399999999999</c:v>
                      </c:pt>
                      <c:pt idx="1454">
                        <c:v>3.4968400000000002</c:v>
                      </c:pt>
                      <c:pt idx="1455">
                        <c:v>3.4963299999999999</c:v>
                      </c:pt>
                      <c:pt idx="1456">
                        <c:v>3.4958300000000002</c:v>
                      </c:pt>
                      <c:pt idx="1457">
                        <c:v>3.49532</c:v>
                      </c:pt>
                      <c:pt idx="1458">
                        <c:v>3.4948100000000002</c:v>
                      </c:pt>
                      <c:pt idx="1459">
                        <c:v>3.4943</c:v>
                      </c:pt>
                      <c:pt idx="1460">
                        <c:v>3.4937900000000002</c:v>
                      </c:pt>
                      <c:pt idx="1461">
                        <c:v>3.4932799999999999</c:v>
                      </c:pt>
                      <c:pt idx="1462">
                        <c:v>3.4927600000000001</c:v>
                      </c:pt>
                      <c:pt idx="1463">
                        <c:v>3.4922499999999999</c:v>
                      </c:pt>
                      <c:pt idx="1464">
                        <c:v>3.4917400000000001</c:v>
                      </c:pt>
                      <c:pt idx="1465">
                        <c:v>3.4912200000000002</c:v>
                      </c:pt>
                      <c:pt idx="1466">
                        <c:v>3.49071</c:v>
                      </c:pt>
                      <c:pt idx="1467">
                        <c:v>3.4901900000000001</c:v>
                      </c:pt>
                      <c:pt idx="1468">
                        <c:v>3.4896799999999999</c:v>
                      </c:pt>
                      <c:pt idx="1469">
                        <c:v>3.48916</c:v>
                      </c:pt>
                      <c:pt idx="1470">
                        <c:v>3.4886400000000002</c:v>
                      </c:pt>
                      <c:pt idx="1471">
                        <c:v>3.4881199999999999</c:v>
                      </c:pt>
                      <c:pt idx="1472">
                        <c:v>3.4876</c:v>
                      </c:pt>
                      <c:pt idx="1473">
                        <c:v>3.4870800000000002</c:v>
                      </c:pt>
                      <c:pt idx="1474">
                        <c:v>3.4865599999999999</c:v>
                      </c:pt>
                      <c:pt idx="1475">
                        <c:v>3.48604</c:v>
                      </c:pt>
                      <c:pt idx="1476">
                        <c:v>3.4855200000000002</c:v>
                      </c:pt>
                      <c:pt idx="1477">
                        <c:v>3.4849999999999999</c:v>
                      </c:pt>
                      <c:pt idx="1478">
                        <c:v>3.48447</c:v>
                      </c:pt>
                      <c:pt idx="1479">
                        <c:v>3.4839500000000001</c:v>
                      </c:pt>
                      <c:pt idx="1480">
                        <c:v>3.4834299999999998</c:v>
                      </c:pt>
                      <c:pt idx="1481">
                        <c:v>3.4828999999999999</c:v>
                      </c:pt>
                      <c:pt idx="1482">
                        <c:v>3.48238</c:v>
                      </c:pt>
                      <c:pt idx="1483">
                        <c:v>3.4818500000000001</c:v>
                      </c:pt>
                      <c:pt idx="1484">
                        <c:v>3.4813200000000002</c:v>
                      </c:pt>
                      <c:pt idx="1485">
                        <c:v>3.4807999999999999</c:v>
                      </c:pt>
                      <c:pt idx="1486">
                        <c:v>3.4802599999999999</c:v>
                      </c:pt>
                      <c:pt idx="1487">
                        <c:v>3.4797400000000001</c:v>
                      </c:pt>
                      <c:pt idx="1488">
                        <c:v>3.4792100000000001</c:v>
                      </c:pt>
                      <c:pt idx="1489">
                        <c:v>3.4786800000000002</c:v>
                      </c:pt>
                      <c:pt idx="1490">
                        <c:v>3.4781499999999999</c:v>
                      </c:pt>
                      <c:pt idx="1491">
                        <c:v>3.4776199999999999</c:v>
                      </c:pt>
                      <c:pt idx="1492">
                        <c:v>3.47709</c:v>
                      </c:pt>
                      <c:pt idx="1493">
                        <c:v>3.4765600000000001</c:v>
                      </c:pt>
                      <c:pt idx="1494">
                        <c:v>3.4760200000000001</c:v>
                      </c:pt>
                      <c:pt idx="1495">
                        <c:v>3.4754900000000002</c:v>
                      </c:pt>
                      <c:pt idx="1496">
                        <c:v>3.4749599999999998</c:v>
                      </c:pt>
                      <c:pt idx="1497">
                        <c:v>3.4744199999999998</c:v>
                      </c:pt>
                      <c:pt idx="1498">
                        <c:v>3.4738899999999999</c:v>
                      </c:pt>
                      <c:pt idx="1499">
                        <c:v>3.4733499999999999</c:v>
                      </c:pt>
                      <c:pt idx="1500">
                        <c:v>3.47282</c:v>
                      </c:pt>
                      <c:pt idx="1501">
                        <c:v>3.47228</c:v>
                      </c:pt>
                      <c:pt idx="1502">
                        <c:v>3.47174</c:v>
                      </c:pt>
                      <c:pt idx="1503">
                        <c:v>3.4712100000000001</c:v>
                      </c:pt>
                      <c:pt idx="1504">
                        <c:v>3.4706700000000001</c:v>
                      </c:pt>
                      <c:pt idx="1505">
                        <c:v>3.4701300000000002</c:v>
                      </c:pt>
                      <c:pt idx="1506">
                        <c:v>3.4695900000000002</c:v>
                      </c:pt>
                      <c:pt idx="1507">
                        <c:v>3.4690599999999998</c:v>
                      </c:pt>
                      <c:pt idx="1508">
                        <c:v>3.4685199999999998</c:v>
                      </c:pt>
                      <c:pt idx="1509">
                        <c:v>3.4679799999999998</c:v>
                      </c:pt>
                      <c:pt idx="1510">
                        <c:v>3.4674399999999999</c:v>
                      </c:pt>
                      <c:pt idx="1511">
                        <c:v>3.4668999999999999</c:v>
                      </c:pt>
                      <c:pt idx="1512">
                        <c:v>3.4663499999999998</c:v>
                      </c:pt>
                      <c:pt idx="1513">
                        <c:v>3.4658199999999999</c:v>
                      </c:pt>
                      <c:pt idx="1514">
                        <c:v>3.4652699999999999</c:v>
                      </c:pt>
                      <c:pt idx="1515">
                        <c:v>3.4647299999999999</c:v>
                      </c:pt>
                      <c:pt idx="1516">
                        <c:v>3.4641899999999999</c:v>
                      </c:pt>
                      <c:pt idx="1517">
                        <c:v>3.4636499999999999</c:v>
                      </c:pt>
                      <c:pt idx="1518">
                        <c:v>3.4631099999999999</c:v>
                      </c:pt>
                      <c:pt idx="1519">
                        <c:v>3.4625599999999999</c:v>
                      </c:pt>
                      <c:pt idx="1520">
                        <c:v>3.4620199999999999</c:v>
                      </c:pt>
                      <c:pt idx="1521">
                        <c:v>3.4614699999999998</c:v>
                      </c:pt>
                      <c:pt idx="1522">
                        <c:v>3.4609299999999998</c:v>
                      </c:pt>
                      <c:pt idx="1523">
                        <c:v>3.4603899999999999</c:v>
                      </c:pt>
                      <c:pt idx="1524">
                        <c:v>3.4598399999999998</c:v>
                      </c:pt>
                      <c:pt idx="1525">
                        <c:v>3.4592999999999998</c:v>
                      </c:pt>
                      <c:pt idx="1526">
                        <c:v>3.4587500000000002</c:v>
                      </c:pt>
                      <c:pt idx="1527">
                        <c:v>3.4582099999999998</c:v>
                      </c:pt>
                      <c:pt idx="1528">
                        <c:v>3.4576600000000002</c:v>
                      </c:pt>
                      <c:pt idx="1529">
                        <c:v>3.4571200000000002</c:v>
                      </c:pt>
                      <c:pt idx="1530">
                        <c:v>3.4565700000000001</c:v>
                      </c:pt>
                      <c:pt idx="1531">
                        <c:v>3.4560300000000002</c:v>
                      </c:pt>
                      <c:pt idx="1532">
                        <c:v>3.4554800000000001</c:v>
                      </c:pt>
                      <c:pt idx="1533">
                        <c:v>3.4549400000000001</c:v>
                      </c:pt>
                      <c:pt idx="1534">
                        <c:v>3.4543900000000001</c:v>
                      </c:pt>
                      <c:pt idx="1535">
                        <c:v>3.4538500000000001</c:v>
                      </c:pt>
                      <c:pt idx="1536">
                        <c:v>3.4533</c:v>
                      </c:pt>
                      <c:pt idx="1537">
                        <c:v>3.45275</c:v>
                      </c:pt>
                      <c:pt idx="1538">
                        <c:v>3.45221</c:v>
                      </c:pt>
                      <c:pt idx="1539">
                        <c:v>3.45167</c:v>
                      </c:pt>
                      <c:pt idx="1540">
                        <c:v>3.45112</c:v>
                      </c:pt>
                      <c:pt idx="1541">
                        <c:v>3.4505699999999999</c:v>
                      </c:pt>
                      <c:pt idx="1542">
                        <c:v>3.4500299999999999</c:v>
                      </c:pt>
                      <c:pt idx="1543">
                        <c:v>3.4494799999999999</c:v>
                      </c:pt>
                      <c:pt idx="1544">
                        <c:v>3.4489399999999999</c:v>
                      </c:pt>
                      <c:pt idx="1545">
                        <c:v>3.4483899999999998</c:v>
                      </c:pt>
                      <c:pt idx="1546">
                        <c:v>3.4478499999999999</c:v>
                      </c:pt>
                      <c:pt idx="1547">
                        <c:v>3.4472999999999998</c:v>
                      </c:pt>
                      <c:pt idx="1548">
                        <c:v>3.4467599999999998</c:v>
                      </c:pt>
                      <c:pt idx="1549">
                        <c:v>3.4462199999999998</c:v>
                      </c:pt>
                      <c:pt idx="1550">
                        <c:v>3.4456699999999998</c:v>
                      </c:pt>
                      <c:pt idx="1551">
                        <c:v>3.4451299999999998</c:v>
                      </c:pt>
                      <c:pt idx="1552">
                        <c:v>3.4445800000000002</c:v>
                      </c:pt>
                      <c:pt idx="1553">
                        <c:v>3.4440400000000002</c:v>
                      </c:pt>
                      <c:pt idx="1554">
                        <c:v>3.4434999999999998</c:v>
                      </c:pt>
                      <c:pt idx="1555">
                        <c:v>3.4429599999999998</c:v>
                      </c:pt>
                      <c:pt idx="1556">
                        <c:v>3.4424100000000002</c:v>
                      </c:pt>
                      <c:pt idx="1557">
                        <c:v>3.4418700000000002</c:v>
                      </c:pt>
                      <c:pt idx="1558">
                        <c:v>3.4413299999999998</c:v>
                      </c:pt>
                      <c:pt idx="1559">
                        <c:v>3.4407899999999998</c:v>
                      </c:pt>
                      <c:pt idx="1560">
                        <c:v>3.4402499999999998</c:v>
                      </c:pt>
                      <c:pt idx="1561">
                        <c:v>3.4397099999999998</c:v>
                      </c:pt>
                      <c:pt idx="1562">
                        <c:v>3.4391699999999998</c:v>
                      </c:pt>
                      <c:pt idx="1563">
                        <c:v>3.4386299999999999</c:v>
                      </c:pt>
                      <c:pt idx="1564">
                        <c:v>3.4380999999999999</c:v>
                      </c:pt>
                      <c:pt idx="1565">
                        <c:v>3.4375599999999999</c:v>
                      </c:pt>
                      <c:pt idx="1566">
                        <c:v>3.43702</c:v>
                      </c:pt>
                      <c:pt idx="1567">
                        <c:v>3.43648</c:v>
                      </c:pt>
                      <c:pt idx="1568">
                        <c:v>3.4359500000000001</c:v>
                      </c:pt>
                      <c:pt idx="1569">
                        <c:v>3.4354100000000001</c:v>
                      </c:pt>
                      <c:pt idx="1570">
                        <c:v>3.4348800000000002</c:v>
                      </c:pt>
                      <c:pt idx="1571">
                        <c:v>3.4343400000000002</c:v>
                      </c:pt>
                      <c:pt idx="1572">
                        <c:v>3.4338099999999998</c:v>
                      </c:pt>
                      <c:pt idx="1573">
                        <c:v>3.4332799999999999</c:v>
                      </c:pt>
                      <c:pt idx="1574">
                        <c:v>3.4327399999999999</c:v>
                      </c:pt>
                      <c:pt idx="1575">
                        <c:v>3.43221</c:v>
                      </c:pt>
                      <c:pt idx="1576">
                        <c:v>3.4316800000000001</c:v>
                      </c:pt>
                      <c:pt idx="1577">
                        <c:v>3.4311500000000001</c:v>
                      </c:pt>
                      <c:pt idx="1578">
                        <c:v>3.4306199999999998</c:v>
                      </c:pt>
                      <c:pt idx="1579">
                        <c:v>3.4300899999999999</c:v>
                      </c:pt>
                      <c:pt idx="1580">
                        <c:v>3.4295599999999999</c:v>
                      </c:pt>
                      <c:pt idx="1581">
                        <c:v>3.42903</c:v>
                      </c:pt>
                      <c:pt idx="1582">
                        <c:v>3.4285100000000002</c:v>
                      </c:pt>
                      <c:pt idx="1583">
                        <c:v>3.4279799999999998</c:v>
                      </c:pt>
                      <c:pt idx="1584">
                        <c:v>3.4274499999999999</c:v>
                      </c:pt>
                      <c:pt idx="1585">
                        <c:v>3.42693</c:v>
                      </c:pt>
                      <c:pt idx="1586">
                        <c:v>3.4264000000000001</c:v>
                      </c:pt>
                      <c:pt idx="1587">
                        <c:v>3.4258799999999998</c:v>
                      </c:pt>
                      <c:pt idx="1588">
                        <c:v>3.42536</c:v>
                      </c:pt>
                      <c:pt idx="1589">
                        <c:v>3.4248400000000001</c:v>
                      </c:pt>
                      <c:pt idx="1590">
                        <c:v>3.4243100000000002</c:v>
                      </c:pt>
                      <c:pt idx="1591">
                        <c:v>3.4237899999999999</c:v>
                      </c:pt>
                      <c:pt idx="1592">
                        <c:v>3.42327</c:v>
                      </c:pt>
                      <c:pt idx="1593">
                        <c:v>3.4227500000000002</c:v>
                      </c:pt>
                      <c:pt idx="1594">
                        <c:v>3.4222299999999999</c:v>
                      </c:pt>
                      <c:pt idx="1595">
                        <c:v>3.42171</c:v>
                      </c:pt>
                      <c:pt idx="1596">
                        <c:v>3.4211999999999998</c:v>
                      </c:pt>
                      <c:pt idx="1597">
                        <c:v>3.4206799999999999</c:v>
                      </c:pt>
                      <c:pt idx="1598">
                        <c:v>3.4201600000000001</c:v>
                      </c:pt>
                      <c:pt idx="1599">
                        <c:v>3.4196399999999998</c:v>
                      </c:pt>
                      <c:pt idx="1600">
                        <c:v>3.41913</c:v>
                      </c:pt>
                      <c:pt idx="1601">
                        <c:v>3.4186200000000002</c:v>
                      </c:pt>
                      <c:pt idx="1602">
                        <c:v>3.4180999999999999</c:v>
                      </c:pt>
                      <c:pt idx="1603">
                        <c:v>3.4175900000000001</c:v>
                      </c:pt>
                      <c:pt idx="1604">
                        <c:v>3.4170699999999998</c:v>
                      </c:pt>
                      <c:pt idx="1605">
                        <c:v>3.41656</c:v>
                      </c:pt>
                      <c:pt idx="1606">
                        <c:v>3.4160400000000002</c:v>
                      </c:pt>
                      <c:pt idx="1607">
                        <c:v>3.41553</c:v>
                      </c:pt>
                      <c:pt idx="1608">
                        <c:v>3.4150200000000002</c:v>
                      </c:pt>
                      <c:pt idx="1609">
                        <c:v>3.4145099999999999</c:v>
                      </c:pt>
                      <c:pt idx="1610">
                        <c:v>3.4140000000000001</c:v>
                      </c:pt>
                      <c:pt idx="1611">
                        <c:v>3.4134899999999999</c:v>
                      </c:pt>
                      <c:pt idx="1612">
                        <c:v>3.4129800000000001</c:v>
                      </c:pt>
                      <c:pt idx="1613">
                        <c:v>3.4124699999999999</c:v>
                      </c:pt>
                      <c:pt idx="1614">
                        <c:v>3.4119600000000001</c:v>
                      </c:pt>
                      <c:pt idx="1615">
                        <c:v>3.4114499999999999</c:v>
                      </c:pt>
                      <c:pt idx="1616">
                        <c:v>3.4109500000000001</c:v>
                      </c:pt>
                      <c:pt idx="1617">
                        <c:v>3.4104399999999999</c:v>
                      </c:pt>
                      <c:pt idx="1618">
                        <c:v>3.4099300000000001</c:v>
                      </c:pt>
                      <c:pt idx="1619">
                        <c:v>3.4094199999999999</c:v>
                      </c:pt>
                      <c:pt idx="1620">
                        <c:v>3.4089200000000002</c:v>
                      </c:pt>
                      <c:pt idx="1621">
                        <c:v>3.4084099999999999</c:v>
                      </c:pt>
                      <c:pt idx="1622">
                        <c:v>3.4079000000000002</c:v>
                      </c:pt>
                      <c:pt idx="1623">
                        <c:v>3.4073899999999999</c:v>
                      </c:pt>
                      <c:pt idx="1624">
                        <c:v>3.4068900000000002</c:v>
                      </c:pt>
                      <c:pt idx="1625">
                        <c:v>3.40638</c:v>
                      </c:pt>
                      <c:pt idx="1626">
                        <c:v>3.4058700000000002</c:v>
                      </c:pt>
                      <c:pt idx="1627">
                        <c:v>3.40537</c:v>
                      </c:pt>
                      <c:pt idx="1628">
                        <c:v>3.4048600000000002</c:v>
                      </c:pt>
                      <c:pt idx="1629">
                        <c:v>3.40435</c:v>
                      </c:pt>
                      <c:pt idx="1630">
                        <c:v>3.4038499999999998</c:v>
                      </c:pt>
                      <c:pt idx="1631">
                        <c:v>3.40334</c:v>
                      </c:pt>
                      <c:pt idx="1632">
                        <c:v>3.4028299999999998</c:v>
                      </c:pt>
                      <c:pt idx="1633">
                        <c:v>3.40232</c:v>
                      </c:pt>
                      <c:pt idx="1634">
                        <c:v>3.4018199999999998</c:v>
                      </c:pt>
                      <c:pt idx="1635">
                        <c:v>3.4013100000000001</c:v>
                      </c:pt>
                      <c:pt idx="1636">
                        <c:v>3.4007999999999998</c:v>
                      </c:pt>
                      <c:pt idx="1637">
                        <c:v>3.40029</c:v>
                      </c:pt>
                      <c:pt idx="1638">
                        <c:v>3.3997899999999999</c:v>
                      </c:pt>
                      <c:pt idx="1639">
                        <c:v>3.39927</c:v>
                      </c:pt>
                      <c:pt idx="1640">
                        <c:v>3.3987599999999998</c:v>
                      </c:pt>
                      <c:pt idx="1641">
                        <c:v>3.3982600000000001</c:v>
                      </c:pt>
                      <c:pt idx="1642">
                        <c:v>3.3977400000000002</c:v>
                      </c:pt>
                      <c:pt idx="1643">
                        <c:v>3.39723</c:v>
                      </c:pt>
                      <c:pt idx="1644">
                        <c:v>3.3967200000000002</c:v>
                      </c:pt>
                      <c:pt idx="1645">
                        <c:v>3.3961999999999999</c:v>
                      </c:pt>
                      <c:pt idx="1646">
                        <c:v>3.3956900000000001</c:v>
                      </c:pt>
                      <c:pt idx="1647">
                        <c:v>3.3951799999999999</c:v>
                      </c:pt>
                      <c:pt idx="1648">
                        <c:v>3.39466</c:v>
                      </c:pt>
                      <c:pt idx="1649">
                        <c:v>3.3941499999999998</c:v>
                      </c:pt>
                      <c:pt idx="1650">
                        <c:v>3.3936299999999999</c:v>
                      </c:pt>
                      <c:pt idx="1651">
                        <c:v>3.3931100000000001</c:v>
                      </c:pt>
                      <c:pt idx="1652">
                        <c:v>3.3925900000000002</c:v>
                      </c:pt>
                      <c:pt idx="1653">
                        <c:v>3.3920699999999999</c:v>
                      </c:pt>
                      <c:pt idx="1654">
                        <c:v>3.3915500000000001</c:v>
                      </c:pt>
                      <c:pt idx="1655">
                        <c:v>3.3910300000000002</c:v>
                      </c:pt>
                      <c:pt idx="1656">
                        <c:v>3.3904999999999998</c:v>
                      </c:pt>
                      <c:pt idx="1657">
                        <c:v>3.38998</c:v>
                      </c:pt>
                      <c:pt idx="1658">
                        <c:v>3.3894500000000001</c:v>
                      </c:pt>
                      <c:pt idx="1659">
                        <c:v>3.3889200000000002</c:v>
                      </c:pt>
                      <c:pt idx="1660">
                        <c:v>3.3883999999999999</c:v>
                      </c:pt>
                      <c:pt idx="1661">
                        <c:v>3.3878599999999999</c:v>
                      </c:pt>
                      <c:pt idx="1662">
                        <c:v>3.38733</c:v>
                      </c:pt>
                      <c:pt idx="1663">
                        <c:v>3.3868</c:v>
                      </c:pt>
                      <c:pt idx="1664">
                        <c:v>3.38626</c:v>
                      </c:pt>
                      <c:pt idx="1665">
                        <c:v>3.3857300000000001</c:v>
                      </c:pt>
                      <c:pt idx="1666">
                        <c:v>3.3851900000000001</c:v>
                      </c:pt>
                      <c:pt idx="1667">
                        <c:v>3.3846500000000002</c:v>
                      </c:pt>
                      <c:pt idx="1668">
                        <c:v>3.3841000000000001</c:v>
                      </c:pt>
                      <c:pt idx="1669">
                        <c:v>3.3835600000000001</c:v>
                      </c:pt>
                      <c:pt idx="1670">
                        <c:v>3.3830200000000001</c:v>
                      </c:pt>
                      <c:pt idx="1671">
                        <c:v>3.3824700000000001</c:v>
                      </c:pt>
                      <c:pt idx="1672">
                        <c:v>3.38191</c:v>
                      </c:pt>
                      <c:pt idx="1673">
                        <c:v>3.3813599999999999</c:v>
                      </c:pt>
                      <c:pt idx="1674">
                        <c:v>3.3808099999999999</c:v>
                      </c:pt>
                      <c:pt idx="1675">
                        <c:v>3.3802500000000002</c:v>
                      </c:pt>
                      <c:pt idx="1676">
                        <c:v>3.3796900000000001</c:v>
                      </c:pt>
                      <c:pt idx="1677">
                        <c:v>3.37913</c:v>
                      </c:pt>
                      <c:pt idx="1678">
                        <c:v>3.3785599999999998</c:v>
                      </c:pt>
                      <c:pt idx="1679">
                        <c:v>3.3780000000000001</c:v>
                      </c:pt>
                      <c:pt idx="1680">
                        <c:v>3.3774199999999999</c:v>
                      </c:pt>
                      <c:pt idx="1681">
                        <c:v>3.3768500000000001</c:v>
                      </c:pt>
                      <c:pt idx="1682">
                        <c:v>3.3762699999999999</c:v>
                      </c:pt>
                      <c:pt idx="1683">
                        <c:v>3.3757000000000001</c:v>
                      </c:pt>
                      <c:pt idx="1684">
                        <c:v>3.3751099999999998</c:v>
                      </c:pt>
                      <c:pt idx="1685">
                        <c:v>3.37453</c:v>
                      </c:pt>
                      <c:pt idx="1686">
                        <c:v>3.3739400000000002</c:v>
                      </c:pt>
                      <c:pt idx="1687">
                        <c:v>3.3733499999999998</c:v>
                      </c:pt>
                      <c:pt idx="1688">
                        <c:v>3.37276</c:v>
                      </c:pt>
                      <c:pt idx="1689">
                        <c:v>3.37216</c:v>
                      </c:pt>
                      <c:pt idx="1690">
                        <c:v>3.3715600000000001</c:v>
                      </c:pt>
                      <c:pt idx="1691">
                        <c:v>3.3709500000000001</c:v>
                      </c:pt>
                      <c:pt idx="1692">
                        <c:v>3.3703400000000001</c:v>
                      </c:pt>
                      <c:pt idx="1693">
                        <c:v>3.3697400000000002</c:v>
                      </c:pt>
                      <c:pt idx="1694">
                        <c:v>3.3691200000000001</c:v>
                      </c:pt>
                      <c:pt idx="1695">
                        <c:v>3.3685</c:v>
                      </c:pt>
                      <c:pt idx="1696">
                        <c:v>3.36788</c:v>
                      </c:pt>
                      <c:pt idx="1697">
                        <c:v>3.3672499999999999</c:v>
                      </c:pt>
                      <c:pt idx="1698">
                        <c:v>3.3666200000000002</c:v>
                      </c:pt>
                      <c:pt idx="1699">
                        <c:v>3.36598</c:v>
                      </c:pt>
                      <c:pt idx="1700">
                        <c:v>3.3653400000000002</c:v>
                      </c:pt>
                      <c:pt idx="1701">
                        <c:v>3.36469</c:v>
                      </c:pt>
                      <c:pt idx="1702">
                        <c:v>3.3640400000000001</c:v>
                      </c:pt>
                      <c:pt idx="1703">
                        <c:v>3.3633899999999999</c:v>
                      </c:pt>
                      <c:pt idx="1704">
                        <c:v>3.36273</c:v>
                      </c:pt>
                      <c:pt idx="1705">
                        <c:v>3.36206</c:v>
                      </c:pt>
                      <c:pt idx="1706">
                        <c:v>3.3613900000000001</c:v>
                      </c:pt>
                      <c:pt idx="1707">
                        <c:v>3.3607200000000002</c:v>
                      </c:pt>
                      <c:pt idx="1708">
                        <c:v>3.3600400000000001</c:v>
                      </c:pt>
                      <c:pt idx="1709">
                        <c:v>3.3593600000000001</c:v>
                      </c:pt>
                      <c:pt idx="1710">
                        <c:v>3.35867</c:v>
                      </c:pt>
                      <c:pt idx="1711">
                        <c:v>3.3579699999999999</c:v>
                      </c:pt>
                      <c:pt idx="1712">
                        <c:v>3.3572700000000002</c:v>
                      </c:pt>
                      <c:pt idx="1713">
                        <c:v>3.35656</c:v>
                      </c:pt>
                      <c:pt idx="1714">
                        <c:v>3.3558500000000002</c:v>
                      </c:pt>
                      <c:pt idx="1715">
                        <c:v>3.3551299999999999</c:v>
                      </c:pt>
                      <c:pt idx="1716">
                        <c:v>3.3544100000000001</c:v>
                      </c:pt>
                      <c:pt idx="1717">
                        <c:v>3.3536800000000002</c:v>
                      </c:pt>
                      <c:pt idx="1718">
                        <c:v>3.3529399999999998</c:v>
                      </c:pt>
                      <c:pt idx="1719">
                        <c:v>3.3521899999999998</c:v>
                      </c:pt>
                      <c:pt idx="1720">
                        <c:v>3.3514400000000002</c:v>
                      </c:pt>
                      <c:pt idx="1721">
                        <c:v>3.3506800000000001</c:v>
                      </c:pt>
                      <c:pt idx="1722">
                        <c:v>3.34992</c:v>
                      </c:pt>
                      <c:pt idx="1723">
                        <c:v>3.3491499999999998</c:v>
                      </c:pt>
                      <c:pt idx="1724">
                        <c:v>3.34836</c:v>
                      </c:pt>
                      <c:pt idx="1725">
                        <c:v>3.3475799999999998</c:v>
                      </c:pt>
                      <c:pt idx="1726">
                        <c:v>3.3467799999999999</c:v>
                      </c:pt>
                      <c:pt idx="1727">
                        <c:v>3.34598</c:v>
                      </c:pt>
                      <c:pt idx="1728">
                        <c:v>3.34517</c:v>
                      </c:pt>
                      <c:pt idx="1729">
                        <c:v>3.3443499999999999</c:v>
                      </c:pt>
                      <c:pt idx="1730">
                        <c:v>3.3435299999999999</c:v>
                      </c:pt>
                      <c:pt idx="1731">
                        <c:v>3.3426999999999998</c:v>
                      </c:pt>
                      <c:pt idx="1732">
                        <c:v>3.34185</c:v>
                      </c:pt>
                      <c:pt idx="1733">
                        <c:v>3.3410000000000002</c:v>
                      </c:pt>
                      <c:pt idx="1734">
                        <c:v>3.3401399999999999</c:v>
                      </c:pt>
                      <c:pt idx="1735">
                        <c:v>3.33927</c:v>
                      </c:pt>
                      <c:pt idx="1736">
                        <c:v>3.33839</c:v>
                      </c:pt>
                      <c:pt idx="1737">
                        <c:v>3.3374999999999999</c:v>
                      </c:pt>
                      <c:pt idx="1738">
                        <c:v>3.3365999999999998</c:v>
                      </c:pt>
                      <c:pt idx="1739">
                        <c:v>3.3357000000000001</c:v>
                      </c:pt>
                      <c:pt idx="1740">
                        <c:v>3.3347699999999998</c:v>
                      </c:pt>
                      <c:pt idx="1741">
                        <c:v>3.33385</c:v>
                      </c:pt>
                      <c:pt idx="1742">
                        <c:v>3.33291</c:v>
                      </c:pt>
                      <c:pt idx="1743">
                        <c:v>3.33196</c:v>
                      </c:pt>
                      <c:pt idx="1744">
                        <c:v>3.331</c:v>
                      </c:pt>
                      <c:pt idx="1745">
                        <c:v>3.3300299999999998</c:v>
                      </c:pt>
                      <c:pt idx="1746">
                        <c:v>3.3290500000000001</c:v>
                      </c:pt>
                      <c:pt idx="1747">
                        <c:v>3.3280599999999998</c:v>
                      </c:pt>
                      <c:pt idx="1748">
                        <c:v>3.3270499999999998</c:v>
                      </c:pt>
                      <c:pt idx="1749">
                        <c:v>3.3260299999999998</c:v>
                      </c:pt>
                      <c:pt idx="1750">
                        <c:v>3.3250000000000002</c:v>
                      </c:pt>
                      <c:pt idx="1751">
                        <c:v>3.32396</c:v>
                      </c:pt>
                      <c:pt idx="1752">
                        <c:v>3.3229099999999998</c:v>
                      </c:pt>
                      <c:pt idx="1753">
                        <c:v>3.3218399999999999</c:v>
                      </c:pt>
                      <c:pt idx="1754">
                        <c:v>3.32077</c:v>
                      </c:pt>
                      <c:pt idx="1755">
                        <c:v>3.31968</c:v>
                      </c:pt>
                      <c:pt idx="1756">
                        <c:v>3.3185699999999998</c:v>
                      </c:pt>
                      <c:pt idx="1757">
                        <c:v>3.31745</c:v>
                      </c:pt>
                      <c:pt idx="1758">
                        <c:v>3.3163200000000002</c:v>
                      </c:pt>
                      <c:pt idx="1759">
                        <c:v>3.3151700000000002</c:v>
                      </c:pt>
                      <c:pt idx="1760">
                        <c:v>3.3140100000000001</c:v>
                      </c:pt>
                      <c:pt idx="1761">
                        <c:v>3.3128299999999999</c:v>
                      </c:pt>
                      <c:pt idx="1762">
                        <c:v>3.3116400000000001</c:v>
                      </c:pt>
                      <c:pt idx="1763">
                        <c:v>3.3104399999999998</c:v>
                      </c:pt>
                      <c:pt idx="1764">
                        <c:v>3.3092199999999998</c:v>
                      </c:pt>
                      <c:pt idx="1765">
                        <c:v>3.3079800000000001</c:v>
                      </c:pt>
                      <c:pt idx="1766">
                        <c:v>3.3067299999999999</c:v>
                      </c:pt>
                      <c:pt idx="1767">
                        <c:v>3.3054600000000001</c:v>
                      </c:pt>
                      <c:pt idx="1768">
                        <c:v>3.3041700000000001</c:v>
                      </c:pt>
                      <c:pt idx="1769">
                        <c:v>3.30287</c:v>
                      </c:pt>
                      <c:pt idx="1770">
                        <c:v>3.3015500000000002</c:v>
                      </c:pt>
                      <c:pt idx="1771">
                        <c:v>3.3002099999999999</c:v>
                      </c:pt>
                      <c:pt idx="1772">
                        <c:v>3.2988599999999999</c:v>
                      </c:pt>
                      <c:pt idx="1773">
                        <c:v>3.2974899999999998</c:v>
                      </c:pt>
                      <c:pt idx="1774">
                        <c:v>3.2961</c:v>
                      </c:pt>
                      <c:pt idx="1775">
                        <c:v>3.2947000000000002</c:v>
                      </c:pt>
                      <c:pt idx="1776">
                        <c:v>3.2932700000000001</c:v>
                      </c:pt>
                      <c:pt idx="1777">
                        <c:v>3.29182</c:v>
                      </c:pt>
                      <c:pt idx="1778">
                        <c:v>3.2903600000000002</c:v>
                      </c:pt>
                      <c:pt idx="1779">
                        <c:v>3.2888799999999998</c:v>
                      </c:pt>
                      <c:pt idx="1780">
                        <c:v>3.2873800000000002</c:v>
                      </c:pt>
                      <c:pt idx="1781">
                        <c:v>3.28586</c:v>
                      </c:pt>
                      <c:pt idx="1782">
                        <c:v>3.2843200000000001</c:v>
                      </c:pt>
                      <c:pt idx="1783">
                        <c:v>3.2827500000000001</c:v>
                      </c:pt>
                      <c:pt idx="1784">
                        <c:v>3.2811699999999999</c:v>
                      </c:pt>
                      <c:pt idx="1785">
                        <c:v>3.2795700000000001</c:v>
                      </c:pt>
                      <c:pt idx="1786">
                        <c:v>3.2779400000000001</c:v>
                      </c:pt>
                      <c:pt idx="1787">
                        <c:v>3.2763</c:v>
                      </c:pt>
                      <c:pt idx="1788">
                        <c:v>3.2746400000000002</c:v>
                      </c:pt>
                      <c:pt idx="1789">
                        <c:v>3.2729499999999998</c:v>
                      </c:pt>
                      <c:pt idx="1790">
                        <c:v>3.2712400000000001</c:v>
                      </c:pt>
                      <c:pt idx="1791">
                        <c:v>3.2695099999999999</c:v>
                      </c:pt>
                      <c:pt idx="1792">
                        <c:v>3.26776</c:v>
                      </c:pt>
                      <c:pt idx="1793">
                        <c:v>3.2659799999999999</c:v>
                      </c:pt>
                      <c:pt idx="1794">
                        <c:v>3.2641900000000001</c:v>
                      </c:pt>
                      <c:pt idx="1795">
                        <c:v>3.2623700000000002</c:v>
                      </c:pt>
                      <c:pt idx="1796">
                        <c:v>3.2605300000000002</c:v>
                      </c:pt>
                      <c:pt idx="1797">
                        <c:v>3.25867</c:v>
                      </c:pt>
                      <c:pt idx="1798">
                        <c:v>3.25678</c:v>
                      </c:pt>
                      <c:pt idx="1799">
                        <c:v>3.25488</c:v>
                      </c:pt>
                      <c:pt idx="1800">
                        <c:v>3.2529499999999998</c:v>
                      </c:pt>
                      <c:pt idx="1801">
                        <c:v>3.2509999999999999</c:v>
                      </c:pt>
                      <c:pt idx="1802">
                        <c:v>3.2490199999999998</c:v>
                      </c:pt>
                      <c:pt idx="1803">
                        <c:v>3.2470300000000001</c:v>
                      </c:pt>
                      <c:pt idx="1804">
                        <c:v>3.2450100000000002</c:v>
                      </c:pt>
                      <c:pt idx="1805">
                        <c:v>3.2429700000000001</c:v>
                      </c:pt>
                      <c:pt idx="1806">
                        <c:v>3.24091</c:v>
                      </c:pt>
                      <c:pt idx="1807">
                        <c:v>3.2388300000000001</c:v>
                      </c:pt>
                      <c:pt idx="1808">
                        <c:v>3.2367300000000001</c:v>
                      </c:pt>
                      <c:pt idx="1809">
                        <c:v>3.23461</c:v>
                      </c:pt>
                      <c:pt idx="1810">
                        <c:v>3.2324600000000001</c:v>
                      </c:pt>
                      <c:pt idx="1811">
                        <c:v>3.2303000000000002</c:v>
                      </c:pt>
                      <c:pt idx="1812">
                        <c:v>3.2281200000000001</c:v>
                      </c:pt>
                      <c:pt idx="1813">
                        <c:v>3.2259199999999999</c:v>
                      </c:pt>
                      <c:pt idx="1814">
                        <c:v>3.2237</c:v>
                      </c:pt>
                      <c:pt idx="1815">
                        <c:v>3.2214700000000001</c:v>
                      </c:pt>
                      <c:pt idx="1816">
                        <c:v>3.2192099999999999</c:v>
                      </c:pt>
                      <c:pt idx="1817">
                        <c:v>3.2169500000000002</c:v>
                      </c:pt>
                      <c:pt idx="1818">
                        <c:v>3.2146599999999999</c:v>
                      </c:pt>
                      <c:pt idx="1819">
                        <c:v>3.2123599999999999</c:v>
                      </c:pt>
                      <c:pt idx="1820">
                        <c:v>3.2100399999999998</c:v>
                      </c:pt>
                      <c:pt idx="1821">
                        <c:v>3.2077200000000001</c:v>
                      </c:pt>
                      <c:pt idx="1822">
                        <c:v>3.2053799999999999</c:v>
                      </c:pt>
                      <c:pt idx="1823">
                        <c:v>3.20302</c:v>
                      </c:pt>
                      <c:pt idx="1824">
                        <c:v>3.2006600000000001</c:v>
                      </c:pt>
                      <c:pt idx="1825">
                        <c:v>3.1982900000000001</c:v>
                      </c:pt>
                      <c:pt idx="1826">
                        <c:v>3.19591</c:v>
                      </c:pt>
                      <c:pt idx="1827">
                        <c:v>3.1935199999999999</c:v>
                      </c:pt>
                      <c:pt idx="1828">
                        <c:v>3.1911299999999998</c:v>
                      </c:pt>
                      <c:pt idx="1829">
                        <c:v>3.1887300000000001</c:v>
                      </c:pt>
                      <c:pt idx="1830">
                        <c:v>3.1863299999999999</c:v>
                      </c:pt>
                      <c:pt idx="1831">
                        <c:v>3.1839200000000001</c:v>
                      </c:pt>
                      <c:pt idx="1832">
                        <c:v>3.1815199999999999</c:v>
                      </c:pt>
                      <c:pt idx="1833">
                        <c:v>3.1791100000000001</c:v>
                      </c:pt>
                      <c:pt idx="1834">
                        <c:v>3.1766999999999999</c:v>
                      </c:pt>
                      <c:pt idx="1835">
                        <c:v>3.1743000000000001</c:v>
                      </c:pt>
                      <c:pt idx="1836">
                        <c:v>3.1718899999999999</c:v>
                      </c:pt>
                      <c:pt idx="1837">
                        <c:v>3.1694900000000001</c:v>
                      </c:pt>
                      <c:pt idx="1838">
                        <c:v>3.1671</c:v>
                      </c:pt>
                      <c:pt idx="1839">
                        <c:v>3.1647099999999999</c:v>
                      </c:pt>
                      <c:pt idx="1840">
                        <c:v>3.1623299999999999</c:v>
                      </c:pt>
                      <c:pt idx="1841">
                        <c:v>3.1599499999999998</c:v>
                      </c:pt>
                      <c:pt idx="1842">
                        <c:v>3.1575899999999999</c:v>
                      </c:pt>
                      <c:pt idx="1843">
                        <c:v>3.15524</c:v>
                      </c:pt>
                      <c:pt idx="1844">
                        <c:v>3.1528900000000002</c:v>
                      </c:pt>
                      <c:pt idx="1845">
                        <c:v>3.15056</c:v>
                      </c:pt>
                      <c:pt idx="1846">
                        <c:v>3.1482399999999999</c:v>
                      </c:pt>
                      <c:pt idx="1847">
                        <c:v>3.1459299999999999</c:v>
                      </c:pt>
                      <c:pt idx="1848">
                        <c:v>3.14364</c:v>
                      </c:pt>
                      <c:pt idx="1849">
                        <c:v>3.1413500000000001</c:v>
                      </c:pt>
                      <c:pt idx="1850">
                        <c:v>3.1390799999999999</c:v>
                      </c:pt>
                      <c:pt idx="1851">
                        <c:v>3.1368299999999998</c:v>
                      </c:pt>
                      <c:pt idx="1852">
                        <c:v>3.1345900000000002</c:v>
                      </c:pt>
                      <c:pt idx="1853">
                        <c:v>3.1323599999999998</c:v>
                      </c:pt>
                      <c:pt idx="1854">
                        <c:v>3.13015</c:v>
                      </c:pt>
                      <c:pt idx="1855">
                        <c:v>3.1279499999999998</c:v>
                      </c:pt>
                      <c:pt idx="1856">
                        <c:v>3.1257700000000002</c:v>
                      </c:pt>
                      <c:pt idx="1857">
                        <c:v>3.1236000000000002</c:v>
                      </c:pt>
                      <c:pt idx="1858">
                        <c:v>3.1214499999999998</c:v>
                      </c:pt>
                      <c:pt idx="1859">
                        <c:v>3.1193</c:v>
                      </c:pt>
                      <c:pt idx="1860">
                        <c:v>3.1171700000000002</c:v>
                      </c:pt>
                      <c:pt idx="1861">
                        <c:v>3.1150500000000001</c:v>
                      </c:pt>
                      <c:pt idx="1862">
                        <c:v>3.11294</c:v>
                      </c:pt>
                      <c:pt idx="1863">
                        <c:v>3.11084</c:v>
                      </c:pt>
                      <c:pt idx="1864">
                        <c:v>3.1087500000000001</c:v>
                      </c:pt>
                      <c:pt idx="1865">
                        <c:v>3.1066799999999999</c:v>
                      </c:pt>
                      <c:pt idx="1866">
                        <c:v>3.1046</c:v>
                      </c:pt>
                      <c:pt idx="1867">
                        <c:v>3.1025399999999999</c:v>
                      </c:pt>
                      <c:pt idx="1868">
                        <c:v>3.1004800000000001</c:v>
                      </c:pt>
                      <c:pt idx="1869">
                        <c:v>3.09842</c:v>
                      </c:pt>
                      <c:pt idx="1870">
                        <c:v>3.0963599999999998</c:v>
                      </c:pt>
                      <c:pt idx="1871">
                        <c:v>3.0943100000000001</c:v>
                      </c:pt>
                      <c:pt idx="1872">
                        <c:v>3.09226</c:v>
                      </c:pt>
                      <c:pt idx="1873">
                        <c:v>3.0902099999999999</c:v>
                      </c:pt>
                      <c:pt idx="1874">
                        <c:v>3.0881500000000002</c:v>
                      </c:pt>
                      <c:pt idx="1875">
                        <c:v>3.08609</c:v>
                      </c:pt>
                      <c:pt idx="1876">
                        <c:v>3.0840299999999998</c:v>
                      </c:pt>
                      <c:pt idx="1877">
                        <c:v>3.08195</c:v>
                      </c:pt>
                      <c:pt idx="1878">
                        <c:v>3.0798700000000001</c:v>
                      </c:pt>
                      <c:pt idx="1879">
                        <c:v>3.0777800000000002</c:v>
                      </c:pt>
                      <c:pt idx="1880">
                        <c:v>3.0756800000000002</c:v>
                      </c:pt>
                      <c:pt idx="1881">
                        <c:v>3.07355</c:v>
                      </c:pt>
                      <c:pt idx="1882">
                        <c:v>3.0714199999999998</c:v>
                      </c:pt>
                      <c:pt idx="1883">
                        <c:v>3.0692699999999999</c:v>
                      </c:pt>
                      <c:pt idx="1884">
                        <c:v>3.0670999999999999</c:v>
                      </c:pt>
                      <c:pt idx="1885">
                        <c:v>3.0649099999999998</c:v>
                      </c:pt>
                      <c:pt idx="1886">
                        <c:v>3.0627</c:v>
                      </c:pt>
                      <c:pt idx="1887">
                        <c:v>3.06046</c:v>
                      </c:pt>
                      <c:pt idx="1888">
                        <c:v>3.0581900000000002</c:v>
                      </c:pt>
                      <c:pt idx="1889">
                        <c:v>3.0558999999999998</c:v>
                      </c:pt>
                      <c:pt idx="1890">
                        <c:v>3.0535800000000002</c:v>
                      </c:pt>
                      <c:pt idx="1891">
                        <c:v>3.0512299999999999</c:v>
                      </c:pt>
                      <c:pt idx="1892">
                        <c:v>3.0488400000000002</c:v>
                      </c:pt>
                      <c:pt idx="1893">
                        <c:v>3.0464199999999999</c:v>
                      </c:pt>
                      <c:pt idx="1894">
                        <c:v>3.0439600000000002</c:v>
                      </c:pt>
                      <c:pt idx="1895">
                        <c:v>3.0414599999999998</c:v>
                      </c:pt>
                      <c:pt idx="1896">
                        <c:v>3.0389200000000001</c:v>
                      </c:pt>
                      <c:pt idx="1897">
                        <c:v>3.03634</c:v>
                      </c:pt>
                      <c:pt idx="1898">
                        <c:v>3.0337000000000001</c:v>
                      </c:pt>
                      <c:pt idx="1899">
                        <c:v>3.0310299999999999</c:v>
                      </c:pt>
                      <c:pt idx="1900">
                        <c:v>3.0283000000000002</c:v>
                      </c:pt>
                      <c:pt idx="1901">
                        <c:v>3.0255200000000002</c:v>
                      </c:pt>
                      <c:pt idx="1902">
                        <c:v>3.0226899999999999</c:v>
                      </c:pt>
                      <c:pt idx="1903">
                        <c:v>3.0198</c:v>
                      </c:pt>
                      <c:pt idx="1904">
                        <c:v>3.0168599999999999</c:v>
                      </c:pt>
                      <c:pt idx="1905">
                        <c:v>3.0138500000000001</c:v>
                      </c:pt>
                      <c:pt idx="1906">
                        <c:v>3.0107900000000001</c:v>
                      </c:pt>
                      <c:pt idx="1907">
                        <c:v>3.00766</c:v>
                      </c:pt>
                      <c:pt idx="1908">
                        <c:v>3.0044599999999999</c:v>
                      </c:pt>
                      <c:pt idx="1909">
                        <c:v>3.0011899999999998</c:v>
                      </c:pt>
                      <c:pt idx="1910">
                        <c:v>2.9978600000000002</c:v>
                      </c:pt>
                      <c:pt idx="1911">
                        <c:v>2.9944500000000001</c:v>
                      </c:pt>
                      <c:pt idx="1912">
                        <c:v>2.9909699999999999</c:v>
                      </c:pt>
                      <c:pt idx="1913">
                        <c:v>2.9874100000000001</c:v>
                      </c:pt>
                      <c:pt idx="1914">
                        <c:v>2.9837699999999998</c:v>
                      </c:pt>
                      <c:pt idx="1915">
                        <c:v>2.9800399999999998</c:v>
                      </c:pt>
                      <c:pt idx="1916">
                        <c:v>2.9762300000000002</c:v>
                      </c:pt>
                      <c:pt idx="1917">
                        <c:v>2.97234</c:v>
                      </c:pt>
                      <c:pt idx="1918">
                        <c:v>2.96835</c:v>
                      </c:pt>
                      <c:pt idx="1919">
                        <c:v>2.96428</c:v>
                      </c:pt>
                      <c:pt idx="1920">
                        <c:v>2.9601000000000002</c:v>
                      </c:pt>
                      <c:pt idx="1921">
                        <c:v>2.9558300000000002</c:v>
                      </c:pt>
                      <c:pt idx="1922">
                        <c:v>2.95146</c:v>
                      </c:pt>
                      <c:pt idx="1923">
                        <c:v>2.94699</c:v>
                      </c:pt>
                      <c:pt idx="1924">
                        <c:v>2.9424000000000001</c:v>
                      </c:pt>
                      <c:pt idx="1925">
                        <c:v>2.93771</c:v>
                      </c:pt>
                      <c:pt idx="1926">
                        <c:v>2.9329100000000001</c:v>
                      </c:pt>
                      <c:pt idx="1927">
                        <c:v>2.9279899999999999</c:v>
                      </c:pt>
                      <c:pt idx="1928">
                        <c:v>2.9229400000000001</c:v>
                      </c:pt>
                      <c:pt idx="1929">
                        <c:v>2.91778</c:v>
                      </c:pt>
                      <c:pt idx="1930">
                        <c:v>2.91248</c:v>
                      </c:pt>
                      <c:pt idx="1931">
                        <c:v>2.90706</c:v>
                      </c:pt>
                      <c:pt idx="1932">
                        <c:v>2.9014899999999999</c:v>
                      </c:pt>
                      <c:pt idx="1933">
                        <c:v>2.8957899999999999</c:v>
                      </c:pt>
                      <c:pt idx="1934">
                        <c:v>2.8899400000000002</c:v>
                      </c:pt>
                      <c:pt idx="1935">
                        <c:v>2.8839399999999999</c:v>
                      </c:pt>
                      <c:pt idx="1936">
                        <c:v>2.87778</c:v>
                      </c:pt>
                      <c:pt idx="1937">
                        <c:v>2.8714599999999999</c:v>
                      </c:pt>
                      <c:pt idx="1938">
                        <c:v>2.8649800000000001</c:v>
                      </c:pt>
                      <c:pt idx="1939">
                        <c:v>2.85832</c:v>
                      </c:pt>
                      <c:pt idx="1940">
                        <c:v>2.8514900000000001</c:v>
                      </c:pt>
                      <c:pt idx="1941">
                        <c:v>2.8444600000000002</c:v>
                      </c:pt>
                      <c:pt idx="1942">
                        <c:v>2.83725</c:v>
                      </c:pt>
                      <c:pt idx="1943">
                        <c:v>2.8298399999999999</c:v>
                      </c:pt>
                      <c:pt idx="1944">
                        <c:v>2.8222100000000001</c:v>
                      </c:pt>
                      <c:pt idx="1945">
                        <c:v>2.8143600000000002</c:v>
                      </c:pt>
                      <c:pt idx="1946">
                        <c:v>2.8062800000000001</c:v>
                      </c:pt>
                      <c:pt idx="1947">
                        <c:v>2.7979699999999998</c:v>
                      </c:pt>
                      <c:pt idx="1948">
                        <c:v>2.7894100000000002</c:v>
                      </c:pt>
                      <c:pt idx="1949">
                        <c:v>2.7805800000000001</c:v>
                      </c:pt>
                      <c:pt idx="1950">
                        <c:v>2.77149</c:v>
                      </c:pt>
                      <c:pt idx="1951">
                        <c:v>2.7620900000000002</c:v>
                      </c:pt>
                      <c:pt idx="1952">
                        <c:v>2.7524000000000002</c:v>
                      </c:pt>
                      <c:pt idx="1953">
                        <c:v>2.7423899999999999</c:v>
                      </c:pt>
                      <c:pt idx="1954">
                        <c:v>2.73204</c:v>
                      </c:pt>
                      <c:pt idx="1955">
                        <c:v>2.7213400000000001</c:v>
                      </c:pt>
                      <c:pt idx="1956">
                        <c:v>2.7102499999999998</c:v>
                      </c:pt>
                      <c:pt idx="1957">
                        <c:v>2.6987700000000001</c:v>
                      </c:pt>
                      <c:pt idx="1958">
                        <c:v>2.6868799999999999</c:v>
                      </c:pt>
                      <c:pt idx="1959">
                        <c:v>2.6745299999999999</c:v>
                      </c:pt>
                      <c:pt idx="1960">
                        <c:v>2.6617099999999998</c:v>
                      </c:pt>
                      <c:pt idx="1961">
                        <c:v>2.64838</c:v>
                      </c:pt>
                      <c:pt idx="1962">
                        <c:v>2.6345100000000001</c:v>
                      </c:pt>
                      <c:pt idx="1963">
                        <c:v>2.6200700000000001</c:v>
                      </c:pt>
                      <c:pt idx="1964">
                        <c:v>2.60501</c:v>
                      </c:pt>
                      <c:pt idx="1965">
                        <c:v>2.5892900000000001</c:v>
                      </c:pt>
                      <c:pt idx="1966">
                        <c:v>2.57287</c:v>
                      </c:pt>
                      <c:pt idx="1967">
                        <c:v>2.5556800000000002</c:v>
                      </c:pt>
                      <c:pt idx="1968">
                        <c:v>2.5377000000000001</c:v>
                      </c:pt>
                      <c:pt idx="1969">
                        <c:v>2.5188199999999998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4168-4701-80D2-03E8FBFD309C}"/>
                  </c:ext>
                </c:extLst>
              </c15:ser>
            </c15:filteredScatterSeries>
          </c:ext>
        </c:extLst>
      </c:scatterChart>
      <c:valAx>
        <c:axId val="246702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Capacity</a:t>
                </a:r>
                <a:r>
                  <a:rPr lang="en-IN" baseline="0"/>
                  <a:t> [Ah]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889152"/>
        <c:crosses val="autoZero"/>
        <c:crossBetween val="midCat"/>
      </c:valAx>
      <c:valAx>
        <c:axId val="106889152"/>
        <c:scaling>
          <c:orientation val="minMax"/>
          <c:min val="2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Cell</a:t>
                </a:r>
                <a:r>
                  <a:rPr lang="en-IN" baseline="0"/>
                  <a:t> Voltage [V]</a:t>
                </a:r>
                <a:endParaRPr lang="en-IN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702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AC1F5-CD3E-4F95-BCB0-8A7A0D5C3B7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A56D8C6-CA0E-474C-8D37-DD909D205F63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               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𝐸𝑚𝑝𝑒𝑟𝑖𝑐𝑎𝑙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𝑅𝑒𝑙𝑎𝑡𝑖𝑜𝑛𝑠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𝑜𝑏𝑎𝑖𝑛𝑒𝑑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𝑒𝑥𝑝𝑒𝑟𝑖𝑚𝑒𝑛𝑡𝑎𝑙𝑙𝑦</m:t>
                    </m:r>
                  </m:oMath>
                </m:oMathPara>
              </a14:m>
              <a:endParaRPr lang="en-US" sz="1600" b="0" i="1" dirty="0" smtClean="0">
                <a:solidFill>
                  <a:schemeClr val="bg1"/>
                </a:solidFill>
                <a:latin typeface="Cambria Math"/>
              </a:endParaRPr>
            </a:p>
            <a:p>
              <a14:m>
                <m:oMath xmlns:m="http://schemas.openxmlformats.org/officeDocument/2006/math"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                                      </m:t>
                  </m:r>
                  <m:sSub>
                    <m:sSubPr>
                      <m:ctrlPr>
                        <a:rPr lang="en-US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sub>
                  </m:sSub>
                  <m:r>
                    <a:rPr lang="en-US" sz="160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𝑓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US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1600" dirty="0" smtClean="0">
                  <a:solidFill>
                    <a:schemeClr val="bg1"/>
                  </a:solidFill>
                </a:rPr>
                <a:t> 	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sub>
                  </m:sSub>
                  <m:r>
                    <a:rPr lang="en-US" sz="160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𝑓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sSubPr>
                      <m:ctrlPr>
                        <a:rPr lang="en-US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sz="1600" dirty="0"/>
            </a:p>
          </dgm:t>
        </dgm:pt>
      </mc:Choice>
      <mc:Fallback xmlns="">
        <dgm:pt modelId="{6A56D8C6-CA0E-474C-8D37-DD909D205F63}">
          <dgm:prSet phldrT="[Text]" custT="1"/>
          <dgm:spPr/>
          <dgm:t>
            <a:bodyPr/>
            <a:lstStyle/>
            <a:p>
              <a:pPr/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                𝐸𝑚𝑝𝑒𝑟𝑖𝑐𝑎𝑙 𝑅𝑒𝑙𝑎𝑡𝑖𝑜𝑛𝑠 𝑜𝑏𝑎𝑖𝑛𝑒𝑑 𝑒𝑥𝑝𝑒𝑟𝑖𝑚𝑒𝑛𝑡𝑎𝑙𝑙𝑦</a:t>
              </a:r>
              <a:endParaRPr lang="en-US" sz="1600" b="0" i="1" dirty="0" smtClean="0">
                <a:solidFill>
                  <a:schemeClr val="bg1"/>
                </a:solidFill>
                <a:latin typeface="Cambria Math"/>
              </a:endParaRPr>
            </a:p>
            <a:p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                                       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𝑈_𝑝</a:t>
              </a:r>
              <a:r>
                <a:rPr lang="en-US" sz="1600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𝑓(𝑥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_(𝑝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,𝑠𝑜𝑐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sz="1600" dirty="0" smtClean="0">
                  <a:solidFill>
                    <a:schemeClr val="bg1"/>
                  </a:solidFill>
                </a:rPr>
                <a:t> </a:t>
              </a:r>
              <a:r>
                <a:rPr lang="en-US" sz="1600" dirty="0" smtClean="0">
                  <a:solidFill>
                    <a:schemeClr val="bg1"/>
                  </a:solidFill>
                </a:rPr>
                <a:t>	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𝑈_𝑛</a:t>
              </a:r>
              <a:r>
                <a:rPr lang="en-US" sz="1600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𝑓(𝑥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_(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𝑛,𝑠𝑜𝑐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endParaRPr lang="en-US" sz="1600" dirty="0"/>
            </a:p>
          </dgm:t>
        </dgm:pt>
      </mc:Fallback>
    </mc:AlternateContent>
    <dgm:pt modelId="{05430848-D9EE-49CC-882D-EBBE0F84F289}" type="parTrans" cxnId="{0D26E48D-2005-4E3B-B43E-4A2E5425A837}">
      <dgm:prSet/>
      <dgm:spPr/>
      <dgm:t>
        <a:bodyPr/>
        <a:lstStyle/>
        <a:p>
          <a:endParaRPr lang="en-US"/>
        </a:p>
      </dgm:t>
    </dgm:pt>
    <dgm:pt modelId="{C9E88F03-76FA-4E73-A525-2765792EDB98}" type="sibTrans" cxnId="{0D26E48D-2005-4E3B-B43E-4A2E5425A837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4010E41-2AF4-4569-A9A1-7027E701FB33}">
          <dgm:prSet phldrT="[Text]" custT="1"/>
          <dgm:spPr/>
          <dgm:t>
            <a:bodyPr/>
            <a:lstStyle/>
            <a:p>
              <a:r>
                <a:rPr lang="en-US" sz="1800" b="0" dirty="0" smtClean="0">
                  <a:solidFill>
                    <a:schemeClr val="bg1"/>
                  </a:solidFill>
                </a:rPr>
                <a:t>		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sz="1600" b="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f>
                    <m:fPr>
                      <m:ctrlP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𝑠𝑢𝑟𝑓𝑎𝑐𝑒</m:t>
                      </m:r>
                    </m:num>
                    <m:den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𝑚𝑎𝑥</m:t>
                      </m:r>
                    </m:den>
                  </m:f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𝑎𝑛𝑑</m:t>
                  </m:r>
                  <m:r>
                    <a:rPr lang="en-US" sz="1600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</m:t>
                  </m:r>
                  <m:sSub>
                    <m:sSubPr>
                      <m:ctrlPr>
                        <a:rPr lang="en-US" sz="1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sz="1600" b="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f>
                    <m:fPr>
                      <m:ctrlP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𝐶𝑛𝑠𝑢𝑟𝑓𝑎𝑐𝑒</m:t>
                      </m:r>
                    </m:num>
                    <m:den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𝐶𝑛𝑚𝑎𝑥</m:t>
                      </m:r>
                    </m:den>
                  </m:f>
                </m:oMath>
              </a14:m>
              <a:r>
                <a:rPr lang="en-US" sz="1800" dirty="0" smtClean="0"/>
                <a:t> </a:t>
              </a:r>
              <a:endParaRPr lang="en-US" sz="1800" dirty="0"/>
            </a:p>
          </dgm:t>
        </dgm:pt>
      </mc:Choice>
      <mc:Fallback xmlns="">
        <dgm:pt modelId="{A4010E41-2AF4-4569-A9A1-7027E701FB33}">
          <dgm:prSet phldrT="[Text]" custT="1"/>
          <dgm:spPr/>
          <dgm:t>
            <a:bodyPr/>
            <a:lstStyle/>
            <a:p>
              <a:r>
                <a:rPr lang="en-US" sz="1800" b="0" dirty="0" smtClean="0">
                  <a:solidFill>
                    <a:schemeClr val="bg1"/>
                  </a:solidFill>
                </a:rPr>
                <a:t>		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𝑥_(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𝑝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,𝑠𝑜𝑐)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=𝐶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𝑝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𝑠𝑢𝑟𝑓𝑎𝑐𝑒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/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𝐶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𝑝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𝑚𝑎𝑥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  𝑎𝑛𝑑  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𝑥_(𝑛,𝑠𝑜𝑐)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=𝐶𝑛𝑠𝑢𝑟𝑓𝑎𝑐𝑒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/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𝐶𝑛𝑚𝑎𝑥</a:t>
              </a:r>
              <a:r>
                <a:rPr lang="en-US" sz="1800" dirty="0" smtClean="0"/>
                <a:t> </a:t>
              </a:r>
              <a:endParaRPr lang="en-US" sz="1800" dirty="0"/>
            </a:p>
          </dgm:t>
        </dgm:pt>
      </mc:Fallback>
    </mc:AlternateContent>
    <dgm:pt modelId="{5277EC92-AFD6-414F-9A96-1CC6F0BF794B}" type="parTrans" cxnId="{D48D5E85-A68A-42E0-9F1E-5CDB6BB59CA2}">
      <dgm:prSet/>
      <dgm:spPr/>
      <dgm:t>
        <a:bodyPr/>
        <a:lstStyle/>
        <a:p>
          <a:endParaRPr lang="en-US"/>
        </a:p>
      </dgm:t>
    </dgm:pt>
    <dgm:pt modelId="{0D3433CE-068C-4551-B6D2-97CF957CD68F}" type="sibTrans" cxnId="{D48D5E85-A68A-42E0-9F1E-5CDB6BB59CA2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8AEF324-69CC-4E89-8E3D-EF13579B2742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𝐹𝑖𝑛𝑎𝑙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𝑉𝑜𝑙𝑡𝑎𝑔𝑒</m:t>
                    </m:r>
                  </m:oMath>
                </m:oMathPara>
              </a14:m>
              <a:endParaRPr lang="en-US" sz="2000" b="0" i="1" dirty="0" smtClean="0">
                <a:solidFill>
                  <a:schemeClr val="bg1"/>
                </a:solidFill>
                <a:latin typeface="Cambria Math"/>
              </a:endParaRP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𝑉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𝑈𝑝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𝑈𝑛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 −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𝑝</m:t>
                    </m:r>
                    <m:r>
                      <m:rPr>
                        <m:lit/>
                      </m:rP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𝑛</m:t>
                    </m:r>
                  </m:oMath>
                </m:oMathPara>
              </a14:m>
              <a:endParaRPr lang="en-US" sz="2000" dirty="0"/>
            </a:p>
          </dgm:t>
        </dgm:pt>
      </mc:Choice>
      <mc:Fallback xmlns="">
        <dgm:pt modelId="{18AEF324-69CC-4E89-8E3D-EF13579B2742}">
          <dgm:prSet phldrT="[Text]" custT="1"/>
          <dgm:spPr/>
          <dgm:t>
            <a:bodyPr/>
            <a:lstStyle/>
            <a:p>
              <a:r>
                <a:rPr lang="en-US" sz="2000" b="0" i="0" smtClean="0">
                  <a:solidFill>
                    <a:schemeClr val="bg1"/>
                  </a:solidFill>
                  <a:latin typeface="Cambria Math"/>
                </a:rPr>
                <a:t>𝐹𝑖𝑛𝑎𝑙 𝑉𝑜𝑙𝑡𝑎𝑔𝑒</a:t>
              </a:r>
              <a:endParaRPr lang="en-US" sz="2000" b="0" i="1" dirty="0" smtClean="0">
                <a:solidFill>
                  <a:schemeClr val="bg1"/>
                </a:solidFill>
                <a:latin typeface="Cambria Math"/>
              </a:endParaRPr>
            </a:p>
            <a:p>
              <a:r>
                <a:rPr lang="en-US" sz="2000" b="0" i="0" smtClean="0">
                  <a:solidFill>
                    <a:schemeClr val="bg1"/>
                  </a:solidFill>
                  <a:latin typeface="Cambria Math"/>
                </a:rPr>
                <a:t>𝑉=𝑈𝑝−𝑈𝑛 −𝜂𝑝\</a:t>
              </a:r>
              <a:r>
                <a:rPr lang="en-US" sz="2000" b="0" i="0" smtClean="0">
                  <a:solidFill>
                    <a:schemeClr val="bg1"/>
                  </a:solidFill>
                  <a:latin typeface="Cambria Math"/>
                </a:rPr>
                <a:t> −𝜂𝑛</a:t>
              </a:r>
              <a:endParaRPr lang="en-US" sz="2000" dirty="0"/>
            </a:p>
          </dgm:t>
        </dgm:pt>
      </mc:Fallback>
    </mc:AlternateContent>
    <dgm:pt modelId="{7C2790E9-D90B-4715-A59E-12EC872460B7}" type="parTrans" cxnId="{6184D2D7-9DD2-456F-8079-D36348607914}">
      <dgm:prSet/>
      <dgm:spPr/>
      <dgm:t>
        <a:bodyPr/>
        <a:lstStyle/>
        <a:p>
          <a:endParaRPr lang="en-US"/>
        </a:p>
      </dgm:t>
    </dgm:pt>
    <dgm:pt modelId="{B6AFC73A-4933-4E2A-99EB-5AA3BAD257C3}" type="sibTrans" cxnId="{6184D2D7-9DD2-456F-8079-D3634860791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37E3939C-A94C-4103-97ED-70B31442A20E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𝐵𝑢𝑙𝑡𝑙𝑒𝑟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𝑉𝑜𝑙𝑚𝑒𝑟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𝐾𝑖𝑛𝑒𝑡𝑖𝑐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𝐸𝑥𝑝𝑟𝑒𝑠𝑠𝑖𝑜𝑛</m:t>
                    </m:r>
                  </m:oMath>
                </m:oMathPara>
              </a14:m>
              <a:endParaRPr lang="en-US" sz="1600" dirty="0" smtClean="0"/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𝑠𝑜𝑐</m:t>
                            </m:r>
                          </m:sub>
                        </m:s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,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𝑠𝑜𝑐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 ,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n-US" sz="1600" dirty="0"/>
            </a:p>
          </dgm:t>
        </dgm:pt>
      </mc:Choice>
      <mc:Fallback xmlns="">
        <dgm:pt modelId="{37E3939C-A94C-4103-97ED-70B31442A20E}">
          <dgm:prSet phldrT="[Text]" custT="1"/>
          <dgm:spPr/>
          <dgm:t>
            <a:bodyPr/>
            <a:lstStyle/>
            <a:p>
              <a:pPr/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𝐵𝑢𝑙𝑡𝑙𝑒𝑟 𝑉𝑜𝑙𝑚𝑒𝑟 𝐾𝑖𝑛𝑒𝑡𝑖𝑐 𝐸𝑥𝑝𝑟𝑒𝑠𝑠𝑖𝑜𝑛</a:t>
              </a:r>
              <a:endParaRPr lang="en-US" sz="1600" dirty="0" smtClean="0"/>
            </a:p>
            <a:p>
              <a:pPr/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𝜂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_𝑝</a:t>
              </a:r>
              <a:r>
                <a:rPr lang="en-US" sz="1600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𝑓(𝑥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_(𝑝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,𝑠𝑜𝑐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 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 ,𝑇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        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𝜂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_𝑛</a:t>
              </a:r>
              <a:r>
                <a:rPr lang="en-US" sz="1600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𝑓(𝑥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_(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𝑛,𝑠𝑜𝑐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 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/>
                </a:rPr>
                <a:t> ,𝑇</a:t>
              </a:r>
              <a:r>
                <a:rPr lang="en-US" sz="1600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endParaRPr lang="en-US" sz="1600" dirty="0"/>
            </a:p>
          </dgm:t>
        </dgm:pt>
      </mc:Fallback>
    </mc:AlternateContent>
    <dgm:pt modelId="{E757D591-B563-4914-B38D-EE2FEAE2EDE6}" type="sibTrans" cxnId="{F0E9FF49-0238-4CA7-ACA4-470D2BC376E9}">
      <dgm:prSet/>
      <dgm:spPr/>
      <dgm:t>
        <a:bodyPr/>
        <a:lstStyle/>
        <a:p>
          <a:endParaRPr lang="en-US"/>
        </a:p>
      </dgm:t>
    </dgm:pt>
    <dgm:pt modelId="{81715897-B1AD-45BA-A2BE-5A3C66D1D44E}" type="parTrans" cxnId="{F0E9FF49-0238-4CA7-ACA4-470D2BC376E9}">
      <dgm:prSet/>
      <dgm:spPr/>
      <dgm:t>
        <a:bodyPr/>
        <a:lstStyle/>
        <a:p>
          <a:endParaRPr lang="en-US"/>
        </a:p>
      </dgm:t>
    </dgm:pt>
    <dgm:pt modelId="{8D4275D9-9AF2-47EA-A2CC-E9C46DD075F8}" type="pres">
      <dgm:prSet presAssocID="{1BDAC1F5-CD3E-4F95-BCB0-8A7A0D5C3B7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D3CC31-855D-4ECB-A6D6-5EFDD0D7BDC0}" type="pres">
      <dgm:prSet presAssocID="{1BDAC1F5-CD3E-4F95-BCB0-8A7A0D5C3B72}" presName="dummyMaxCanvas" presStyleCnt="0">
        <dgm:presLayoutVars/>
      </dgm:prSet>
      <dgm:spPr/>
    </dgm:pt>
    <dgm:pt modelId="{F1FF1682-C92C-4CBE-A7B0-9FD7CC9FB262}" type="pres">
      <dgm:prSet presAssocID="{1BDAC1F5-CD3E-4F95-BCB0-8A7A0D5C3B72}" presName="FourNodes_1" presStyleLbl="node1" presStyleIdx="0" presStyleCnt="4" custLinFactNeighborX="-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0F943-36C6-4D35-A77A-910A1248F8F9}" type="pres">
      <dgm:prSet presAssocID="{1BDAC1F5-CD3E-4F95-BCB0-8A7A0D5C3B7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A5707-A6F2-4203-B773-5A65AA75B048}" type="pres">
      <dgm:prSet presAssocID="{1BDAC1F5-CD3E-4F95-BCB0-8A7A0D5C3B7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9DBD8-EB1C-44CB-B71D-5E001D9F725E}" type="pres">
      <dgm:prSet presAssocID="{1BDAC1F5-CD3E-4F95-BCB0-8A7A0D5C3B7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12A8D-8919-4634-B9F8-B0A6E60B940D}" type="pres">
      <dgm:prSet presAssocID="{1BDAC1F5-CD3E-4F95-BCB0-8A7A0D5C3B7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F9EA3E-0B89-4F47-B62B-9B56864B6DD5}" type="pres">
      <dgm:prSet presAssocID="{1BDAC1F5-CD3E-4F95-BCB0-8A7A0D5C3B7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384B1-A045-43C3-8D22-E93904DD1B6B}" type="pres">
      <dgm:prSet presAssocID="{1BDAC1F5-CD3E-4F95-BCB0-8A7A0D5C3B7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1C1D0-6BCB-4A94-8467-6915D6138FF9}" type="pres">
      <dgm:prSet presAssocID="{1BDAC1F5-CD3E-4F95-BCB0-8A7A0D5C3B7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95542-231F-4747-A6CB-7786F9A0E20B}" type="pres">
      <dgm:prSet presAssocID="{1BDAC1F5-CD3E-4F95-BCB0-8A7A0D5C3B7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6175E-BA20-4E63-B197-D5929580621F}" type="pres">
      <dgm:prSet presAssocID="{1BDAC1F5-CD3E-4F95-BCB0-8A7A0D5C3B7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0E77A-4903-482F-879C-46C440C264C3}" type="pres">
      <dgm:prSet presAssocID="{1BDAC1F5-CD3E-4F95-BCB0-8A7A0D5C3B7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FA6F5-55EE-41B8-B25C-D698C0D12E70}" type="presOf" srcId="{1BDAC1F5-CD3E-4F95-BCB0-8A7A0D5C3B72}" destId="{8D4275D9-9AF2-47EA-A2CC-E9C46DD075F8}" srcOrd="0" destOrd="0" presId="urn:microsoft.com/office/officeart/2005/8/layout/vProcess5"/>
    <dgm:cxn modelId="{9075ABD6-58CD-41AB-8866-03D04E97D4AD}" type="presOf" srcId="{18AEF324-69CC-4E89-8E3D-EF13579B2742}" destId="{C299DBD8-EB1C-44CB-B71D-5E001D9F725E}" srcOrd="0" destOrd="0" presId="urn:microsoft.com/office/officeart/2005/8/layout/vProcess5"/>
    <dgm:cxn modelId="{417B45AD-F1EB-458D-94C7-258CC9C664D7}" type="presOf" srcId="{A4010E41-2AF4-4569-A9A1-7027E701FB33}" destId="{4D31C1D0-6BCB-4A94-8467-6915D6138FF9}" srcOrd="1" destOrd="0" presId="urn:microsoft.com/office/officeart/2005/8/layout/vProcess5"/>
    <dgm:cxn modelId="{E86C593E-91AA-4566-9601-CB1087BB21EF}" type="presOf" srcId="{6A56D8C6-CA0E-474C-8D37-DD909D205F63}" destId="{E3A0F943-36C6-4D35-A77A-910A1248F8F9}" srcOrd="0" destOrd="0" presId="urn:microsoft.com/office/officeart/2005/8/layout/vProcess5"/>
    <dgm:cxn modelId="{2B291B48-FEB3-4A43-8FBE-D9F84EACDDD3}" type="presOf" srcId="{E757D591-B563-4914-B38D-EE2FEAE2EDE6}" destId="{25E384B1-A045-43C3-8D22-E93904DD1B6B}" srcOrd="0" destOrd="0" presId="urn:microsoft.com/office/officeart/2005/8/layout/vProcess5"/>
    <dgm:cxn modelId="{746E2FA4-BF44-4F58-960D-7DDDB29F7E31}" type="presOf" srcId="{C9E88F03-76FA-4E73-A525-2765792EDB98}" destId="{C6F9EA3E-0B89-4F47-B62B-9B56864B6DD5}" srcOrd="0" destOrd="0" presId="urn:microsoft.com/office/officeart/2005/8/layout/vProcess5"/>
    <dgm:cxn modelId="{334F4F04-B43E-4ACF-99E2-E3058D183F19}" type="presOf" srcId="{37E3939C-A94C-4103-97ED-70B31442A20E}" destId="{12E6175E-BA20-4E63-B197-D5929580621F}" srcOrd="1" destOrd="0" presId="urn:microsoft.com/office/officeart/2005/8/layout/vProcess5"/>
    <dgm:cxn modelId="{D48D5E85-A68A-42E0-9F1E-5CDB6BB59CA2}" srcId="{1BDAC1F5-CD3E-4F95-BCB0-8A7A0D5C3B72}" destId="{A4010E41-2AF4-4569-A9A1-7027E701FB33}" srcOrd="0" destOrd="0" parTransId="{5277EC92-AFD6-414F-9A96-1CC6F0BF794B}" sibTransId="{0D3433CE-068C-4551-B6D2-97CF957CD68F}"/>
    <dgm:cxn modelId="{0F1D33FE-903D-4E80-9673-34A5ED84CA69}" type="presOf" srcId="{6A56D8C6-CA0E-474C-8D37-DD909D205F63}" destId="{2EC95542-231F-4747-A6CB-7786F9A0E20B}" srcOrd="1" destOrd="0" presId="urn:microsoft.com/office/officeart/2005/8/layout/vProcess5"/>
    <dgm:cxn modelId="{6184D2D7-9DD2-456F-8079-D36348607914}" srcId="{1BDAC1F5-CD3E-4F95-BCB0-8A7A0D5C3B72}" destId="{18AEF324-69CC-4E89-8E3D-EF13579B2742}" srcOrd="3" destOrd="0" parTransId="{7C2790E9-D90B-4715-A59E-12EC872460B7}" sibTransId="{B6AFC73A-4933-4E2A-99EB-5AA3BAD257C3}"/>
    <dgm:cxn modelId="{273CED34-DEF6-414F-B63F-BA8E9FDAC2E8}" type="presOf" srcId="{A4010E41-2AF4-4569-A9A1-7027E701FB33}" destId="{F1FF1682-C92C-4CBE-A7B0-9FD7CC9FB262}" srcOrd="0" destOrd="0" presId="urn:microsoft.com/office/officeart/2005/8/layout/vProcess5"/>
    <dgm:cxn modelId="{873FC9DE-8499-4BDD-BA5C-120B9F9E21E7}" type="presOf" srcId="{37E3939C-A94C-4103-97ED-70B31442A20E}" destId="{52EA5707-A6F2-4203-B773-5A65AA75B048}" srcOrd="0" destOrd="0" presId="urn:microsoft.com/office/officeart/2005/8/layout/vProcess5"/>
    <dgm:cxn modelId="{0D26E48D-2005-4E3B-B43E-4A2E5425A837}" srcId="{1BDAC1F5-CD3E-4F95-BCB0-8A7A0D5C3B72}" destId="{6A56D8C6-CA0E-474C-8D37-DD909D205F63}" srcOrd="1" destOrd="0" parTransId="{05430848-D9EE-49CC-882D-EBBE0F84F289}" sibTransId="{C9E88F03-76FA-4E73-A525-2765792EDB98}"/>
    <dgm:cxn modelId="{1059D7EF-1569-4499-82B2-F8E2483EC2B1}" type="presOf" srcId="{0D3433CE-068C-4551-B6D2-97CF957CD68F}" destId="{98112A8D-8919-4634-B9F8-B0A6E60B940D}" srcOrd="0" destOrd="0" presId="urn:microsoft.com/office/officeart/2005/8/layout/vProcess5"/>
    <dgm:cxn modelId="{F0E9FF49-0238-4CA7-ACA4-470D2BC376E9}" srcId="{1BDAC1F5-CD3E-4F95-BCB0-8A7A0D5C3B72}" destId="{37E3939C-A94C-4103-97ED-70B31442A20E}" srcOrd="2" destOrd="0" parTransId="{81715897-B1AD-45BA-A2BE-5A3C66D1D44E}" sibTransId="{E757D591-B563-4914-B38D-EE2FEAE2EDE6}"/>
    <dgm:cxn modelId="{C5BBED08-AD3C-4AC3-80A6-8F4C3A06654F}" type="presOf" srcId="{18AEF324-69CC-4E89-8E3D-EF13579B2742}" destId="{9810E77A-4903-482F-879C-46C440C264C3}" srcOrd="1" destOrd="0" presId="urn:microsoft.com/office/officeart/2005/8/layout/vProcess5"/>
    <dgm:cxn modelId="{EFBBB22A-1C78-405C-A1D9-E08C7EADF4FB}" type="presParOf" srcId="{8D4275D9-9AF2-47EA-A2CC-E9C46DD075F8}" destId="{D6D3CC31-855D-4ECB-A6D6-5EFDD0D7BDC0}" srcOrd="0" destOrd="0" presId="urn:microsoft.com/office/officeart/2005/8/layout/vProcess5"/>
    <dgm:cxn modelId="{D33803EB-8E6F-4606-8FF0-2DE9ABFB4B0A}" type="presParOf" srcId="{8D4275D9-9AF2-47EA-A2CC-E9C46DD075F8}" destId="{F1FF1682-C92C-4CBE-A7B0-9FD7CC9FB262}" srcOrd="1" destOrd="0" presId="urn:microsoft.com/office/officeart/2005/8/layout/vProcess5"/>
    <dgm:cxn modelId="{BC1D8759-B578-479D-B5F7-2BF2F6169625}" type="presParOf" srcId="{8D4275D9-9AF2-47EA-A2CC-E9C46DD075F8}" destId="{E3A0F943-36C6-4D35-A77A-910A1248F8F9}" srcOrd="2" destOrd="0" presId="urn:microsoft.com/office/officeart/2005/8/layout/vProcess5"/>
    <dgm:cxn modelId="{353752CA-E7D4-4B82-BB7F-6B51F02FCF5A}" type="presParOf" srcId="{8D4275D9-9AF2-47EA-A2CC-E9C46DD075F8}" destId="{52EA5707-A6F2-4203-B773-5A65AA75B048}" srcOrd="3" destOrd="0" presId="urn:microsoft.com/office/officeart/2005/8/layout/vProcess5"/>
    <dgm:cxn modelId="{C89E116E-B9EC-4D71-A10E-C9637739AC2D}" type="presParOf" srcId="{8D4275D9-9AF2-47EA-A2CC-E9C46DD075F8}" destId="{C299DBD8-EB1C-44CB-B71D-5E001D9F725E}" srcOrd="4" destOrd="0" presId="urn:microsoft.com/office/officeart/2005/8/layout/vProcess5"/>
    <dgm:cxn modelId="{C2F64035-F591-4E13-BEBD-885829FD7275}" type="presParOf" srcId="{8D4275D9-9AF2-47EA-A2CC-E9C46DD075F8}" destId="{98112A8D-8919-4634-B9F8-B0A6E60B940D}" srcOrd="5" destOrd="0" presId="urn:microsoft.com/office/officeart/2005/8/layout/vProcess5"/>
    <dgm:cxn modelId="{D18E7552-DED9-4CB0-8485-DD9E31084ABB}" type="presParOf" srcId="{8D4275D9-9AF2-47EA-A2CC-E9C46DD075F8}" destId="{C6F9EA3E-0B89-4F47-B62B-9B56864B6DD5}" srcOrd="6" destOrd="0" presId="urn:microsoft.com/office/officeart/2005/8/layout/vProcess5"/>
    <dgm:cxn modelId="{88F8AD21-6A6A-4A50-BF1E-A0C080E271F4}" type="presParOf" srcId="{8D4275D9-9AF2-47EA-A2CC-E9C46DD075F8}" destId="{25E384B1-A045-43C3-8D22-E93904DD1B6B}" srcOrd="7" destOrd="0" presId="urn:microsoft.com/office/officeart/2005/8/layout/vProcess5"/>
    <dgm:cxn modelId="{F3C94CD3-9799-4DD1-B38B-5B286065B3F1}" type="presParOf" srcId="{8D4275D9-9AF2-47EA-A2CC-E9C46DD075F8}" destId="{4D31C1D0-6BCB-4A94-8467-6915D6138FF9}" srcOrd="8" destOrd="0" presId="urn:microsoft.com/office/officeart/2005/8/layout/vProcess5"/>
    <dgm:cxn modelId="{ADD6A988-B3A3-4772-AEAC-1FCF2B40B725}" type="presParOf" srcId="{8D4275D9-9AF2-47EA-A2CC-E9C46DD075F8}" destId="{2EC95542-231F-4747-A6CB-7786F9A0E20B}" srcOrd="9" destOrd="0" presId="urn:microsoft.com/office/officeart/2005/8/layout/vProcess5"/>
    <dgm:cxn modelId="{A987CDB6-C15C-4BEE-B6E6-FD6BDE25953F}" type="presParOf" srcId="{8D4275D9-9AF2-47EA-A2CC-E9C46DD075F8}" destId="{12E6175E-BA20-4E63-B197-D5929580621F}" srcOrd="10" destOrd="0" presId="urn:microsoft.com/office/officeart/2005/8/layout/vProcess5"/>
    <dgm:cxn modelId="{F8BBD9FA-0127-4267-8EDA-3265E5F7E66E}" type="presParOf" srcId="{8D4275D9-9AF2-47EA-A2CC-E9C46DD075F8}" destId="{9810E77A-4903-482F-879C-46C440C264C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DAC1F5-CD3E-4F95-BCB0-8A7A0D5C3B7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56D8C6-CA0E-474C-8D37-DD909D205F63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05430848-D9EE-49CC-882D-EBBE0F84F289}" type="parTrans" cxnId="{0D26E48D-2005-4E3B-B43E-4A2E5425A837}">
      <dgm:prSet/>
      <dgm:spPr/>
      <dgm:t>
        <a:bodyPr/>
        <a:lstStyle/>
        <a:p>
          <a:endParaRPr lang="en-US"/>
        </a:p>
      </dgm:t>
    </dgm:pt>
    <dgm:pt modelId="{C9E88F03-76FA-4E73-A525-2765792EDB98}" type="sibTrans" cxnId="{0D26E48D-2005-4E3B-B43E-4A2E5425A837}">
      <dgm:prSet/>
      <dgm:spPr/>
      <dgm:t>
        <a:bodyPr/>
        <a:lstStyle/>
        <a:p>
          <a:endParaRPr lang="en-US"/>
        </a:p>
      </dgm:t>
    </dgm:pt>
    <dgm:pt modelId="{A4010E41-2AF4-4569-A9A1-7027E701FB33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5277EC92-AFD6-414F-9A96-1CC6F0BF794B}" type="parTrans" cxnId="{D48D5E85-A68A-42E0-9F1E-5CDB6BB59CA2}">
      <dgm:prSet/>
      <dgm:spPr/>
      <dgm:t>
        <a:bodyPr/>
        <a:lstStyle/>
        <a:p>
          <a:endParaRPr lang="en-US"/>
        </a:p>
      </dgm:t>
    </dgm:pt>
    <dgm:pt modelId="{0D3433CE-068C-4551-B6D2-97CF957CD68F}" type="sibTrans" cxnId="{D48D5E85-A68A-42E0-9F1E-5CDB6BB59CA2}">
      <dgm:prSet/>
      <dgm:spPr/>
      <dgm:t>
        <a:bodyPr/>
        <a:lstStyle/>
        <a:p>
          <a:endParaRPr lang="en-US"/>
        </a:p>
      </dgm:t>
    </dgm:pt>
    <dgm:pt modelId="{18AEF324-69CC-4E89-8E3D-EF13579B2742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7C2790E9-D90B-4715-A59E-12EC872460B7}" type="parTrans" cxnId="{6184D2D7-9DD2-456F-8079-D36348607914}">
      <dgm:prSet/>
      <dgm:spPr/>
      <dgm:t>
        <a:bodyPr/>
        <a:lstStyle/>
        <a:p>
          <a:endParaRPr lang="en-US"/>
        </a:p>
      </dgm:t>
    </dgm:pt>
    <dgm:pt modelId="{B6AFC73A-4933-4E2A-99EB-5AA3BAD257C3}" type="sibTrans" cxnId="{6184D2D7-9DD2-456F-8079-D36348607914}">
      <dgm:prSet/>
      <dgm:spPr/>
      <dgm:t>
        <a:bodyPr/>
        <a:lstStyle/>
        <a:p>
          <a:endParaRPr lang="en-US"/>
        </a:p>
      </dgm:t>
    </dgm:pt>
    <dgm:pt modelId="{37E3939C-A94C-4103-97ED-70B31442A20E}">
      <dgm:prSet phldrT="[Text]" custT="1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E757D591-B563-4914-B38D-EE2FEAE2EDE6}" type="sibTrans" cxnId="{F0E9FF49-0238-4CA7-ACA4-470D2BC376E9}">
      <dgm:prSet/>
      <dgm:spPr/>
      <dgm:t>
        <a:bodyPr/>
        <a:lstStyle/>
        <a:p>
          <a:endParaRPr lang="en-US"/>
        </a:p>
      </dgm:t>
    </dgm:pt>
    <dgm:pt modelId="{81715897-B1AD-45BA-A2BE-5A3C66D1D44E}" type="parTrans" cxnId="{F0E9FF49-0238-4CA7-ACA4-470D2BC376E9}">
      <dgm:prSet/>
      <dgm:spPr/>
      <dgm:t>
        <a:bodyPr/>
        <a:lstStyle/>
        <a:p>
          <a:endParaRPr lang="en-US"/>
        </a:p>
      </dgm:t>
    </dgm:pt>
    <dgm:pt modelId="{8D4275D9-9AF2-47EA-A2CC-E9C46DD075F8}" type="pres">
      <dgm:prSet presAssocID="{1BDAC1F5-CD3E-4F95-BCB0-8A7A0D5C3B7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D3CC31-855D-4ECB-A6D6-5EFDD0D7BDC0}" type="pres">
      <dgm:prSet presAssocID="{1BDAC1F5-CD3E-4F95-BCB0-8A7A0D5C3B72}" presName="dummyMaxCanvas" presStyleCnt="0">
        <dgm:presLayoutVars/>
      </dgm:prSet>
      <dgm:spPr/>
    </dgm:pt>
    <dgm:pt modelId="{F1FF1682-C92C-4CBE-A7B0-9FD7CC9FB262}" type="pres">
      <dgm:prSet presAssocID="{1BDAC1F5-CD3E-4F95-BCB0-8A7A0D5C3B72}" presName="FourNodes_1" presStyleLbl="node1" presStyleIdx="0" presStyleCnt="4" custLinFactNeighborX="-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A0F943-36C6-4D35-A77A-910A1248F8F9}" type="pres">
      <dgm:prSet presAssocID="{1BDAC1F5-CD3E-4F95-BCB0-8A7A0D5C3B7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EA5707-A6F2-4203-B773-5A65AA75B048}" type="pres">
      <dgm:prSet presAssocID="{1BDAC1F5-CD3E-4F95-BCB0-8A7A0D5C3B7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9DBD8-EB1C-44CB-B71D-5E001D9F725E}" type="pres">
      <dgm:prSet presAssocID="{1BDAC1F5-CD3E-4F95-BCB0-8A7A0D5C3B7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12A8D-8919-4634-B9F8-B0A6E60B940D}" type="pres">
      <dgm:prSet presAssocID="{1BDAC1F5-CD3E-4F95-BCB0-8A7A0D5C3B7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F9EA3E-0B89-4F47-B62B-9B56864B6DD5}" type="pres">
      <dgm:prSet presAssocID="{1BDAC1F5-CD3E-4F95-BCB0-8A7A0D5C3B7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384B1-A045-43C3-8D22-E93904DD1B6B}" type="pres">
      <dgm:prSet presAssocID="{1BDAC1F5-CD3E-4F95-BCB0-8A7A0D5C3B7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1C1D0-6BCB-4A94-8467-6915D6138FF9}" type="pres">
      <dgm:prSet presAssocID="{1BDAC1F5-CD3E-4F95-BCB0-8A7A0D5C3B7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C95542-231F-4747-A6CB-7786F9A0E20B}" type="pres">
      <dgm:prSet presAssocID="{1BDAC1F5-CD3E-4F95-BCB0-8A7A0D5C3B7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6175E-BA20-4E63-B197-D5929580621F}" type="pres">
      <dgm:prSet presAssocID="{1BDAC1F5-CD3E-4F95-BCB0-8A7A0D5C3B7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10E77A-4903-482F-879C-46C440C264C3}" type="pres">
      <dgm:prSet presAssocID="{1BDAC1F5-CD3E-4F95-BCB0-8A7A0D5C3B7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FA6F5-55EE-41B8-B25C-D698C0D12E70}" type="presOf" srcId="{1BDAC1F5-CD3E-4F95-BCB0-8A7A0D5C3B72}" destId="{8D4275D9-9AF2-47EA-A2CC-E9C46DD075F8}" srcOrd="0" destOrd="0" presId="urn:microsoft.com/office/officeart/2005/8/layout/vProcess5"/>
    <dgm:cxn modelId="{9075ABD6-58CD-41AB-8866-03D04E97D4AD}" type="presOf" srcId="{18AEF324-69CC-4E89-8E3D-EF13579B2742}" destId="{C299DBD8-EB1C-44CB-B71D-5E001D9F725E}" srcOrd="0" destOrd="0" presId="urn:microsoft.com/office/officeart/2005/8/layout/vProcess5"/>
    <dgm:cxn modelId="{417B45AD-F1EB-458D-94C7-258CC9C664D7}" type="presOf" srcId="{A4010E41-2AF4-4569-A9A1-7027E701FB33}" destId="{4D31C1D0-6BCB-4A94-8467-6915D6138FF9}" srcOrd="1" destOrd="0" presId="urn:microsoft.com/office/officeart/2005/8/layout/vProcess5"/>
    <dgm:cxn modelId="{E86C593E-91AA-4566-9601-CB1087BB21EF}" type="presOf" srcId="{6A56D8C6-CA0E-474C-8D37-DD909D205F63}" destId="{E3A0F943-36C6-4D35-A77A-910A1248F8F9}" srcOrd="0" destOrd="0" presId="urn:microsoft.com/office/officeart/2005/8/layout/vProcess5"/>
    <dgm:cxn modelId="{2B291B48-FEB3-4A43-8FBE-D9F84EACDDD3}" type="presOf" srcId="{E757D591-B563-4914-B38D-EE2FEAE2EDE6}" destId="{25E384B1-A045-43C3-8D22-E93904DD1B6B}" srcOrd="0" destOrd="0" presId="urn:microsoft.com/office/officeart/2005/8/layout/vProcess5"/>
    <dgm:cxn modelId="{746E2FA4-BF44-4F58-960D-7DDDB29F7E31}" type="presOf" srcId="{C9E88F03-76FA-4E73-A525-2765792EDB98}" destId="{C6F9EA3E-0B89-4F47-B62B-9B56864B6DD5}" srcOrd="0" destOrd="0" presId="urn:microsoft.com/office/officeart/2005/8/layout/vProcess5"/>
    <dgm:cxn modelId="{334F4F04-B43E-4ACF-99E2-E3058D183F19}" type="presOf" srcId="{37E3939C-A94C-4103-97ED-70B31442A20E}" destId="{12E6175E-BA20-4E63-B197-D5929580621F}" srcOrd="1" destOrd="0" presId="urn:microsoft.com/office/officeart/2005/8/layout/vProcess5"/>
    <dgm:cxn modelId="{D48D5E85-A68A-42E0-9F1E-5CDB6BB59CA2}" srcId="{1BDAC1F5-CD3E-4F95-BCB0-8A7A0D5C3B72}" destId="{A4010E41-2AF4-4569-A9A1-7027E701FB33}" srcOrd="0" destOrd="0" parTransId="{5277EC92-AFD6-414F-9A96-1CC6F0BF794B}" sibTransId="{0D3433CE-068C-4551-B6D2-97CF957CD68F}"/>
    <dgm:cxn modelId="{0F1D33FE-903D-4E80-9673-34A5ED84CA69}" type="presOf" srcId="{6A56D8C6-CA0E-474C-8D37-DD909D205F63}" destId="{2EC95542-231F-4747-A6CB-7786F9A0E20B}" srcOrd="1" destOrd="0" presId="urn:microsoft.com/office/officeart/2005/8/layout/vProcess5"/>
    <dgm:cxn modelId="{6184D2D7-9DD2-456F-8079-D36348607914}" srcId="{1BDAC1F5-CD3E-4F95-BCB0-8A7A0D5C3B72}" destId="{18AEF324-69CC-4E89-8E3D-EF13579B2742}" srcOrd="3" destOrd="0" parTransId="{7C2790E9-D90B-4715-A59E-12EC872460B7}" sibTransId="{B6AFC73A-4933-4E2A-99EB-5AA3BAD257C3}"/>
    <dgm:cxn modelId="{273CED34-DEF6-414F-B63F-BA8E9FDAC2E8}" type="presOf" srcId="{A4010E41-2AF4-4569-A9A1-7027E701FB33}" destId="{F1FF1682-C92C-4CBE-A7B0-9FD7CC9FB262}" srcOrd="0" destOrd="0" presId="urn:microsoft.com/office/officeart/2005/8/layout/vProcess5"/>
    <dgm:cxn modelId="{873FC9DE-8499-4BDD-BA5C-120B9F9E21E7}" type="presOf" srcId="{37E3939C-A94C-4103-97ED-70B31442A20E}" destId="{52EA5707-A6F2-4203-B773-5A65AA75B048}" srcOrd="0" destOrd="0" presId="urn:microsoft.com/office/officeart/2005/8/layout/vProcess5"/>
    <dgm:cxn modelId="{0D26E48D-2005-4E3B-B43E-4A2E5425A837}" srcId="{1BDAC1F5-CD3E-4F95-BCB0-8A7A0D5C3B72}" destId="{6A56D8C6-CA0E-474C-8D37-DD909D205F63}" srcOrd="1" destOrd="0" parTransId="{05430848-D9EE-49CC-882D-EBBE0F84F289}" sibTransId="{C9E88F03-76FA-4E73-A525-2765792EDB98}"/>
    <dgm:cxn modelId="{F0E9FF49-0238-4CA7-ACA4-470D2BC376E9}" srcId="{1BDAC1F5-CD3E-4F95-BCB0-8A7A0D5C3B72}" destId="{37E3939C-A94C-4103-97ED-70B31442A20E}" srcOrd="2" destOrd="0" parTransId="{81715897-B1AD-45BA-A2BE-5A3C66D1D44E}" sibTransId="{E757D591-B563-4914-B38D-EE2FEAE2EDE6}"/>
    <dgm:cxn modelId="{1059D7EF-1569-4499-82B2-F8E2483EC2B1}" type="presOf" srcId="{0D3433CE-068C-4551-B6D2-97CF957CD68F}" destId="{98112A8D-8919-4634-B9F8-B0A6E60B940D}" srcOrd="0" destOrd="0" presId="urn:microsoft.com/office/officeart/2005/8/layout/vProcess5"/>
    <dgm:cxn modelId="{C5BBED08-AD3C-4AC3-80A6-8F4C3A06654F}" type="presOf" srcId="{18AEF324-69CC-4E89-8E3D-EF13579B2742}" destId="{9810E77A-4903-482F-879C-46C440C264C3}" srcOrd="1" destOrd="0" presId="urn:microsoft.com/office/officeart/2005/8/layout/vProcess5"/>
    <dgm:cxn modelId="{EFBBB22A-1C78-405C-A1D9-E08C7EADF4FB}" type="presParOf" srcId="{8D4275D9-9AF2-47EA-A2CC-E9C46DD075F8}" destId="{D6D3CC31-855D-4ECB-A6D6-5EFDD0D7BDC0}" srcOrd="0" destOrd="0" presId="urn:microsoft.com/office/officeart/2005/8/layout/vProcess5"/>
    <dgm:cxn modelId="{D33803EB-8E6F-4606-8FF0-2DE9ABFB4B0A}" type="presParOf" srcId="{8D4275D9-9AF2-47EA-A2CC-E9C46DD075F8}" destId="{F1FF1682-C92C-4CBE-A7B0-9FD7CC9FB262}" srcOrd="1" destOrd="0" presId="urn:microsoft.com/office/officeart/2005/8/layout/vProcess5"/>
    <dgm:cxn modelId="{BC1D8759-B578-479D-B5F7-2BF2F6169625}" type="presParOf" srcId="{8D4275D9-9AF2-47EA-A2CC-E9C46DD075F8}" destId="{E3A0F943-36C6-4D35-A77A-910A1248F8F9}" srcOrd="2" destOrd="0" presId="urn:microsoft.com/office/officeart/2005/8/layout/vProcess5"/>
    <dgm:cxn modelId="{353752CA-E7D4-4B82-BB7F-6B51F02FCF5A}" type="presParOf" srcId="{8D4275D9-9AF2-47EA-A2CC-E9C46DD075F8}" destId="{52EA5707-A6F2-4203-B773-5A65AA75B048}" srcOrd="3" destOrd="0" presId="urn:microsoft.com/office/officeart/2005/8/layout/vProcess5"/>
    <dgm:cxn modelId="{C89E116E-B9EC-4D71-A10E-C9637739AC2D}" type="presParOf" srcId="{8D4275D9-9AF2-47EA-A2CC-E9C46DD075F8}" destId="{C299DBD8-EB1C-44CB-B71D-5E001D9F725E}" srcOrd="4" destOrd="0" presId="urn:microsoft.com/office/officeart/2005/8/layout/vProcess5"/>
    <dgm:cxn modelId="{C2F64035-F591-4E13-BEBD-885829FD7275}" type="presParOf" srcId="{8D4275D9-9AF2-47EA-A2CC-E9C46DD075F8}" destId="{98112A8D-8919-4634-B9F8-B0A6E60B940D}" srcOrd="5" destOrd="0" presId="urn:microsoft.com/office/officeart/2005/8/layout/vProcess5"/>
    <dgm:cxn modelId="{D18E7552-DED9-4CB0-8485-DD9E31084ABB}" type="presParOf" srcId="{8D4275D9-9AF2-47EA-A2CC-E9C46DD075F8}" destId="{C6F9EA3E-0B89-4F47-B62B-9B56864B6DD5}" srcOrd="6" destOrd="0" presId="urn:microsoft.com/office/officeart/2005/8/layout/vProcess5"/>
    <dgm:cxn modelId="{88F8AD21-6A6A-4A50-BF1E-A0C080E271F4}" type="presParOf" srcId="{8D4275D9-9AF2-47EA-A2CC-E9C46DD075F8}" destId="{25E384B1-A045-43C3-8D22-E93904DD1B6B}" srcOrd="7" destOrd="0" presId="urn:microsoft.com/office/officeart/2005/8/layout/vProcess5"/>
    <dgm:cxn modelId="{F3C94CD3-9799-4DD1-B38B-5B286065B3F1}" type="presParOf" srcId="{8D4275D9-9AF2-47EA-A2CC-E9C46DD075F8}" destId="{4D31C1D0-6BCB-4A94-8467-6915D6138FF9}" srcOrd="8" destOrd="0" presId="urn:microsoft.com/office/officeart/2005/8/layout/vProcess5"/>
    <dgm:cxn modelId="{ADD6A988-B3A3-4772-AEAC-1FCF2B40B725}" type="presParOf" srcId="{8D4275D9-9AF2-47EA-A2CC-E9C46DD075F8}" destId="{2EC95542-231F-4747-A6CB-7786F9A0E20B}" srcOrd="9" destOrd="0" presId="urn:microsoft.com/office/officeart/2005/8/layout/vProcess5"/>
    <dgm:cxn modelId="{A987CDB6-C15C-4BEE-B6E6-FD6BDE25953F}" type="presParOf" srcId="{8D4275D9-9AF2-47EA-A2CC-E9C46DD075F8}" destId="{12E6175E-BA20-4E63-B197-D5929580621F}" srcOrd="10" destOrd="0" presId="urn:microsoft.com/office/officeart/2005/8/layout/vProcess5"/>
    <dgm:cxn modelId="{F8BBD9FA-0127-4267-8EDA-3265E5F7E66E}" type="presParOf" srcId="{8D4275D9-9AF2-47EA-A2CC-E9C46DD075F8}" destId="{9810E77A-4903-482F-879C-46C440C264C3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C27128-FC0B-45DD-9756-C137C935E5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D1B3C5-AA3A-4566-845D-443279C245C2}">
          <dgm:prSet phldrT="[Text]"/>
          <dgm:spPr/>
          <dgm:t>
            <a:bodyPr/>
            <a:lstStyle/>
            <a:p>
              <a:r>
                <a:rPr lang="en-US" b="0" dirty="0" smtClean="0">
                  <a:solidFill>
                    <a:schemeClr val="bg1"/>
                  </a:solidFill>
                </a:rPr>
                <a:t>		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b="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f>
                    <m:fPr>
                      <m:ctrl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𝐶𝑛𝑠𝑢𝑟𝑓𝑎𝑐𝑒</m:t>
                      </m:r>
                    </m:num>
                    <m:den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𝐶𝑛𝑚𝑎𝑥</m:t>
                      </m:r>
                    </m:den>
                  </m:f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 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𝑎𝑛𝑑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  </m:t>
                  </m:r>
                  <m:sSub>
                    <m:sSubPr>
                      <m:ctrl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e>
                    <m: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𝑜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𝑠𝑜𝑐</m:t>
                      </m:r>
                    </m:sub>
                  </m:sSub>
                  <m:r>
                    <a:rPr lang="en-US" b="0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f>
                    <m:fPr>
                      <m:ctrlP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𝑠𝑢𝑟𝑓𝑎𝑐𝑒</m:t>
                      </m:r>
                    </m:num>
                    <m:den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𝑚𝑎𝑥</m:t>
                      </m:r>
                    </m:den>
                  </m:f>
                </m:oMath>
              </a14:m>
              <a:r>
                <a:rPr lang="en-US" dirty="0" smtClean="0"/>
                <a:t> </a:t>
              </a:r>
              <a:endParaRPr lang="en-US" dirty="0"/>
            </a:p>
          </dgm:t>
        </dgm:pt>
      </mc:Choice>
      <mc:Fallback xmlns="">
        <dgm:pt modelId="{8AD1B3C5-AA3A-4566-845D-443279C245C2}">
          <dgm:prSet phldrT="[Text]"/>
          <dgm:spPr/>
          <dgm:t>
            <a:bodyPr/>
            <a:lstStyle/>
            <a:p>
              <a:r>
                <a:rPr lang="en-US" b="0" dirty="0" smtClean="0">
                  <a:solidFill>
                    <a:schemeClr val="bg1"/>
                  </a:solidFill>
                </a:rPr>
                <a:t>		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𝑥_(𝑛,𝑠𝑜𝑐)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=𝐶𝑛𝑠𝑢𝑟𝑓𝑎𝑐𝑒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/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𝐶𝑛𝑚𝑎𝑥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   𝑎𝑛𝑑    𝑥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_(𝑜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,𝑠𝑜𝑐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=𝐶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𝑝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𝑠𝑢𝑟𝑓𝑎𝑐𝑒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/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𝐶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𝑝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𝑚𝑎𝑥</a:t>
              </a:r>
              <a:r>
                <a:rPr lang="en-US" dirty="0" smtClean="0"/>
                <a:t> </a:t>
              </a:r>
              <a:endParaRPr lang="en-US" dirty="0"/>
            </a:p>
          </dgm:t>
        </dgm:pt>
      </mc:Fallback>
    </mc:AlternateContent>
    <dgm:pt modelId="{EEC850E2-C52E-4067-AE43-BD7E59552EDD}" type="parTrans" cxnId="{43724383-0252-4F2E-B853-1F75AD4856B7}">
      <dgm:prSet/>
      <dgm:spPr/>
      <dgm:t>
        <a:bodyPr/>
        <a:lstStyle/>
        <a:p>
          <a:endParaRPr lang="en-US"/>
        </a:p>
      </dgm:t>
    </dgm:pt>
    <dgm:pt modelId="{37D502B4-6ACF-4805-8E15-E63FBF2675B3}" type="sibTrans" cxnId="{43724383-0252-4F2E-B853-1F75AD4856B7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AFFC06C-90B8-49D1-A2DE-053D388FD853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𝐸𝑚𝑝𝑒𝑟𝑖𝑐𝑎𝑙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𝑅𝑒𝑙𝑎𝑡𝑖𝑜𝑛𝑠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𝑜𝑏𝑎𝑖𝑛𝑒𝑑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𝑒𝑥𝑝𝑒𝑟𝑖𝑚𝑒𝑛𝑡𝑎𝑙𝑙𝑦</m:t>
                    </m:r>
                  </m:oMath>
                </m:oMathPara>
              </a14:m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  <a:p>
              <a14:m>
                <m:oMath xmlns:m="http://schemas.openxmlformats.org/officeDocument/2006/math"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                                                                  </m:t>
                  </m:r>
                  <m:r>
                    <a:rPr lang="en-US" i="1" smtClean="0">
                      <a:solidFill>
                        <a:schemeClr val="bg1"/>
                      </a:solidFill>
                      <a:latin typeface="Cambria Math"/>
                    </a:rPr>
                    <m:t>𝑈𝑝</m:t>
                  </m:r>
                  <m:r>
                    <a:rPr lang="en-US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𝑓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/>
                    </a:rPr>
                    <m:t>𝑥𝑝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dirty="0" smtClean="0">
                  <a:solidFill>
                    <a:schemeClr val="bg1"/>
                  </a:solidFill>
                </a:rPr>
                <a:t>         </a:t>
              </a:r>
              <a14:m>
                <m:oMath xmlns:m="http://schemas.openxmlformats.org/officeDocument/2006/math">
                  <m:r>
                    <a:rPr lang="en-US" i="1" smtClean="0">
                      <a:solidFill>
                        <a:schemeClr val="bg1"/>
                      </a:solidFill>
                      <a:latin typeface="Cambria Math"/>
                    </a:rPr>
                    <m:t>𝑈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/>
                    </a:rPr>
                    <m:t>𝑛</m:t>
                  </m:r>
                  <m:r>
                    <a:rPr lang="en-US" i="1" smtClean="0">
                      <a:solidFill>
                        <a:schemeClr val="bg1"/>
                      </a:solidFill>
                      <a:latin typeface="Cambria Math"/>
                    </a:rPr>
                    <m:t>=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𝑓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/>
                    </a:rPr>
                    <m:t>𝑥𝑛</m:t>
                  </m:r>
                  <m:r>
                    <a:rPr lang="en-US" b="0" i="1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dirty="0"/>
            </a:p>
          </dgm:t>
        </dgm:pt>
      </mc:Choice>
      <mc:Fallback xmlns="">
        <dgm:pt modelId="{9AFFC06C-90B8-49D1-A2DE-053D388FD853}">
          <dgm:prSet phldrT="[Text]"/>
          <dgm:spPr/>
          <dgm:t>
            <a:bodyPr/>
            <a:lstStyle/>
            <a:p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𝐸𝑚𝑝𝑒𝑟𝑖𝑐𝑎𝑙 𝑅𝑒𝑙𝑎𝑡𝑖𝑜𝑛𝑠 𝑜𝑏𝑎𝑖𝑛𝑒𝑑 𝑒𝑥𝑝𝑒𝑟𝑖𝑚𝑒𝑛𝑡𝑎𝑙𝑙𝑦</a:t>
              </a:r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  <a:p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                                                                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</a:t>
              </a:r>
              <a:r>
                <a:rPr lang="en-US" i="0" smtClean="0">
                  <a:solidFill>
                    <a:schemeClr val="bg1"/>
                  </a:solidFill>
                  <a:latin typeface="Cambria Math"/>
                </a:rPr>
                <a:t>𝑈𝑝=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𝑥𝑝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r>
                <a:rPr lang="en-US" dirty="0" smtClean="0">
                  <a:solidFill>
                    <a:schemeClr val="bg1"/>
                  </a:solidFill>
                </a:rPr>
                <a:t>         </a:t>
              </a:r>
              <a:r>
                <a:rPr lang="en-US" i="0" smtClean="0">
                  <a:solidFill>
                    <a:schemeClr val="bg1"/>
                  </a:solidFill>
                  <a:latin typeface="Cambria Math"/>
                </a:rPr>
                <a:t>𝑈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𝑛</a:t>
              </a:r>
              <a:r>
                <a:rPr lang="en-US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𝑥𝑛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endParaRPr lang="en-US" dirty="0"/>
            </a:p>
          </dgm:t>
        </dgm:pt>
      </mc:Fallback>
    </mc:AlternateContent>
    <dgm:pt modelId="{489BA265-12E3-466C-8F10-AB233D645922}" type="parTrans" cxnId="{349FDFB2-7708-49D5-ACA8-755BDF7165FD}">
      <dgm:prSet/>
      <dgm:spPr/>
      <dgm:t>
        <a:bodyPr/>
        <a:lstStyle/>
        <a:p>
          <a:endParaRPr lang="en-US"/>
        </a:p>
      </dgm:t>
    </dgm:pt>
    <dgm:pt modelId="{381E0D4E-020A-4038-AE83-80C084DE5C4E}" type="sibTrans" cxnId="{349FDFB2-7708-49D5-ACA8-755BDF7165FD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C7795FC6-2FAC-4D26-9DD4-00E80FF3D816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𝐵𝑢𝑙𝑡𝑙𝑒𝑟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𝑉𝑜𝑙𝑚𝑒𝑟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𝐾𝑖𝑛𝑒𝑡𝑖𝑐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𝐸𝑥𝑝𝑟𝑒𝑠𝑠𝑖𝑜𝑛</m:t>
                    </m:r>
                  </m:oMath>
                </m:oMathPara>
              </a14:m>
              <a:endParaRPr lang="en-US" dirty="0" smtClean="0"/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𝑝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𝑥𝑛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,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𝑛</m:t>
                    </m:r>
                    <m:r>
                      <a:rPr lang="en-US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𝑥𝑛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m:oMathPara>
              </a14:m>
              <a:endParaRPr lang="en-US" dirty="0"/>
            </a:p>
          </dgm:t>
        </dgm:pt>
      </mc:Choice>
      <mc:Fallback xmlns="">
        <dgm:pt modelId="{C7795FC6-2FAC-4D26-9DD4-00E80FF3D816}">
          <dgm:prSet phldrT="[Text]"/>
          <dgm:spPr/>
          <dgm:t>
            <a:bodyPr/>
            <a:lstStyle/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 𝐵𝑢𝑙𝑡𝑙𝑒𝑟 𝑉𝑜𝑙𝑚𝑒𝑟 𝐾𝑖𝑛𝑒𝑡𝑖𝑐 𝐸𝑥𝑝𝑟𝑒𝑠𝑠𝑖𝑜𝑛</a:t>
              </a:r>
              <a:endParaRPr lang="en-US" dirty="0" smtClean="0"/>
            </a:p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𝜂</a:t>
              </a:r>
              <a:r>
                <a:rPr lang="en-US" i="0" smtClean="0">
                  <a:solidFill>
                    <a:schemeClr val="bg1"/>
                  </a:solidFill>
                  <a:latin typeface="Cambria Math"/>
                </a:rPr>
                <a:t>𝑝=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𝑥𝑛 ,𝑇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        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𝜂𝑛</a:t>
              </a:r>
              <a:r>
                <a:rPr lang="en-US" i="0" smtClean="0">
                  <a:solidFill>
                    <a:schemeClr val="bg1"/>
                  </a:solidFill>
                  <a:latin typeface="Cambria Math"/>
                </a:rPr>
                <a:t>=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𝑓(</a:t>
              </a:r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𝑥𝑛 ,𝑇</a:t>
              </a:r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)</a:t>
              </a:r>
              <a:endParaRPr lang="en-US" dirty="0"/>
            </a:p>
          </dgm:t>
        </dgm:pt>
      </mc:Fallback>
    </mc:AlternateContent>
    <dgm:pt modelId="{E1ED1E30-F039-4378-8044-3C4DACA72D0F}" type="parTrans" cxnId="{DDCACF53-5B6F-4AB2-9A63-7971FEDF77F8}">
      <dgm:prSet/>
      <dgm:spPr/>
      <dgm:t>
        <a:bodyPr/>
        <a:lstStyle/>
        <a:p>
          <a:endParaRPr lang="en-US"/>
        </a:p>
      </dgm:t>
    </dgm:pt>
    <dgm:pt modelId="{74AA3147-E7F3-4E2F-B9DB-C730E9EA5727}" type="sibTrans" cxnId="{DDCACF53-5B6F-4AB2-9A63-7971FEDF77F8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683AC23-196A-4418-ADE5-91BF252BB2B7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𝐹𝑖𝑛𝑎𝑙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𝑉𝑜𝑙𝑡𝑎𝑔𝑒</m:t>
                    </m:r>
                  </m:oMath>
                </m:oMathPara>
              </a14:m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𝑉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𝑈𝑝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𝑈𝑛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𝑝</m:t>
                    </m:r>
                    <m:r>
                      <m:rPr>
                        <m:lit/>
                      </m:rP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𝑛</m:t>
                    </m:r>
                  </m:oMath>
                </m:oMathPara>
              </a14:m>
              <a:endParaRPr lang="en-US" dirty="0"/>
            </a:p>
          </dgm:t>
        </dgm:pt>
      </mc:Choice>
      <mc:Fallback xmlns="">
        <dgm:pt modelId="{6683AC23-196A-4418-ADE5-91BF252BB2B7}">
          <dgm:prSet phldrT="[Text]"/>
          <dgm:spPr/>
          <dgm:t>
            <a:bodyPr/>
            <a:lstStyle/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𝐹𝑖𝑛𝑎𝑙 𝑉𝑜𝑙𝑡𝑎𝑔𝑒</a:t>
              </a:r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/>
                </a:rPr>
                <a:t>𝑉=𝑈𝑝−𝑈𝑛 −𝜂𝑝\ −𝜂𝑛</a:t>
              </a:r>
              <a:endParaRPr lang="en-US" dirty="0"/>
            </a:p>
          </dgm:t>
        </dgm:pt>
      </mc:Fallback>
    </mc:AlternateContent>
    <dgm:pt modelId="{967A5A12-68DA-483A-A4D9-0AF0D593085B}" type="parTrans" cxnId="{A62D7CD9-8AEE-4263-8593-905B063B9819}">
      <dgm:prSet/>
      <dgm:spPr/>
      <dgm:t>
        <a:bodyPr/>
        <a:lstStyle/>
        <a:p>
          <a:endParaRPr lang="en-US"/>
        </a:p>
      </dgm:t>
    </dgm:pt>
    <dgm:pt modelId="{92AC2657-C922-4909-B2F1-222B71CEA23B}" type="sibTrans" cxnId="{A62D7CD9-8AEE-4263-8593-905B063B981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4BBC94B0-216C-45EF-A3EF-02812BEB5007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𝐼𝑛𝑣𝑜𝑘𝑒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𝑇h𝑒𝑟𝑚𝑎𝑙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𝑓𝑢𝑛𝑐𝑡𝑖𝑜𝑛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𝑒𝑣𝑎𝑙𝑢𝑎𝑡𝑒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𝑏𝑎𝑠𝑒𝑑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𝑠𝑡𝑎𝑡𝑒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𝑐h𝑎𝑟𝑔𝑒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𝑠𝑦𝑠𝑡𝑒𝑚</m:t>
                    </m:r>
                  </m:oMath>
                </m:oMathPara>
              </a14:m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</dgm:t>
        </dgm:pt>
      </mc:Choice>
      <mc:Fallback xmlns="">
        <dgm:pt modelId="{4BBC94B0-216C-45EF-A3EF-02812BEB5007}">
          <dgm:prSet phldrT="[Text]"/>
          <dgm:spPr/>
          <dgm:t>
            <a:bodyPr/>
            <a:lstStyle/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𝐼𝑛𝑣𝑜𝑘𝑒 𝑇ℎ𝑒𝑟𝑚𝑎𝑙 𝑓𝑢𝑛𝑐𝑡𝑖𝑜𝑛 𝑡𝑜 𝑒𝑣𝑎𝑙𝑢𝑎𝑡𝑒 𝑇 𝑏𝑎𝑠𝑒𝑑 𝑜𝑛 𝑠𝑡𝑎𝑡𝑒 𝑜𝑓 𝑐ℎ𝑎𝑟𝑔𝑒 𝑜𝑓 𝑡ℎ𝑒 𝑠𝑦𝑠𝑡𝑒𝑚</a:t>
              </a:r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</dgm:t>
        </dgm:pt>
      </mc:Fallback>
    </mc:AlternateContent>
    <dgm:pt modelId="{DAC84469-B0F1-4110-A8CF-D09FBAB72A99}" type="parTrans" cxnId="{EE1D22F9-644C-4A4B-8B3E-7A35A5933A46}">
      <dgm:prSet/>
      <dgm:spPr/>
      <dgm:t>
        <a:bodyPr/>
        <a:lstStyle/>
        <a:p>
          <a:endParaRPr lang="en-US"/>
        </a:p>
      </dgm:t>
    </dgm:pt>
    <dgm:pt modelId="{D7B949F8-1D0E-49C4-AC5E-4EDF1EBC34D7}" type="sibTrans" cxnId="{EE1D22F9-644C-4A4B-8B3E-7A35A5933A46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DB46790E-1E97-4863-8EF1-B7BBCDC13A31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𝑈𝑝𝑑𝑎𝑡𝑒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𝑘𝑖𝑛𝑒𝑡𝑖𝑐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𝑑𝑖𝑓𝑓𝑢𝑠𝑖𝑣𝑒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𝑐𝑜𝑛𝑠𝑡𝑎𝑛𝑡𝑠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𝑅𝑒𝑠𝑖𝑠𝑡𝑎𝑛𝑐𝑒𝑠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𝑓𝑙𝑢𝑥𝑒𝑠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𝑏𝑎𝑠𝑒𝑑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𝑜𝑛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𝑒𝑣𝑎𝑙𝑢𝑎𝑡𝑒𝑑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m:oMathPara>
              </a14:m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</dgm:t>
        </dgm:pt>
      </mc:Choice>
      <mc:Fallback xmlns="">
        <dgm:pt modelId="{DB46790E-1E97-4863-8EF1-B7BBCDC13A31}">
          <dgm:prSet phldrT="[Text]"/>
          <dgm:spPr/>
          <dgm:t>
            <a:bodyPr/>
            <a:lstStyle/>
            <a:p>
              <a:pPr/>
              <a:r>
                <a:rPr lang="en-US" b="0" i="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a:t>𝑈𝑝𝑑𝑎𝑡𝑒 𝑘𝑖𝑛𝑒𝑡𝑖𝑐 &amp; 𝑑𝑖𝑓𝑓𝑢𝑠𝑖𝑣𝑒 𝑐𝑜𝑛𝑠𝑡𝑎𝑛𝑡𝑠, 𝑅𝑒𝑠𝑖𝑠𝑡𝑎𝑛𝑐𝑒𝑠 𝑎𝑛𝑑 𝑓𝑙𝑢𝑥𝑒𝑠 𝑏𝑎𝑠𝑒𝑑 𝑜𝑛 𝑇 𝑒𝑣𝑎𝑙𝑢𝑎𝑡𝑒𝑑.</a:t>
              </a:r>
              <a:endParaRPr lang="en-US" b="0" i="1" dirty="0" smtClean="0">
                <a:solidFill>
                  <a:schemeClr val="bg1"/>
                </a:solidFill>
                <a:latin typeface="Cambria Math"/>
              </a:endParaRPr>
            </a:p>
          </dgm:t>
        </dgm:pt>
      </mc:Fallback>
    </mc:AlternateContent>
    <dgm:pt modelId="{8F011E3A-1B20-4D64-9EAF-545C7AF916A3}" type="parTrans" cxnId="{5DC48C41-913E-4297-BE26-131818E30E94}">
      <dgm:prSet/>
      <dgm:spPr/>
      <dgm:t>
        <a:bodyPr/>
        <a:lstStyle/>
        <a:p>
          <a:endParaRPr lang="en-US"/>
        </a:p>
      </dgm:t>
    </dgm:pt>
    <dgm:pt modelId="{3F7A815C-0407-4D9F-82AA-DC9BF2BC8203}" type="sibTrans" cxnId="{5DC48C41-913E-4297-BE26-131818E30E94}">
      <dgm:prSet/>
      <dgm:spPr/>
      <dgm:t>
        <a:bodyPr/>
        <a:lstStyle/>
        <a:p>
          <a:endParaRPr lang="en-US"/>
        </a:p>
      </dgm:t>
    </dgm:pt>
    <dgm:pt modelId="{7D74FFCF-5077-40E1-99B5-FB3E89807104}" type="pres">
      <dgm:prSet presAssocID="{FEC27128-FC0B-45DD-9756-C137C935E5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E2DF8D-0C60-4FCE-8F55-0EC904FFC2E5}" type="pres">
      <dgm:prSet presAssocID="{FEC27128-FC0B-45DD-9756-C137C935E57F}" presName="Name1" presStyleCnt="0"/>
      <dgm:spPr/>
    </dgm:pt>
    <dgm:pt modelId="{307B55F5-3E95-4955-8135-44C755FDC473}" type="pres">
      <dgm:prSet presAssocID="{FEC27128-FC0B-45DD-9756-C137C935E57F}" presName="cycle" presStyleCnt="0"/>
      <dgm:spPr/>
    </dgm:pt>
    <dgm:pt modelId="{A9ADF8D7-EA1C-43A4-A49F-EFB1E8456E82}" type="pres">
      <dgm:prSet presAssocID="{FEC27128-FC0B-45DD-9756-C137C935E57F}" presName="srcNode" presStyleLbl="node1" presStyleIdx="0" presStyleCnt="6"/>
      <dgm:spPr/>
    </dgm:pt>
    <dgm:pt modelId="{ABD934AE-126C-4363-B841-53B060E78317}" type="pres">
      <dgm:prSet presAssocID="{FEC27128-FC0B-45DD-9756-C137C935E57F}" presName="conn" presStyleLbl="parChTrans1D2" presStyleIdx="0" presStyleCnt="1"/>
      <dgm:spPr/>
      <dgm:t>
        <a:bodyPr/>
        <a:lstStyle/>
        <a:p>
          <a:endParaRPr lang="en-US"/>
        </a:p>
      </dgm:t>
    </dgm:pt>
    <dgm:pt modelId="{B3FE4E78-0C6B-4AB2-AAD4-7A47EDABA051}" type="pres">
      <dgm:prSet presAssocID="{FEC27128-FC0B-45DD-9756-C137C935E57F}" presName="extraNode" presStyleLbl="node1" presStyleIdx="0" presStyleCnt="6"/>
      <dgm:spPr/>
    </dgm:pt>
    <dgm:pt modelId="{54AE9AFB-2A37-41C8-9CB0-4E4A505E0FC4}" type="pres">
      <dgm:prSet presAssocID="{FEC27128-FC0B-45DD-9756-C137C935E57F}" presName="dstNode" presStyleLbl="node1" presStyleIdx="0" presStyleCnt="6"/>
      <dgm:spPr/>
    </dgm:pt>
    <dgm:pt modelId="{90FACFCF-88C3-45BE-BA9D-73927843E488}" type="pres">
      <dgm:prSet presAssocID="{8AD1B3C5-AA3A-4566-845D-443279C245C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AC8F3-8949-4464-96B5-F49314869429}" type="pres">
      <dgm:prSet presAssocID="{8AD1B3C5-AA3A-4566-845D-443279C245C2}" presName="accent_1" presStyleCnt="0"/>
      <dgm:spPr/>
    </dgm:pt>
    <dgm:pt modelId="{65C69B02-6F61-429F-AC07-87417E7AB8B7}" type="pres">
      <dgm:prSet presAssocID="{8AD1B3C5-AA3A-4566-845D-443279C245C2}" presName="accentRepeatNode" presStyleLbl="solidFgAcc1" presStyleIdx="0" presStyleCnt="6"/>
      <dgm:spPr/>
    </dgm:pt>
    <dgm:pt modelId="{E33412F3-40F6-469D-A3AE-9850E3615EB3}" type="pres">
      <dgm:prSet presAssocID="{4BBC94B0-216C-45EF-A3EF-02812BEB5007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9D5E6D-E972-4EE4-92ED-EE47CE232BEA}" type="pres">
      <dgm:prSet presAssocID="{4BBC94B0-216C-45EF-A3EF-02812BEB5007}" presName="accent_2" presStyleCnt="0"/>
      <dgm:spPr/>
    </dgm:pt>
    <dgm:pt modelId="{5341C708-ABA1-49FD-A097-A318F13B3555}" type="pres">
      <dgm:prSet presAssocID="{4BBC94B0-216C-45EF-A3EF-02812BEB5007}" presName="accentRepeatNode" presStyleLbl="solidFgAcc1" presStyleIdx="1" presStyleCnt="6"/>
      <dgm:spPr/>
    </dgm:pt>
    <dgm:pt modelId="{938F1302-410A-4649-A1D9-DDE118AA6959}" type="pres">
      <dgm:prSet presAssocID="{DB46790E-1E97-4863-8EF1-B7BBCDC13A31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CDE481-D190-4BB4-B477-17847292BC96}" type="pres">
      <dgm:prSet presAssocID="{DB46790E-1E97-4863-8EF1-B7BBCDC13A31}" presName="accent_3" presStyleCnt="0"/>
      <dgm:spPr/>
    </dgm:pt>
    <dgm:pt modelId="{641777E5-27E4-4941-A17A-49890F406AD9}" type="pres">
      <dgm:prSet presAssocID="{DB46790E-1E97-4863-8EF1-B7BBCDC13A31}" presName="accentRepeatNode" presStyleLbl="solidFgAcc1" presStyleIdx="2" presStyleCnt="6"/>
      <dgm:spPr/>
    </dgm:pt>
    <dgm:pt modelId="{B07A8ECC-DD32-4310-9E0A-F29FB95C7A30}" type="pres">
      <dgm:prSet presAssocID="{9AFFC06C-90B8-49D1-A2DE-053D388FD85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E95AC-73CB-4720-A100-F374A58A69BC}" type="pres">
      <dgm:prSet presAssocID="{9AFFC06C-90B8-49D1-A2DE-053D388FD853}" presName="accent_4" presStyleCnt="0"/>
      <dgm:spPr/>
    </dgm:pt>
    <dgm:pt modelId="{A608714E-0B64-4B4A-92C4-A848A85A29EB}" type="pres">
      <dgm:prSet presAssocID="{9AFFC06C-90B8-49D1-A2DE-053D388FD853}" presName="accentRepeatNode" presStyleLbl="solidFgAcc1" presStyleIdx="3" presStyleCnt="6"/>
      <dgm:spPr/>
    </dgm:pt>
    <dgm:pt modelId="{71068D5D-959E-4F91-BCC2-7A0771BC30CC}" type="pres">
      <dgm:prSet presAssocID="{C7795FC6-2FAC-4D26-9DD4-00E80FF3D81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727CE-A7FD-4AD2-B6AC-39ADE5CCEE4A}" type="pres">
      <dgm:prSet presAssocID="{C7795FC6-2FAC-4D26-9DD4-00E80FF3D816}" presName="accent_5" presStyleCnt="0"/>
      <dgm:spPr/>
    </dgm:pt>
    <dgm:pt modelId="{FC1C0897-01E0-4FFE-B414-6A26C8444700}" type="pres">
      <dgm:prSet presAssocID="{C7795FC6-2FAC-4D26-9DD4-00E80FF3D816}" presName="accentRepeatNode" presStyleLbl="solidFgAcc1" presStyleIdx="4" presStyleCnt="6"/>
      <dgm:spPr/>
    </dgm:pt>
    <dgm:pt modelId="{AEC9A576-B114-4DFF-BABB-102038659E17}" type="pres">
      <dgm:prSet presAssocID="{6683AC23-196A-4418-ADE5-91BF252BB2B7}" presName="text_6" presStyleLbl="node1" presStyleIdx="5" presStyleCnt="6" custLinFactNeighborY="25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3588E-9CB9-47C8-9EA5-747FE2CC689E}" type="pres">
      <dgm:prSet presAssocID="{6683AC23-196A-4418-ADE5-91BF252BB2B7}" presName="accent_6" presStyleCnt="0"/>
      <dgm:spPr/>
    </dgm:pt>
    <dgm:pt modelId="{0D5ACB1F-AA23-4D5A-9797-F63CBD1025E3}" type="pres">
      <dgm:prSet presAssocID="{6683AC23-196A-4418-ADE5-91BF252BB2B7}" presName="accentRepeatNode" presStyleLbl="solidFgAcc1" presStyleIdx="5" presStyleCnt="6"/>
      <dgm:spPr/>
    </dgm:pt>
  </dgm:ptLst>
  <dgm:cxnLst>
    <dgm:cxn modelId="{9DC77AE7-C4F0-4D4C-AA56-889F25E4E8DD}" type="presOf" srcId="{FEC27128-FC0B-45DD-9756-C137C935E57F}" destId="{7D74FFCF-5077-40E1-99B5-FB3E89807104}" srcOrd="0" destOrd="0" presId="urn:microsoft.com/office/officeart/2008/layout/VerticalCurvedList"/>
    <dgm:cxn modelId="{43724383-0252-4F2E-B853-1F75AD4856B7}" srcId="{FEC27128-FC0B-45DD-9756-C137C935E57F}" destId="{8AD1B3C5-AA3A-4566-845D-443279C245C2}" srcOrd="0" destOrd="0" parTransId="{EEC850E2-C52E-4067-AE43-BD7E59552EDD}" sibTransId="{37D502B4-6ACF-4805-8E15-E63FBF2675B3}"/>
    <dgm:cxn modelId="{B0260AF9-2E08-4A51-971E-50E5511A45FC}" type="presOf" srcId="{37D502B4-6ACF-4805-8E15-E63FBF2675B3}" destId="{ABD934AE-126C-4363-B841-53B060E78317}" srcOrd="0" destOrd="0" presId="urn:microsoft.com/office/officeart/2008/layout/VerticalCurvedList"/>
    <dgm:cxn modelId="{449D4A79-4FC4-4F17-BC32-F4398E0352A3}" type="presOf" srcId="{4BBC94B0-216C-45EF-A3EF-02812BEB5007}" destId="{E33412F3-40F6-469D-A3AE-9850E3615EB3}" srcOrd="0" destOrd="0" presId="urn:microsoft.com/office/officeart/2008/layout/VerticalCurvedList"/>
    <dgm:cxn modelId="{87AC5F82-654B-4E32-B7FB-8F01C09CEDB6}" type="presOf" srcId="{8AD1B3C5-AA3A-4566-845D-443279C245C2}" destId="{90FACFCF-88C3-45BE-BA9D-73927843E488}" srcOrd="0" destOrd="0" presId="urn:microsoft.com/office/officeart/2008/layout/VerticalCurvedList"/>
    <dgm:cxn modelId="{629569D0-2AA0-4891-BCD4-7E449BA91089}" type="presOf" srcId="{DB46790E-1E97-4863-8EF1-B7BBCDC13A31}" destId="{938F1302-410A-4649-A1D9-DDE118AA6959}" srcOrd="0" destOrd="0" presId="urn:microsoft.com/office/officeart/2008/layout/VerticalCurvedList"/>
    <dgm:cxn modelId="{A62D7CD9-8AEE-4263-8593-905B063B9819}" srcId="{FEC27128-FC0B-45DD-9756-C137C935E57F}" destId="{6683AC23-196A-4418-ADE5-91BF252BB2B7}" srcOrd="5" destOrd="0" parTransId="{967A5A12-68DA-483A-A4D9-0AF0D593085B}" sibTransId="{92AC2657-C922-4909-B2F1-222B71CEA23B}"/>
    <dgm:cxn modelId="{EE1D22F9-644C-4A4B-8B3E-7A35A5933A46}" srcId="{FEC27128-FC0B-45DD-9756-C137C935E57F}" destId="{4BBC94B0-216C-45EF-A3EF-02812BEB5007}" srcOrd="1" destOrd="0" parTransId="{DAC84469-B0F1-4110-A8CF-D09FBAB72A99}" sibTransId="{D7B949F8-1D0E-49C4-AC5E-4EDF1EBC34D7}"/>
    <dgm:cxn modelId="{78826D2C-9F88-44B7-88D9-72FDBB3C1B97}" type="presOf" srcId="{9AFFC06C-90B8-49D1-A2DE-053D388FD853}" destId="{B07A8ECC-DD32-4310-9E0A-F29FB95C7A30}" srcOrd="0" destOrd="0" presId="urn:microsoft.com/office/officeart/2008/layout/VerticalCurvedList"/>
    <dgm:cxn modelId="{349FDFB2-7708-49D5-ACA8-755BDF7165FD}" srcId="{FEC27128-FC0B-45DD-9756-C137C935E57F}" destId="{9AFFC06C-90B8-49D1-A2DE-053D388FD853}" srcOrd="3" destOrd="0" parTransId="{489BA265-12E3-466C-8F10-AB233D645922}" sibTransId="{381E0D4E-020A-4038-AE83-80C084DE5C4E}"/>
    <dgm:cxn modelId="{D3175885-D82A-4F53-BEF4-760A9157C8E7}" type="presOf" srcId="{6683AC23-196A-4418-ADE5-91BF252BB2B7}" destId="{AEC9A576-B114-4DFF-BABB-102038659E17}" srcOrd="0" destOrd="0" presId="urn:microsoft.com/office/officeart/2008/layout/VerticalCurvedList"/>
    <dgm:cxn modelId="{DFE90758-6A7A-4FB4-9DC4-2205FD48CB12}" type="presOf" srcId="{C7795FC6-2FAC-4D26-9DD4-00E80FF3D816}" destId="{71068D5D-959E-4F91-BCC2-7A0771BC30CC}" srcOrd="0" destOrd="0" presId="urn:microsoft.com/office/officeart/2008/layout/VerticalCurvedList"/>
    <dgm:cxn modelId="{5DC48C41-913E-4297-BE26-131818E30E94}" srcId="{FEC27128-FC0B-45DD-9756-C137C935E57F}" destId="{DB46790E-1E97-4863-8EF1-B7BBCDC13A31}" srcOrd="2" destOrd="0" parTransId="{8F011E3A-1B20-4D64-9EAF-545C7AF916A3}" sibTransId="{3F7A815C-0407-4D9F-82AA-DC9BF2BC8203}"/>
    <dgm:cxn modelId="{DDCACF53-5B6F-4AB2-9A63-7971FEDF77F8}" srcId="{FEC27128-FC0B-45DD-9756-C137C935E57F}" destId="{C7795FC6-2FAC-4D26-9DD4-00E80FF3D816}" srcOrd="4" destOrd="0" parTransId="{E1ED1E30-F039-4378-8044-3C4DACA72D0F}" sibTransId="{74AA3147-E7F3-4E2F-B9DB-C730E9EA5727}"/>
    <dgm:cxn modelId="{42943356-5342-4182-AE97-5EA45B430D64}" type="presParOf" srcId="{7D74FFCF-5077-40E1-99B5-FB3E89807104}" destId="{D5E2DF8D-0C60-4FCE-8F55-0EC904FFC2E5}" srcOrd="0" destOrd="0" presId="urn:microsoft.com/office/officeart/2008/layout/VerticalCurvedList"/>
    <dgm:cxn modelId="{9FE887A0-3C37-46D1-9C9C-099A47CE59AC}" type="presParOf" srcId="{D5E2DF8D-0C60-4FCE-8F55-0EC904FFC2E5}" destId="{307B55F5-3E95-4955-8135-44C755FDC473}" srcOrd="0" destOrd="0" presId="urn:microsoft.com/office/officeart/2008/layout/VerticalCurvedList"/>
    <dgm:cxn modelId="{C2F623B3-11C6-43EF-8365-CC1BA5E2281B}" type="presParOf" srcId="{307B55F5-3E95-4955-8135-44C755FDC473}" destId="{A9ADF8D7-EA1C-43A4-A49F-EFB1E8456E82}" srcOrd="0" destOrd="0" presId="urn:microsoft.com/office/officeart/2008/layout/VerticalCurvedList"/>
    <dgm:cxn modelId="{06BA9AE6-356B-4F44-898F-D58CA792BD67}" type="presParOf" srcId="{307B55F5-3E95-4955-8135-44C755FDC473}" destId="{ABD934AE-126C-4363-B841-53B060E78317}" srcOrd="1" destOrd="0" presId="urn:microsoft.com/office/officeart/2008/layout/VerticalCurvedList"/>
    <dgm:cxn modelId="{547113C4-C02A-47F1-B251-DBC847C49626}" type="presParOf" srcId="{307B55F5-3E95-4955-8135-44C755FDC473}" destId="{B3FE4E78-0C6B-4AB2-AAD4-7A47EDABA051}" srcOrd="2" destOrd="0" presId="urn:microsoft.com/office/officeart/2008/layout/VerticalCurvedList"/>
    <dgm:cxn modelId="{A6B078EF-2B0B-4E7F-8AAF-E034BA0A4356}" type="presParOf" srcId="{307B55F5-3E95-4955-8135-44C755FDC473}" destId="{54AE9AFB-2A37-41C8-9CB0-4E4A505E0FC4}" srcOrd="3" destOrd="0" presId="urn:microsoft.com/office/officeart/2008/layout/VerticalCurvedList"/>
    <dgm:cxn modelId="{EB2021C3-BAC3-4772-B029-357F26B135FD}" type="presParOf" srcId="{D5E2DF8D-0C60-4FCE-8F55-0EC904FFC2E5}" destId="{90FACFCF-88C3-45BE-BA9D-73927843E488}" srcOrd="1" destOrd="0" presId="urn:microsoft.com/office/officeart/2008/layout/VerticalCurvedList"/>
    <dgm:cxn modelId="{53D739A2-3D08-4447-B4B6-EED3BAC23DC9}" type="presParOf" srcId="{D5E2DF8D-0C60-4FCE-8F55-0EC904FFC2E5}" destId="{2EBAC8F3-8949-4464-96B5-F49314869429}" srcOrd="2" destOrd="0" presId="urn:microsoft.com/office/officeart/2008/layout/VerticalCurvedList"/>
    <dgm:cxn modelId="{5A622B18-3EA1-48DC-A3BB-990B4F67D032}" type="presParOf" srcId="{2EBAC8F3-8949-4464-96B5-F49314869429}" destId="{65C69B02-6F61-429F-AC07-87417E7AB8B7}" srcOrd="0" destOrd="0" presId="urn:microsoft.com/office/officeart/2008/layout/VerticalCurvedList"/>
    <dgm:cxn modelId="{14F2B139-B722-41A7-9E4E-F71EABC38F7D}" type="presParOf" srcId="{D5E2DF8D-0C60-4FCE-8F55-0EC904FFC2E5}" destId="{E33412F3-40F6-469D-A3AE-9850E3615EB3}" srcOrd="3" destOrd="0" presId="urn:microsoft.com/office/officeart/2008/layout/VerticalCurvedList"/>
    <dgm:cxn modelId="{CE5A14B4-DB4E-492F-942A-3525B1DA2A51}" type="presParOf" srcId="{D5E2DF8D-0C60-4FCE-8F55-0EC904FFC2E5}" destId="{9D9D5E6D-E972-4EE4-92ED-EE47CE232BEA}" srcOrd="4" destOrd="0" presId="urn:microsoft.com/office/officeart/2008/layout/VerticalCurvedList"/>
    <dgm:cxn modelId="{22B5E681-1035-4656-80D4-D47361FBF846}" type="presParOf" srcId="{9D9D5E6D-E972-4EE4-92ED-EE47CE232BEA}" destId="{5341C708-ABA1-49FD-A097-A318F13B3555}" srcOrd="0" destOrd="0" presId="urn:microsoft.com/office/officeart/2008/layout/VerticalCurvedList"/>
    <dgm:cxn modelId="{81323717-CDBF-4797-8EAC-3E246B511312}" type="presParOf" srcId="{D5E2DF8D-0C60-4FCE-8F55-0EC904FFC2E5}" destId="{938F1302-410A-4649-A1D9-DDE118AA6959}" srcOrd="5" destOrd="0" presId="urn:microsoft.com/office/officeart/2008/layout/VerticalCurvedList"/>
    <dgm:cxn modelId="{67CD3B95-D02C-43D3-871E-C795EB8D0E03}" type="presParOf" srcId="{D5E2DF8D-0C60-4FCE-8F55-0EC904FFC2E5}" destId="{9ECDE481-D190-4BB4-B477-17847292BC96}" srcOrd="6" destOrd="0" presId="urn:microsoft.com/office/officeart/2008/layout/VerticalCurvedList"/>
    <dgm:cxn modelId="{C62D78AE-BFE5-4251-B48C-8EA033D6A120}" type="presParOf" srcId="{9ECDE481-D190-4BB4-B477-17847292BC96}" destId="{641777E5-27E4-4941-A17A-49890F406AD9}" srcOrd="0" destOrd="0" presId="urn:microsoft.com/office/officeart/2008/layout/VerticalCurvedList"/>
    <dgm:cxn modelId="{2A9CEBB2-F887-49A1-9124-A27A4C54D107}" type="presParOf" srcId="{D5E2DF8D-0C60-4FCE-8F55-0EC904FFC2E5}" destId="{B07A8ECC-DD32-4310-9E0A-F29FB95C7A30}" srcOrd="7" destOrd="0" presId="urn:microsoft.com/office/officeart/2008/layout/VerticalCurvedList"/>
    <dgm:cxn modelId="{DF76E923-E47D-416C-82F2-9CBBAA294A38}" type="presParOf" srcId="{D5E2DF8D-0C60-4FCE-8F55-0EC904FFC2E5}" destId="{48DE95AC-73CB-4720-A100-F374A58A69BC}" srcOrd="8" destOrd="0" presId="urn:microsoft.com/office/officeart/2008/layout/VerticalCurvedList"/>
    <dgm:cxn modelId="{7F34D013-0632-408A-AF30-64049DAC3284}" type="presParOf" srcId="{48DE95AC-73CB-4720-A100-F374A58A69BC}" destId="{A608714E-0B64-4B4A-92C4-A848A85A29EB}" srcOrd="0" destOrd="0" presId="urn:microsoft.com/office/officeart/2008/layout/VerticalCurvedList"/>
    <dgm:cxn modelId="{96FCF5D9-A4B6-4612-8B69-BB2EAE70853D}" type="presParOf" srcId="{D5E2DF8D-0C60-4FCE-8F55-0EC904FFC2E5}" destId="{71068D5D-959E-4F91-BCC2-7A0771BC30CC}" srcOrd="9" destOrd="0" presId="urn:microsoft.com/office/officeart/2008/layout/VerticalCurvedList"/>
    <dgm:cxn modelId="{5E0A9E3E-2A1B-4DD1-AF32-B6CCA1057D96}" type="presParOf" srcId="{D5E2DF8D-0C60-4FCE-8F55-0EC904FFC2E5}" destId="{339727CE-A7FD-4AD2-B6AC-39ADE5CCEE4A}" srcOrd="10" destOrd="0" presId="urn:microsoft.com/office/officeart/2008/layout/VerticalCurvedList"/>
    <dgm:cxn modelId="{110F4BCC-91B6-4557-AE1D-BCF4C94B4572}" type="presParOf" srcId="{339727CE-A7FD-4AD2-B6AC-39ADE5CCEE4A}" destId="{FC1C0897-01E0-4FFE-B414-6A26C8444700}" srcOrd="0" destOrd="0" presId="urn:microsoft.com/office/officeart/2008/layout/VerticalCurvedList"/>
    <dgm:cxn modelId="{E37E1ABE-5001-4280-AB25-7F37B1976070}" type="presParOf" srcId="{D5E2DF8D-0C60-4FCE-8F55-0EC904FFC2E5}" destId="{AEC9A576-B114-4DFF-BABB-102038659E17}" srcOrd="11" destOrd="0" presId="urn:microsoft.com/office/officeart/2008/layout/VerticalCurvedList"/>
    <dgm:cxn modelId="{46F14649-00CB-4948-A22A-5D07E2175D7B}" type="presParOf" srcId="{D5E2DF8D-0C60-4FCE-8F55-0EC904FFC2E5}" destId="{C523588E-9CB9-47C8-9EA5-747FE2CC689E}" srcOrd="12" destOrd="0" presId="urn:microsoft.com/office/officeart/2008/layout/VerticalCurvedList"/>
    <dgm:cxn modelId="{AD759EEA-334B-4DB1-BD6D-35C409831D70}" type="presParOf" srcId="{C523588E-9CB9-47C8-9EA5-747FE2CC689E}" destId="{0D5ACB1F-AA23-4D5A-9797-F63CBD1025E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C27128-FC0B-45DD-9756-C137C935E57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D1B3C5-AA3A-4566-845D-443279C245C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EEC850E2-C52E-4067-AE43-BD7E59552EDD}" type="parTrans" cxnId="{43724383-0252-4F2E-B853-1F75AD4856B7}">
      <dgm:prSet/>
      <dgm:spPr/>
      <dgm:t>
        <a:bodyPr/>
        <a:lstStyle/>
        <a:p>
          <a:endParaRPr lang="en-US"/>
        </a:p>
      </dgm:t>
    </dgm:pt>
    <dgm:pt modelId="{37D502B4-6ACF-4805-8E15-E63FBF2675B3}" type="sibTrans" cxnId="{43724383-0252-4F2E-B853-1F75AD4856B7}">
      <dgm:prSet/>
      <dgm:spPr/>
      <dgm:t>
        <a:bodyPr/>
        <a:lstStyle/>
        <a:p>
          <a:endParaRPr lang="en-US"/>
        </a:p>
      </dgm:t>
    </dgm:pt>
    <dgm:pt modelId="{9AFFC06C-90B8-49D1-A2DE-053D388FD853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489BA265-12E3-466C-8F10-AB233D645922}" type="parTrans" cxnId="{349FDFB2-7708-49D5-ACA8-755BDF7165FD}">
      <dgm:prSet/>
      <dgm:spPr/>
      <dgm:t>
        <a:bodyPr/>
        <a:lstStyle/>
        <a:p>
          <a:endParaRPr lang="en-US"/>
        </a:p>
      </dgm:t>
    </dgm:pt>
    <dgm:pt modelId="{381E0D4E-020A-4038-AE83-80C084DE5C4E}" type="sibTrans" cxnId="{349FDFB2-7708-49D5-ACA8-755BDF7165FD}">
      <dgm:prSet/>
      <dgm:spPr/>
      <dgm:t>
        <a:bodyPr/>
        <a:lstStyle/>
        <a:p>
          <a:endParaRPr lang="en-US"/>
        </a:p>
      </dgm:t>
    </dgm:pt>
    <dgm:pt modelId="{C7795FC6-2FAC-4D26-9DD4-00E80FF3D816}">
      <dgm:prSet phldrT="[Text]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E1ED1E30-F039-4378-8044-3C4DACA72D0F}" type="parTrans" cxnId="{DDCACF53-5B6F-4AB2-9A63-7971FEDF77F8}">
      <dgm:prSet/>
      <dgm:spPr/>
      <dgm:t>
        <a:bodyPr/>
        <a:lstStyle/>
        <a:p>
          <a:endParaRPr lang="en-US"/>
        </a:p>
      </dgm:t>
    </dgm:pt>
    <dgm:pt modelId="{74AA3147-E7F3-4E2F-B9DB-C730E9EA5727}" type="sibTrans" cxnId="{DDCACF53-5B6F-4AB2-9A63-7971FEDF77F8}">
      <dgm:prSet/>
      <dgm:spPr/>
      <dgm:t>
        <a:bodyPr/>
        <a:lstStyle/>
        <a:p>
          <a:endParaRPr lang="en-US"/>
        </a:p>
      </dgm:t>
    </dgm:pt>
    <dgm:pt modelId="{6683AC23-196A-4418-ADE5-91BF252BB2B7}">
      <dgm:prSet phldrT="[Text]"/>
      <dgm:spPr>
        <a:blipFill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967A5A12-68DA-483A-A4D9-0AF0D593085B}" type="parTrans" cxnId="{A62D7CD9-8AEE-4263-8593-905B063B9819}">
      <dgm:prSet/>
      <dgm:spPr/>
      <dgm:t>
        <a:bodyPr/>
        <a:lstStyle/>
        <a:p>
          <a:endParaRPr lang="en-US"/>
        </a:p>
      </dgm:t>
    </dgm:pt>
    <dgm:pt modelId="{92AC2657-C922-4909-B2F1-222B71CEA23B}" type="sibTrans" cxnId="{A62D7CD9-8AEE-4263-8593-905B063B9819}">
      <dgm:prSet/>
      <dgm:spPr/>
      <dgm:t>
        <a:bodyPr/>
        <a:lstStyle/>
        <a:p>
          <a:endParaRPr lang="en-US"/>
        </a:p>
      </dgm:t>
    </dgm:pt>
    <dgm:pt modelId="{4BBC94B0-216C-45EF-A3EF-02812BEB5007}">
      <dgm:prSet phldrT="[Text]"/>
      <dgm:spPr>
        <a:blipFill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DAC84469-B0F1-4110-A8CF-D09FBAB72A99}" type="parTrans" cxnId="{EE1D22F9-644C-4A4B-8B3E-7A35A5933A46}">
      <dgm:prSet/>
      <dgm:spPr/>
      <dgm:t>
        <a:bodyPr/>
        <a:lstStyle/>
        <a:p>
          <a:endParaRPr lang="en-US"/>
        </a:p>
      </dgm:t>
    </dgm:pt>
    <dgm:pt modelId="{D7B949F8-1D0E-49C4-AC5E-4EDF1EBC34D7}" type="sibTrans" cxnId="{EE1D22F9-644C-4A4B-8B3E-7A35A5933A46}">
      <dgm:prSet/>
      <dgm:spPr/>
      <dgm:t>
        <a:bodyPr/>
        <a:lstStyle/>
        <a:p>
          <a:endParaRPr lang="en-US"/>
        </a:p>
      </dgm:t>
    </dgm:pt>
    <dgm:pt modelId="{DB46790E-1E97-4863-8EF1-B7BBCDC13A31}">
      <dgm:prSet phldrT="[Text]"/>
      <dgm:spPr>
        <a:blipFill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r>
            <a:rPr lang="en-IN">
              <a:noFill/>
            </a:rPr>
            <a:t> </a:t>
          </a:r>
        </a:p>
      </dgm:t>
    </dgm:pt>
    <dgm:pt modelId="{8F011E3A-1B20-4D64-9EAF-545C7AF916A3}" type="parTrans" cxnId="{5DC48C41-913E-4297-BE26-131818E30E94}">
      <dgm:prSet/>
      <dgm:spPr/>
      <dgm:t>
        <a:bodyPr/>
        <a:lstStyle/>
        <a:p>
          <a:endParaRPr lang="en-US"/>
        </a:p>
      </dgm:t>
    </dgm:pt>
    <dgm:pt modelId="{3F7A815C-0407-4D9F-82AA-DC9BF2BC8203}" type="sibTrans" cxnId="{5DC48C41-913E-4297-BE26-131818E30E94}">
      <dgm:prSet/>
      <dgm:spPr/>
      <dgm:t>
        <a:bodyPr/>
        <a:lstStyle/>
        <a:p>
          <a:endParaRPr lang="en-US"/>
        </a:p>
      </dgm:t>
    </dgm:pt>
    <dgm:pt modelId="{7D74FFCF-5077-40E1-99B5-FB3E89807104}" type="pres">
      <dgm:prSet presAssocID="{FEC27128-FC0B-45DD-9756-C137C935E57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5E2DF8D-0C60-4FCE-8F55-0EC904FFC2E5}" type="pres">
      <dgm:prSet presAssocID="{FEC27128-FC0B-45DD-9756-C137C935E57F}" presName="Name1" presStyleCnt="0"/>
      <dgm:spPr/>
    </dgm:pt>
    <dgm:pt modelId="{307B55F5-3E95-4955-8135-44C755FDC473}" type="pres">
      <dgm:prSet presAssocID="{FEC27128-FC0B-45DD-9756-C137C935E57F}" presName="cycle" presStyleCnt="0"/>
      <dgm:spPr/>
    </dgm:pt>
    <dgm:pt modelId="{A9ADF8D7-EA1C-43A4-A49F-EFB1E8456E82}" type="pres">
      <dgm:prSet presAssocID="{FEC27128-FC0B-45DD-9756-C137C935E57F}" presName="srcNode" presStyleLbl="node1" presStyleIdx="0" presStyleCnt="6"/>
      <dgm:spPr/>
    </dgm:pt>
    <dgm:pt modelId="{ABD934AE-126C-4363-B841-53B060E78317}" type="pres">
      <dgm:prSet presAssocID="{FEC27128-FC0B-45DD-9756-C137C935E57F}" presName="conn" presStyleLbl="parChTrans1D2" presStyleIdx="0" presStyleCnt="1"/>
      <dgm:spPr/>
      <dgm:t>
        <a:bodyPr/>
        <a:lstStyle/>
        <a:p>
          <a:endParaRPr lang="en-US"/>
        </a:p>
      </dgm:t>
    </dgm:pt>
    <dgm:pt modelId="{B3FE4E78-0C6B-4AB2-AAD4-7A47EDABA051}" type="pres">
      <dgm:prSet presAssocID="{FEC27128-FC0B-45DD-9756-C137C935E57F}" presName="extraNode" presStyleLbl="node1" presStyleIdx="0" presStyleCnt="6"/>
      <dgm:spPr/>
    </dgm:pt>
    <dgm:pt modelId="{54AE9AFB-2A37-41C8-9CB0-4E4A505E0FC4}" type="pres">
      <dgm:prSet presAssocID="{FEC27128-FC0B-45DD-9756-C137C935E57F}" presName="dstNode" presStyleLbl="node1" presStyleIdx="0" presStyleCnt="6"/>
      <dgm:spPr/>
    </dgm:pt>
    <dgm:pt modelId="{90FACFCF-88C3-45BE-BA9D-73927843E488}" type="pres">
      <dgm:prSet presAssocID="{8AD1B3C5-AA3A-4566-845D-443279C245C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AC8F3-8949-4464-96B5-F49314869429}" type="pres">
      <dgm:prSet presAssocID="{8AD1B3C5-AA3A-4566-845D-443279C245C2}" presName="accent_1" presStyleCnt="0"/>
      <dgm:spPr/>
    </dgm:pt>
    <dgm:pt modelId="{65C69B02-6F61-429F-AC07-87417E7AB8B7}" type="pres">
      <dgm:prSet presAssocID="{8AD1B3C5-AA3A-4566-845D-443279C245C2}" presName="accentRepeatNode" presStyleLbl="solidFgAcc1" presStyleIdx="0" presStyleCnt="6"/>
      <dgm:spPr/>
    </dgm:pt>
    <dgm:pt modelId="{E33412F3-40F6-469D-A3AE-9850E3615EB3}" type="pres">
      <dgm:prSet presAssocID="{4BBC94B0-216C-45EF-A3EF-02812BEB5007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9D5E6D-E972-4EE4-92ED-EE47CE232BEA}" type="pres">
      <dgm:prSet presAssocID="{4BBC94B0-216C-45EF-A3EF-02812BEB5007}" presName="accent_2" presStyleCnt="0"/>
      <dgm:spPr/>
    </dgm:pt>
    <dgm:pt modelId="{5341C708-ABA1-49FD-A097-A318F13B3555}" type="pres">
      <dgm:prSet presAssocID="{4BBC94B0-216C-45EF-A3EF-02812BEB5007}" presName="accentRepeatNode" presStyleLbl="solidFgAcc1" presStyleIdx="1" presStyleCnt="6"/>
      <dgm:spPr/>
    </dgm:pt>
    <dgm:pt modelId="{938F1302-410A-4649-A1D9-DDE118AA6959}" type="pres">
      <dgm:prSet presAssocID="{DB46790E-1E97-4863-8EF1-B7BBCDC13A31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CDE481-D190-4BB4-B477-17847292BC96}" type="pres">
      <dgm:prSet presAssocID="{DB46790E-1E97-4863-8EF1-B7BBCDC13A31}" presName="accent_3" presStyleCnt="0"/>
      <dgm:spPr/>
    </dgm:pt>
    <dgm:pt modelId="{641777E5-27E4-4941-A17A-49890F406AD9}" type="pres">
      <dgm:prSet presAssocID="{DB46790E-1E97-4863-8EF1-B7BBCDC13A31}" presName="accentRepeatNode" presStyleLbl="solidFgAcc1" presStyleIdx="2" presStyleCnt="6"/>
      <dgm:spPr/>
    </dgm:pt>
    <dgm:pt modelId="{B07A8ECC-DD32-4310-9E0A-F29FB95C7A30}" type="pres">
      <dgm:prSet presAssocID="{9AFFC06C-90B8-49D1-A2DE-053D388FD85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E95AC-73CB-4720-A100-F374A58A69BC}" type="pres">
      <dgm:prSet presAssocID="{9AFFC06C-90B8-49D1-A2DE-053D388FD853}" presName="accent_4" presStyleCnt="0"/>
      <dgm:spPr/>
    </dgm:pt>
    <dgm:pt modelId="{A608714E-0B64-4B4A-92C4-A848A85A29EB}" type="pres">
      <dgm:prSet presAssocID="{9AFFC06C-90B8-49D1-A2DE-053D388FD853}" presName="accentRepeatNode" presStyleLbl="solidFgAcc1" presStyleIdx="3" presStyleCnt="6"/>
      <dgm:spPr/>
    </dgm:pt>
    <dgm:pt modelId="{71068D5D-959E-4F91-BCC2-7A0771BC30CC}" type="pres">
      <dgm:prSet presAssocID="{C7795FC6-2FAC-4D26-9DD4-00E80FF3D81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727CE-A7FD-4AD2-B6AC-39ADE5CCEE4A}" type="pres">
      <dgm:prSet presAssocID="{C7795FC6-2FAC-4D26-9DD4-00E80FF3D816}" presName="accent_5" presStyleCnt="0"/>
      <dgm:spPr/>
    </dgm:pt>
    <dgm:pt modelId="{FC1C0897-01E0-4FFE-B414-6A26C8444700}" type="pres">
      <dgm:prSet presAssocID="{C7795FC6-2FAC-4D26-9DD4-00E80FF3D816}" presName="accentRepeatNode" presStyleLbl="solidFgAcc1" presStyleIdx="4" presStyleCnt="6"/>
      <dgm:spPr/>
    </dgm:pt>
    <dgm:pt modelId="{AEC9A576-B114-4DFF-BABB-102038659E17}" type="pres">
      <dgm:prSet presAssocID="{6683AC23-196A-4418-ADE5-91BF252BB2B7}" presName="text_6" presStyleLbl="node1" presStyleIdx="5" presStyleCnt="6" custLinFactNeighborY="25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3588E-9CB9-47C8-9EA5-747FE2CC689E}" type="pres">
      <dgm:prSet presAssocID="{6683AC23-196A-4418-ADE5-91BF252BB2B7}" presName="accent_6" presStyleCnt="0"/>
      <dgm:spPr/>
    </dgm:pt>
    <dgm:pt modelId="{0D5ACB1F-AA23-4D5A-9797-F63CBD1025E3}" type="pres">
      <dgm:prSet presAssocID="{6683AC23-196A-4418-ADE5-91BF252BB2B7}" presName="accentRepeatNode" presStyleLbl="solidFgAcc1" presStyleIdx="5" presStyleCnt="6"/>
      <dgm:spPr/>
    </dgm:pt>
  </dgm:ptLst>
  <dgm:cxnLst>
    <dgm:cxn modelId="{9DC77AE7-C4F0-4D4C-AA56-889F25E4E8DD}" type="presOf" srcId="{FEC27128-FC0B-45DD-9756-C137C935E57F}" destId="{7D74FFCF-5077-40E1-99B5-FB3E89807104}" srcOrd="0" destOrd="0" presId="urn:microsoft.com/office/officeart/2008/layout/VerticalCurvedList"/>
    <dgm:cxn modelId="{43724383-0252-4F2E-B853-1F75AD4856B7}" srcId="{FEC27128-FC0B-45DD-9756-C137C935E57F}" destId="{8AD1B3C5-AA3A-4566-845D-443279C245C2}" srcOrd="0" destOrd="0" parTransId="{EEC850E2-C52E-4067-AE43-BD7E59552EDD}" sibTransId="{37D502B4-6ACF-4805-8E15-E63FBF2675B3}"/>
    <dgm:cxn modelId="{B0260AF9-2E08-4A51-971E-50E5511A45FC}" type="presOf" srcId="{37D502B4-6ACF-4805-8E15-E63FBF2675B3}" destId="{ABD934AE-126C-4363-B841-53B060E78317}" srcOrd="0" destOrd="0" presId="urn:microsoft.com/office/officeart/2008/layout/VerticalCurvedList"/>
    <dgm:cxn modelId="{449D4A79-4FC4-4F17-BC32-F4398E0352A3}" type="presOf" srcId="{4BBC94B0-216C-45EF-A3EF-02812BEB5007}" destId="{E33412F3-40F6-469D-A3AE-9850E3615EB3}" srcOrd="0" destOrd="0" presId="urn:microsoft.com/office/officeart/2008/layout/VerticalCurvedList"/>
    <dgm:cxn modelId="{87AC5F82-654B-4E32-B7FB-8F01C09CEDB6}" type="presOf" srcId="{8AD1B3C5-AA3A-4566-845D-443279C245C2}" destId="{90FACFCF-88C3-45BE-BA9D-73927843E488}" srcOrd="0" destOrd="0" presId="urn:microsoft.com/office/officeart/2008/layout/VerticalCurvedList"/>
    <dgm:cxn modelId="{629569D0-2AA0-4891-BCD4-7E449BA91089}" type="presOf" srcId="{DB46790E-1E97-4863-8EF1-B7BBCDC13A31}" destId="{938F1302-410A-4649-A1D9-DDE118AA6959}" srcOrd="0" destOrd="0" presId="urn:microsoft.com/office/officeart/2008/layout/VerticalCurvedList"/>
    <dgm:cxn modelId="{A62D7CD9-8AEE-4263-8593-905B063B9819}" srcId="{FEC27128-FC0B-45DD-9756-C137C935E57F}" destId="{6683AC23-196A-4418-ADE5-91BF252BB2B7}" srcOrd="5" destOrd="0" parTransId="{967A5A12-68DA-483A-A4D9-0AF0D593085B}" sibTransId="{92AC2657-C922-4909-B2F1-222B71CEA23B}"/>
    <dgm:cxn modelId="{EE1D22F9-644C-4A4B-8B3E-7A35A5933A46}" srcId="{FEC27128-FC0B-45DD-9756-C137C935E57F}" destId="{4BBC94B0-216C-45EF-A3EF-02812BEB5007}" srcOrd="1" destOrd="0" parTransId="{DAC84469-B0F1-4110-A8CF-D09FBAB72A99}" sibTransId="{D7B949F8-1D0E-49C4-AC5E-4EDF1EBC34D7}"/>
    <dgm:cxn modelId="{78826D2C-9F88-44B7-88D9-72FDBB3C1B97}" type="presOf" srcId="{9AFFC06C-90B8-49D1-A2DE-053D388FD853}" destId="{B07A8ECC-DD32-4310-9E0A-F29FB95C7A30}" srcOrd="0" destOrd="0" presId="urn:microsoft.com/office/officeart/2008/layout/VerticalCurvedList"/>
    <dgm:cxn modelId="{349FDFB2-7708-49D5-ACA8-755BDF7165FD}" srcId="{FEC27128-FC0B-45DD-9756-C137C935E57F}" destId="{9AFFC06C-90B8-49D1-A2DE-053D388FD853}" srcOrd="3" destOrd="0" parTransId="{489BA265-12E3-466C-8F10-AB233D645922}" sibTransId="{381E0D4E-020A-4038-AE83-80C084DE5C4E}"/>
    <dgm:cxn modelId="{D3175885-D82A-4F53-BEF4-760A9157C8E7}" type="presOf" srcId="{6683AC23-196A-4418-ADE5-91BF252BB2B7}" destId="{AEC9A576-B114-4DFF-BABB-102038659E17}" srcOrd="0" destOrd="0" presId="urn:microsoft.com/office/officeart/2008/layout/VerticalCurvedList"/>
    <dgm:cxn modelId="{DFE90758-6A7A-4FB4-9DC4-2205FD48CB12}" type="presOf" srcId="{C7795FC6-2FAC-4D26-9DD4-00E80FF3D816}" destId="{71068D5D-959E-4F91-BCC2-7A0771BC30CC}" srcOrd="0" destOrd="0" presId="urn:microsoft.com/office/officeart/2008/layout/VerticalCurvedList"/>
    <dgm:cxn modelId="{5DC48C41-913E-4297-BE26-131818E30E94}" srcId="{FEC27128-FC0B-45DD-9756-C137C935E57F}" destId="{DB46790E-1E97-4863-8EF1-B7BBCDC13A31}" srcOrd="2" destOrd="0" parTransId="{8F011E3A-1B20-4D64-9EAF-545C7AF916A3}" sibTransId="{3F7A815C-0407-4D9F-82AA-DC9BF2BC8203}"/>
    <dgm:cxn modelId="{DDCACF53-5B6F-4AB2-9A63-7971FEDF77F8}" srcId="{FEC27128-FC0B-45DD-9756-C137C935E57F}" destId="{C7795FC6-2FAC-4D26-9DD4-00E80FF3D816}" srcOrd="4" destOrd="0" parTransId="{E1ED1E30-F039-4378-8044-3C4DACA72D0F}" sibTransId="{74AA3147-E7F3-4E2F-B9DB-C730E9EA5727}"/>
    <dgm:cxn modelId="{42943356-5342-4182-AE97-5EA45B430D64}" type="presParOf" srcId="{7D74FFCF-5077-40E1-99B5-FB3E89807104}" destId="{D5E2DF8D-0C60-4FCE-8F55-0EC904FFC2E5}" srcOrd="0" destOrd="0" presId="urn:microsoft.com/office/officeart/2008/layout/VerticalCurvedList"/>
    <dgm:cxn modelId="{9FE887A0-3C37-46D1-9C9C-099A47CE59AC}" type="presParOf" srcId="{D5E2DF8D-0C60-4FCE-8F55-0EC904FFC2E5}" destId="{307B55F5-3E95-4955-8135-44C755FDC473}" srcOrd="0" destOrd="0" presId="urn:microsoft.com/office/officeart/2008/layout/VerticalCurvedList"/>
    <dgm:cxn modelId="{C2F623B3-11C6-43EF-8365-CC1BA5E2281B}" type="presParOf" srcId="{307B55F5-3E95-4955-8135-44C755FDC473}" destId="{A9ADF8D7-EA1C-43A4-A49F-EFB1E8456E82}" srcOrd="0" destOrd="0" presId="urn:microsoft.com/office/officeart/2008/layout/VerticalCurvedList"/>
    <dgm:cxn modelId="{06BA9AE6-356B-4F44-898F-D58CA792BD67}" type="presParOf" srcId="{307B55F5-3E95-4955-8135-44C755FDC473}" destId="{ABD934AE-126C-4363-B841-53B060E78317}" srcOrd="1" destOrd="0" presId="urn:microsoft.com/office/officeart/2008/layout/VerticalCurvedList"/>
    <dgm:cxn modelId="{547113C4-C02A-47F1-B251-DBC847C49626}" type="presParOf" srcId="{307B55F5-3E95-4955-8135-44C755FDC473}" destId="{B3FE4E78-0C6B-4AB2-AAD4-7A47EDABA051}" srcOrd="2" destOrd="0" presId="urn:microsoft.com/office/officeart/2008/layout/VerticalCurvedList"/>
    <dgm:cxn modelId="{A6B078EF-2B0B-4E7F-8AAF-E034BA0A4356}" type="presParOf" srcId="{307B55F5-3E95-4955-8135-44C755FDC473}" destId="{54AE9AFB-2A37-41C8-9CB0-4E4A505E0FC4}" srcOrd="3" destOrd="0" presId="urn:microsoft.com/office/officeart/2008/layout/VerticalCurvedList"/>
    <dgm:cxn modelId="{EB2021C3-BAC3-4772-B029-357F26B135FD}" type="presParOf" srcId="{D5E2DF8D-0C60-4FCE-8F55-0EC904FFC2E5}" destId="{90FACFCF-88C3-45BE-BA9D-73927843E488}" srcOrd="1" destOrd="0" presId="urn:microsoft.com/office/officeart/2008/layout/VerticalCurvedList"/>
    <dgm:cxn modelId="{53D739A2-3D08-4447-B4B6-EED3BAC23DC9}" type="presParOf" srcId="{D5E2DF8D-0C60-4FCE-8F55-0EC904FFC2E5}" destId="{2EBAC8F3-8949-4464-96B5-F49314869429}" srcOrd="2" destOrd="0" presId="urn:microsoft.com/office/officeart/2008/layout/VerticalCurvedList"/>
    <dgm:cxn modelId="{5A622B18-3EA1-48DC-A3BB-990B4F67D032}" type="presParOf" srcId="{2EBAC8F3-8949-4464-96B5-F49314869429}" destId="{65C69B02-6F61-429F-AC07-87417E7AB8B7}" srcOrd="0" destOrd="0" presId="urn:microsoft.com/office/officeart/2008/layout/VerticalCurvedList"/>
    <dgm:cxn modelId="{14F2B139-B722-41A7-9E4E-F71EABC38F7D}" type="presParOf" srcId="{D5E2DF8D-0C60-4FCE-8F55-0EC904FFC2E5}" destId="{E33412F3-40F6-469D-A3AE-9850E3615EB3}" srcOrd="3" destOrd="0" presId="urn:microsoft.com/office/officeart/2008/layout/VerticalCurvedList"/>
    <dgm:cxn modelId="{CE5A14B4-DB4E-492F-942A-3525B1DA2A51}" type="presParOf" srcId="{D5E2DF8D-0C60-4FCE-8F55-0EC904FFC2E5}" destId="{9D9D5E6D-E972-4EE4-92ED-EE47CE232BEA}" srcOrd="4" destOrd="0" presId="urn:microsoft.com/office/officeart/2008/layout/VerticalCurvedList"/>
    <dgm:cxn modelId="{22B5E681-1035-4656-80D4-D47361FBF846}" type="presParOf" srcId="{9D9D5E6D-E972-4EE4-92ED-EE47CE232BEA}" destId="{5341C708-ABA1-49FD-A097-A318F13B3555}" srcOrd="0" destOrd="0" presId="urn:microsoft.com/office/officeart/2008/layout/VerticalCurvedList"/>
    <dgm:cxn modelId="{81323717-CDBF-4797-8EAC-3E246B511312}" type="presParOf" srcId="{D5E2DF8D-0C60-4FCE-8F55-0EC904FFC2E5}" destId="{938F1302-410A-4649-A1D9-DDE118AA6959}" srcOrd="5" destOrd="0" presId="urn:microsoft.com/office/officeart/2008/layout/VerticalCurvedList"/>
    <dgm:cxn modelId="{67CD3B95-D02C-43D3-871E-C795EB8D0E03}" type="presParOf" srcId="{D5E2DF8D-0C60-4FCE-8F55-0EC904FFC2E5}" destId="{9ECDE481-D190-4BB4-B477-17847292BC96}" srcOrd="6" destOrd="0" presId="urn:microsoft.com/office/officeart/2008/layout/VerticalCurvedList"/>
    <dgm:cxn modelId="{C62D78AE-BFE5-4251-B48C-8EA033D6A120}" type="presParOf" srcId="{9ECDE481-D190-4BB4-B477-17847292BC96}" destId="{641777E5-27E4-4941-A17A-49890F406AD9}" srcOrd="0" destOrd="0" presId="urn:microsoft.com/office/officeart/2008/layout/VerticalCurvedList"/>
    <dgm:cxn modelId="{2A9CEBB2-F887-49A1-9124-A27A4C54D107}" type="presParOf" srcId="{D5E2DF8D-0C60-4FCE-8F55-0EC904FFC2E5}" destId="{B07A8ECC-DD32-4310-9E0A-F29FB95C7A30}" srcOrd="7" destOrd="0" presId="urn:microsoft.com/office/officeart/2008/layout/VerticalCurvedList"/>
    <dgm:cxn modelId="{DF76E923-E47D-416C-82F2-9CBBAA294A38}" type="presParOf" srcId="{D5E2DF8D-0C60-4FCE-8F55-0EC904FFC2E5}" destId="{48DE95AC-73CB-4720-A100-F374A58A69BC}" srcOrd="8" destOrd="0" presId="urn:microsoft.com/office/officeart/2008/layout/VerticalCurvedList"/>
    <dgm:cxn modelId="{7F34D013-0632-408A-AF30-64049DAC3284}" type="presParOf" srcId="{48DE95AC-73CB-4720-A100-F374A58A69BC}" destId="{A608714E-0B64-4B4A-92C4-A848A85A29EB}" srcOrd="0" destOrd="0" presId="urn:microsoft.com/office/officeart/2008/layout/VerticalCurvedList"/>
    <dgm:cxn modelId="{96FCF5D9-A4B6-4612-8B69-BB2EAE70853D}" type="presParOf" srcId="{D5E2DF8D-0C60-4FCE-8F55-0EC904FFC2E5}" destId="{71068D5D-959E-4F91-BCC2-7A0771BC30CC}" srcOrd="9" destOrd="0" presId="urn:microsoft.com/office/officeart/2008/layout/VerticalCurvedList"/>
    <dgm:cxn modelId="{5E0A9E3E-2A1B-4DD1-AF32-B6CCA1057D96}" type="presParOf" srcId="{D5E2DF8D-0C60-4FCE-8F55-0EC904FFC2E5}" destId="{339727CE-A7FD-4AD2-B6AC-39ADE5CCEE4A}" srcOrd="10" destOrd="0" presId="urn:microsoft.com/office/officeart/2008/layout/VerticalCurvedList"/>
    <dgm:cxn modelId="{110F4BCC-91B6-4557-AE1D-BCF4C94B4572}" type="presParOf" srcId="{339727CE-A7FD-4AD2-B6AC-39ADE5CCEE4A}" destId="{FC1C0897-01E0-4FFE-B414-6A26C8444700}" srcOrd="0" destOrd="0" presId="urn:microsoft.com/office/officeart/2008/layout/VerticalCurvedList"/>
    <dgm:cxn modelId="{E37E1ABE-5001-4280-AB25-7F37B1976070}" type="presParOf" srcId="{D5E2DF8D-0C60-4FCE-8F55-0EC904FFC2E5}" destId="{AEC9A576-B114-4DFF-BABB-102038659E17}" srcOrd="11" destOrd="0" presId="urn:microsoft.com/office/officeart/2008/layout/VerticalCurvedList"/>
    <dgm:cxn modelId="{46F14649-00CB-4948-A22A-5D07E2175D7B}" type="presParOf" srcId="{D5E2DF8D-0C60-4FCE-8F55-0EC904FFC2E5}" destId="{C523588E-9CB9-47C8-9EA5-747FE2CC689E}" srcOrd="12" destOrd="0" presId="urn:microsoft.com/office/officeart/2008/layout/VerticalCurvedList"/>
    <dgm:cxn modelId="{AD759EEA-334B-4DB1-BD6D-35C409831D70}" type="presParOf" srcId="{C523588E-9CB9-47C8-9EA5-747FE2CC689E}" destId="{0D5ACB1F-AA23-4D5A-9797-F63CBD1025E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FF1682-C92C-4CBE-A7B0-9FD7CC9FB262}">
      <dsp:nvSpPr>
        <dsp:cNvPr id="0" name=""/>
        <dsp:cNvSpPr/>
      </dsp:nvSpPr>
      <dsp:spPr>
        <a:xfrm>
          <a:off x="0" y="0"/>
          <a:ext cx="6980790" cy="120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bg1"/>
              </a:solidFill>
            </a:rPr>
            <a:t>		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600" b="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f>
                <m:fPr>
                  <m:ctrlP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𝐶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𝑠𝑢𝑟𝑓𝑎𝑐𝑒</m:t>
                  </m:r>
                </m:num>
                <m:den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𝐶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𝑚𝑎𝑥</m:t>
                  </m:r>
                </m:den>
              </m:f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𝑎𝑛𝑑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</m:t>
              </m:r>
              <m:sSub>
                <m:sSubPr>
                  <m:ctrlPr>
                    <a:rPr lang="en-US" sz="160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𝑛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600" b="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f>
                <m:fPr>
                  <m:ctrlP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𝐶𝑛𝑠𝑢𝑟𝑓𝑎𝑐𝑒</m:t>
                  </m:r>
                </m:num>
                <m:den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/>
                    </a:rPr>
                    <m:t>𝐶𝑛𝑚𝑎𝑥</m:t>
                  </m:r>
                </m:den>
              </m:f>
            </m:oMath>
          </a14:m>
          <a:r>
            <a:rPr lang="en-US" sz="1800" kern="1200" dirty="0" smtClean="0"/>
            <a:t> </a:t>
          </a:r>
          <a:endParaRPr lang="en-US" sz="1800" kern="1200" dirty="0"/>
        </a:p>
      </dsp:txBody>
      <dsp:txXfrm>
        <a:off x="35240" y="35240"/>
        <a:ext cx="5580800" cy="1132696"/>
      </dsp:txXfrm>
    </dsp:sp>
    <dsp:sp modelId="{E3A0F943-36C6-4D35-A77A-910A1248F8F9}">
      <dsp:nvSpPr>
        <dsp:cNvPr id="0" name=""/>
        <dsp:cNvSpPr/>
      </dsp:nvSpPr>
      <dsp:spPr>
        <a:xfrm>
          <a:off x="584641" y="1421935"/>
          <a:ext cx="6980790" cy="120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               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𝐸𝑚𝑝𝑒𝑟𝑖𝑐𝑎𝑙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𝑅𝑒𝑙𝑎𝑡𝑖𝑜𝑛𝑠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𝑜𝑏𝑎𝑖𝑛𝑒𝑑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𝑒𝑥𝑝𝑒𝑟𝑖𝑚𝑒𝑛𝑡𝑎𝑙𝑙𝑦</m:t>
                </m:r>
              </m:oMath>
            </m:oMathPara>
          </a14:m>
          <a:endParaRPr lang="en-US" sz="1600" b="0" i="1" kern="1200" dirty="0" smtClean="0">
            <a:solidFill>
              <a:schemeClr val="bg1"/>
            </a:solidFill>
            <a:latin typeface="Cambria Math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                                      </m:t>
              </m:r>
              <m:sSub>
                <m:sSubPr>
                  <m:ctrlPr>
                    <a:rPr lang="en-US" sz="160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𝑈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</m:sub>
              </m:sSub>
              <m:r>
                <a:rPr lang="en-US" sz="160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𝑓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US" sz="160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1600" kern="1200" dirty="0" smtClean="0">
              <a:solidFill>
                <a:schemeClr val="bg1"/>
              </a:solidFill>
            </a:rPr>
            <a:t> 	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𝑈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𝑛</m:t>
                  </m:r>
                </m:sub>
              </m:sSub>
              <m:r>
                <a:rPr lang="en-US" sz="160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𝑓</m:t>
              </m:r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sSub>
                <m:sSubPr>
                  <m:ctrlPr>
                    <a:rPr lang="en-US" sz="160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𝑛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6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6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endParaRPr lang="en-US" sz="1600" kern="1200" dirty="0"/>
        </a:p>
      </dsp:txBody>
      <dsp:txXfrm>
        <a:off x="619881" y="1457175"/>
        <a:ext cx="5543604" cy="1132696"/>
      </dsp:txXfrm>
    </dsp:sp>
    <dsp:sp modelId="{52EA5707-A6F2-4203-B773-5A65AA75B048}">
      <dsp:nvSpPr>
        <dsp:cNvPr id="0" name=""/>
        <dsp:cNvSpPr/>
      </dsp:nvSpPr>
      <dsp:spPr>
        <a:xfrm>
          <a:off x="1160556" y="2843871"/>
          <a:ext cx="6980790" cy="120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𝐵𝑢𝑙𝑡𝑙𝑒𝑟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𝑉𝑜𝑙𝑚𝑒𝑟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𝐾𝑖𝑛𝑒𝑡𝑖𝑐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𝐸𝑥𝑝𝑟𝑒𝑠𝑠𝑖𝑜𝑛</m:t>
                </m:r>
              </m:oMath>
            </m:oMathPara>
          </a14:m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160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</m:e>
                  <m:sub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</m:sub>
                </m:sSub>
                <m:r>
                  <a:rPr lang="en-US" sz="160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</m:t>
                </m:r>
                <m:d>
                  <m:dPr>
                    <m:ctrlP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en-US" sz="1600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b="0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600" b="0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𝑠𝑜𝑐</m:t>
                        </m:r>
                      </m:sub>
                    </m:sSub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 ,</m:t>
                    </m:r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</m:e>
                </m:d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      </m:t>
                </m:r>
                <m:sSub>
                  <m:sSubPr>
                    <m:ctrlPr>
                      <a:rPr lang="en-US" sz="160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𝜂</m:t>
                    </m:r>
                  </m:e>
                  <m:sub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𝑛</m:t>
                    </m:r>
                  </m:sub>
                </m:sSub>
                <m:r>
                  <a:rPr lang="en-US" sz="160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sSubPr>
                    <m:ctrlPr>
                      <a:rPr lang="en-US" sz="160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sSubPr>
                  <m:e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e>
                  <m:sub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𝑠𝑜𝑐</m:t>
                    </m:r>
                  </m:sub>
                </m:sSub>
                <m:r>
                  <a:rPr lang="en-US" sz="1600" b="0" i="1" kern="1200" smtClean="0">
                    <a:solidFill>
                      <a:schemeClr val="bg1"/>
                    </a:solidFill>
                    <a:latin typeface="Cambria Math"/>
                  </a:rPr>
                  <m:t> ,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/>
                  </a:rPr>
                  <m:t>𝑇</m:t>
                </m:r>
                <m:r>
                  <a:rPr lang="en-US" sz="16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n-US" sz="1600" kern="1200" dirty="0"/>
        </a:p>
      </dsp:txBody>
      <dsp:txXfrm>
        <a:off x="1195796" y="2879111"/>
        <a:ext cx="5552330" cy="1132696"/>
      </dsp:txXfrm>
    </dsp:sp>
    <dsp:sp modelId="{C299DBD8-EB1C-44CB-B71D-5E001D9F725E}">
      <dsp:nvSpPr>
        <dsp:cNvPr id="0" name=""/>
        <dsp:cNvSpPr/>
      </dsp:nvSpPr>
      <dsp:spPr>
        <a:xfrm>
          <a:off x="1745197" y="4265807"/>
          <a:ext cx="6980790" cy="1203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𝐹𝑖𝑛𝑎𝑙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 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𝑉𝑜𝑙𝑡𝑎𝑔𝑒</m:t>
                </m:r>
              </m:oMath>
            </m:oMathPara>
          </a14:m>
          <a:endParaRPr lang="en-US" sz="2000" b="0" i="1" kern="1200" dirty="0" smtClean="0">
            <a:solidFill>
              <a:schemeClr val="bg1"/>
            </a:solidFill>
            <a:latin typeface="Cambria Math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𝑉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𝑈𝑝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−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𝑈𝑛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 −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𝑝</m:t>
                </m:r>
                <m:r>
                  <m:rPr>
                    <m:lit/>
                  </m:rP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 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−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2000" b="0" i="1" kern="1200" smtClean="0">
                    <a:solidFill>
                      <a:schemeClr val="bg1"/>
                    </a:solidFill>
                    <a:latin typeface="Cambria Math"/>
                  </a:rPr>
                  <m:t>𝑛</m:t>
                </m:r>
              </m:oMath>
            </m:oMathPara>
          </a14:m>
          <a:endParaRPr lang="en-US" sz="2000" kern="1200" dirty="0"/>
        </a:p>
      </dsp:txBody>
      <dsp:txXfrm>
        <a:off x="1780437" y="4301047"/>
        <a:ext cx="5543604" cy="1132696"/>
      </dsp:txXfrm>
    </dsp:sp>
    <dsp:sp modelId="{98112A8D-8919-4634-B9F8-B0A6E60B940D}">
      <dsp:nvSpPr>
        <dsp:cNvPr id="0" name=""/>
        <dsp:cNvSpPr/>
      </dsp:nvSpPr>
      <dsp:spPr>
        <a:xfrm>
          <a:off x="6198725" y="921523"/>
          <a:ext cx="782064" cy="78206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374689" y="921523"/>
        <a:ext cx="430136" cy="588503"/>
      </dsp:txXfrm>
    </dsp:sp>
    <dsp:sp modelId="{C6F9EA3E-0B89-4F47-B62B-9B56864B6DD5}">
      <dsp:nvSpPr>
        <dsp:cNvPr id="0" name=""/>
        <dsp:cNvSpPr/>
      </dsp:nvSpPr>
      <dsp:spPr>
        <a:xfrm>
          <a:off x="6783366" y="2343459"/>
          <a:ext cx="782064" cy="78206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959330" y="2343459"/>
        <a:ext cx="430136" cy="588503"/>
      </dsp:txXfrm>
    </dsp:sp>
    <dsp:sp modelId="{25E384B1-A045-43C3-8D22-E93904DD1B6B}">
      <dsp:nvSpPr>
        <dsp:cNvPr id="0" name=""/>
        <dsp:cNvSpPr/>
      </dsp:nvSpPr>
      <dsp:spPr>
        <a:xfrm>
          <a:off x="7359282" y="3765395"/>
          <a:ext cx="782064" cy="78206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7535246" y="3765395"/>
        <a:ext cx="430136" cy="588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934AE-126C-4363-B841-53B060E78317}">
      <dsp:nvSpPr>
        <dsp:cNvPr id="0" name=""/>
        <dsp:cNvSpPr/>
      </dsp:nvSpPr>
      <dsp:spPr>
        <a:xfrm>
          <a:off x="-6123421" y="-936869"/>
          <a:ext cx="7289260" cy="7289260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ACFCF-88C3-45BE-BA9D-73927843E488}">
      <dsp:nvSpPr>
        <dsp:cNvPr id="0" name=""/>
        <dsp:cNvSpPr/>
      </dsp:nvSpPr>
      <dsp:spPr>
        <a:xfrm>
          <a:off x="434151" y="285181"/>
          <a:ext cx="7736333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dirty="0" smtClean="0">
              <a:solidFill>
                <a:schemeClr val="bg1"/>
              </a:solidFill>
            </a:rPr>
            <a:t>		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𝑛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300" b="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f>
                <m:fPr>
                  <m:ctrlP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𝐶𝑛𝑠𝑢𝑟𝑓𝑎𝑐𝑒</m:t>
                  </m:r>
                </m:num>
                <m:den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𝐶𝑛𝑚𝑎𝑥</m:t>
                  </m:r>
                </m:den>
              </m:f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 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𝑎𝑛𝑑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  </m:t>
              </m:r>
              <m:sSub>
                <m:sSubPr>
                  <m:ctrlP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𝑥</m:t>
                  </m:r>
                </m:e>
                <m:sub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𝑜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𝑠𝑜𝑐</m:t>
                  </m:r>
                </m:sub>
              </m:sSub>
              <m:r>
                <a:rPr lang="en-US" sz="1300" b="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f>
                <m:fPr>
                  <m:ctrlP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𝐶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𝑠𝑢𝑟𝑓𝑎𝑐𝑒</m:t>
                  </m:r>
                </m:num>
                <m:den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𝐶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m:t>𝑝</m:t>
                  </m:r>
                  <m:r>
                    <a:rPr lang="en-US" sz="1300" b="0" i="1" kern="1200" smtClean="0">
                      <a:solidFill>
                        <a:schemeClr val="bg1"/>
                      </a:solidFill>
                      <a:latin typeface="Cambria Math"/>
                    </a:rPr>
                    <m:t>𝑚𝑎𝑥</m:t>
                  </m:r>
                </m:den>
              </m:f>
            </m:oMath>
          </a14:m>
          <a:r>
            <a:rPr lang="en-US" sz="1300" kern="1200" dirty="0" smtClean="0"/>
            <a:t> </a:t>
          </a:r>
          <a:endParaRPr lang="en-US" sz="1300" kern="1200" dirty="0"/>
        </a:p>
      </dsp:txBody>
      <dsp:txXfrm>
        <a:off x="434151" y="285181"/>
        <a:ext cx="7736333" cy="570146"/>
      </dsp:txXfrm>
    </dsp:sp>
    <dsp:sp modelId="{65C69B02-6F61-429F-AC07-87417E7AB8B7}">
      <dsp:nvSpPr>
        <dsp:cNvPr id="0" name=""/>
        <dsp:cNvSpPr/>
      </dsp:nvSpPr>
      <dsp:spPr>
        <a:xfrm>
          <a:off x="77809" y="213913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412F3-40F6-469D-A3AE-9850E3615EB3}">
      <dsp:nvSpPr>
        <dsp:cNvPr id="0" name=""/>
        <dsp:cNvSpPr/>
      </dsp:nvSpPr>
      <dsp:spPr>
        <a:xfrm>
          <a:off x="903135" y="1140292"/>
          <a:ext cx="7267349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𝐼𝑛𝑣𝑜𝑘𝑒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𝑇h𝑒𝑟𝑚𝑎𝑙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𝑓𝑢𝑛𝑐𝑡𝑖𝑜𝑛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𝑡𝑜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𝑒𝑣𝑎𝑙𝑢𝑎𝑡𝑒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𝑇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𝑏𝑎𝑠𝑒𝑑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𝑜𝑛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𝑠𝑡𝑎𝑡𝑒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𝑜𝑓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𝑐h𝑎𝑟𝑔𝑒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𝑜𝑓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𝑡h𝑒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𝑠𝑦𝑠𝑡𝑒𝑚</m:t>
                </m:r>
              </m:oMath>
            </m:oMathPara>
          </a14:m>
          <a:endParaRPr lang="en-US" sz="1300" b="0" i="1" kern="1200" dirty="0" smtClean="0">
            <a:solidFill>
              <a:schemeClr val="bg1"/>
            </a:solidFill>
            <a:latin typeface="Cambria Math"/>
          </a:endParaRPr>
        </a:p>
      </dsp:txBody>
      <dsp:txXfrm>
        <a:off x="903135" y="1140292"/>
        <a:ext cx="7267349" cy="570146"/>
      </dsp:txXfrm>
    </dsp:sp>
    <dsp:sp modelId="{5341C708-ABA1-49FD-A097-A318F13B3555}">
      <dsp:nvSpPr>
        <dsp:cNvPr id="0" name=""/>
        <dsp:cNvSpPr/>
      </dsp:nvSpPr>
      <dsp:spPr>
        <a:xfrm>
          <a:off x="546794" y="1069023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F1302-410A-4649-A1D9-DDE118AA6959}">
      <dsp:nvSpPr>
        <dsp:cNvPr id="0" name=""/>
        <dsp:cNvSpPr/>
      </dsp:nvSpPr>
      <dsp:spPr>
        <a:xfrm>
          <a:off x="1117589" y="1995402"/>
          <a:ext cx="7052894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𝑈𝑝𝑑𝑎𝑡𝑒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𝑘𝑖𝑛𝑒𝑡𝑖𝑐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&amp;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𝑑𝑖𝑓𝑓𝑢𝑠𝑖𝑣𝑒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𝑐𝑜𝑛𝑠𝑡𝑎𝑛𝑡𝑠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,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𝑅𝑒𝑠𝑖𝑠𝑡𝑎𝑛𝑐𝑒𝑠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𝑎𝑛𝑑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𝑓𝑙𝑢𝑥𝑒𝑠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𝑏𝑎𝑠𝑒𝑑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𝑜𝑛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𝑇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𝑒𝑣𝑎𝑙𝑢𝑎𝑡𝑒𝑑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.</m:t>
                </m:r>
              </m:oMath>
            </m:oMathPara>
          </a14:m>
          <a:endParaRPr lang="en-US" sz="1300" b="0" i="1" kern="1200" dirty="0" smtClean="0">
            <a:solidFill>
              <a:schemeClr val="bg1"/>
            </a:solidFill>
            <a:latin typeface="Cambria Math"/>
          </a:endParaRPr>
        </a:p>
      </dsp:txBody>
      <dsp:txXfrm>
        <a:off x="1117589" y="1995402"/>
        <a:ext cx="7052894" cy="570146"/>
      </dsp:txXfrm>
    </dsp:sp>
    <dsp:sp modelId="{641777E5-27E4-4941-A17A-49890F406AD9}">
      <dsp:nvSpPr>
        <dsp:cNvPr id="0" name=""/>
        <dsp:cNvSpPr/>
      </dsp:nvSpPr>
      <dsp:spPr>
        <a:xfrm>
          <a:off x="761248" y="1924134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7A8ECC-DD32-4310-9E0A-F29FB95C7A30}">
      <dsp:nvSpPr>
        <dsp:cNvPr id="0" name=""/>
        <dsp:cNvSpPr/>
      </dsp:nvSpPr>
      <dsp:spPr>
        <a:xfrm>
          <a:off x="1117589" y="2849972"/>
          <a:ext cx="7052894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𝐸𝑚𝑝𝑒𝑟𝑖𝑐𝑎𝑙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𝑅𝑒𝑙𝑎𝑡𝑖𝑜𝑛𝑠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𝑜𝑏𝑎𝑖𝑛𝑒𝑑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𝑒𝑥𝑝𝑒𝑟𝑖𝑚𝑒𝑛𝑡𝑎𝑙𝑙𝑦</m:t>
                </m:r>
              </m:oMath>
            </m:oMathPara>
          </a14:m>
          <a:endParaRPr lang="en-US" sz="1300" b="0" i="1" kern="1200" dirty="0" smtClean="0">
            <a:solidFill>
              <a:schemeClr val="bg1"/>
            </a:solidFill>
            <a:latin typeface="Cambria Math"/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                                                                  </m:t>
              </m:r>
              <m:r>
                <a:rPr lang="en-US" sz="1300" i="1" kern="1200" smtClean="0">
                  <a:solidFill>
                    <a:schemeClr val="bg1"/>
                  </a:solidFill>
                  <a:latin typeface="Cambria Math"/>
                </a:rPr>
                <m:t>𝑈𝑝</m:t>
              </m:r>
              <m:r>
                <a:rPr lang="en-US" sz="130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𝑓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/>
                </a:rPr>
                <m:t>𝑥𝑝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1300" kern="1200" dirty="0" smtClean="0">
              <a:solidFill>
                <a:schemeClr val="bg1"/>
              </a:solidFill>
            </a:rPr>
            <a:t>         </a:t>
          </a:r>
          <a14:m xmlns:a14="http://schemas.microsoft.com/office/drawing/2010/main">
            <m:oMath xmlns:m="http://schemas.openxmlformats.org/officeDocument/2006/math">
              <m:r>
                <a:rPr lang="en-US" sz="1300" i="1" kern="1200" smtClean="0">
                  <a:solidFill>
                    <a:schemeClr val="bg1"/>
                  </a:solidFill>
                  <a:latin typeface="Cambria Math"/>
                </a:rPr>
                <m:t>𝑈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/>
                </a:rPr>
                <m:t>𝑛</m:t>
              </m:r>
              <m:r>
                <a:rPr lang="en-US" sz="1300" i="1" kern="1200" smtClean="0">
                  <a:solidFill>
                    <a:schemeClr val="bg1"/>
                  </a:solidFill>
                  <a:latin typeface="Cambria Math"/>
                </a:rPr>
                <m:t>=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𝑓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(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/>
                </a:rPr>
                <m:t>𝑥𝑛</m:t>
              </m:r>
              <m:r>
                <a:rPr lang="en-US" sz="1300" b="0" i="1" kern="1200" smtClean="0">
                  <a:solidFill>
                    <a:schemeClr val="bg1"/>
                  </a:solidFill>
                  <a:latin typeface="Cambria Math" panose="02040503050406030204" pitchFamily="18" charset="0"/>
                </a:rPr>
                <m:t>)</m:t>
              </m:r>
            </m:oMath>
          </a14:m>
          <a:endParaRPr lang="en-US" sz="1300" kern="1200" dirty="0"/>
        </a:p>
      </dsp:txBody>
      <dsp:txXfrm>
        <a:off x="1117589" y="2849972"/>
        <a:ext cx="7052894" cy="570146"/>
      </dsp:txXfrm>
    </dsp:sp>
    <dsp:sp modelId="{A608714E-0B64-4B4A-92C4-A848A85A29EB}">
      <dsp:nvSpPr>
        <dsp:cNvPr id="0" name=""/>
        <dsp:cNvSpPr/>
      </dsp:nvSpPr>
      <dsp:spPr>
        <a:xfrm>
          <a:off x="761248" y="2778703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068D5D-959E-4F91-BCC2-7A0771BC30CC}">
      <dsp:nvSpPr>
        <dsp:cNvPr id="0" name=""/>
        <dsp:cNvSpPr/>
      </dsp:nvSpPr>
      <dsp:spPr>
        <a:xfrm>
          <a:off x="903135" y="3705082"/>
          <a:ext cx="7267349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𝐵𝑢𝑙𝑡𝑙𝑒𝑟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𝑉𝑜𝑙𝑚𝑒𝑟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𝐾𝑖𝑛𝑒𝑡𝑖𝑐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𝐸𝑥𝑝𝑟𝑒𝑠𝑠𝑖𝑜𝑛</m:t>
                </m:r>
              </m:oMath>
            </m:oMathPara>
          </a14:m>
          <a:endParaRPr lang="en-US" sz="1300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1300" i="1" kern="1200" smtClean="0">
                    <a:solidFill>
                      <a:schemeClr val="bg1"/>
                    </a:solidFill>
                    <a:latin typeface="Cambria Math"/>
                  </a:rPr>
                  <m:t>𝑝</m:t>
                </m:r>
                <m:r>
                  <a:rPr lang="en-US" sz="130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</m:t>
                </m:r>
                <m:d>
                  <m:dPr>
                    <m:ctrlPr>
                      <a:rPr lang="en-US" sz="1300" b="0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r>
                      <a:rPr lang="en-US" sz="13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𝑥𝑛</m:t>
                    </m:r>
                    <m:r>
                      <a:rPr lang="en-US" sz="13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 ,</m:t>
                    </m:r>
                    <m:r>
                      <a:rPr lang="en-US" sz="1300" b="0" i="1" kern="1200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</m:e>
                </m:d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     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𝑛</m:t>
                </m:r>
                <m:r>
                  <a:rPr lang="en-US" sz="130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𝑓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𝑥𝑛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 ,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𝑇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)</m:t>
                </m:r>
              </m:oMath>
            </m:oMathPara>
          </a14:m>
          <a:endParaRPr lang="en-US" sz="1300" kern="1200" dirty="0"/>
        </a:p>
      </dsp:txBody>
      <dsp:txXfrm>
        <a:off x="903135" y="3705082"/>
        <a:ext cx="7267349" cy="570146"/>
      </dsp:txXfrm>
    </dsp:sp>
    <dsp:sp modelId="{FC1C0897-01E0-4FFE-B414-6A26C8444700}">
      <dsp:nvSpPr>
        <dsp:cNvPr id="0" name=""/>
        <dsp:cNvSpPr/>
      </dsp:nvSpPr>
      <dsp:spPr>
        <a:xfrm>
          <a:off x="546794" y="3633814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9A576-B114-4DFF-BABB-102038659E17}">
      <dsp:nvSpPr>
        <dsp:cNvPr id="0" name=""/>
        <dsp:cNvSpPr/>
      </dsp:nvSpPr>
      <dsp:spPr>
        <a:xfrm>
          <a:off x="434151" y="4574635"/>
          <a:ext cx="7736333" cy="570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255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𝐹𝑖𝑛𝑎𝑙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𝑉𝑜𝑙𝑡𝑎𝑔𝑒</m:t>
                </m:r>
              </m:oMath>
            </m:oMathPara>
          </a14:m>
          <a:endParaRPr lang="en-US" sz="1300" b="0" i="1" kern="1200" dirty="0" smtClean="0">
            <a:solidFill>
              <a:schemeClr val="bg1"/>
            </a:solidFill>
            <a:latin typeface="Cambria Math"/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𝑉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=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𝑈𝑝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𝑈𝑛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 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𝑝</m:t>
                </m:r>
                <m:r>
                  <m:rPr>
                    <m:lit/>
                  </m:rP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 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−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𝜂</m:t>
                </m:r>
                <m:r>
                  <a:rPr lang="en-US" sz="1300" b="0" i="1" kern="1200" smtClean="0">
                    <a:solidFill>
                      <a:schemeClr val="bg1"/>
                    </a:solidFill>
                    <a:latin typeface="Cambria Math"/>
                  </a:rPr>
                  <m:t>𝑛</m:t>
                </m:r>
              </m:oMath>
            </m:oMathPara>
          </a14:m>
          <a:endParaRPr lang="en-US" sz="1300" kern="1200" dirty="0"/>
        </a:p>
      </dsp:txBody>
      <dsp:txXfrm>
        <a:off x="434151" y="4574635"/>
        <a:ext cx="7736333" cy="570146"/>
      </dsp:txXfrm>
    </dsp:sp>
    <dsp:sp modelId="{0D5ACB1F-AA23-4D5A-9797-F63CBD1025E3}">
      <dsp:nvSpPr>
        <dsp:cNvPr id="0" name=""/>
        <dsp:cNvSpPr/>
      </dsp:nvSpPr>
      <dsp:spPr>
        <a:xfrm>
          <a:off x="77809" y="4488925"/>
          <a:ext cx="712682" cy="712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3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57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42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60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22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22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38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26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0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77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42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25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8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8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0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753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3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8C84662-32D1-4B64-95D3-2C9BF00BFA30}" type="datetimeFigureOut">
              <a:rPr lang="en-US" smtClean="0"/>
              <a:t>09-Jul-21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42E4CE5-A9E7-4956-9F21-60167C8EA7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79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  <p:sldLayoutId id="21474839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9/1.2221597" TargetMode="External"/><Relationship Id="rId2" Type="http://schemas.openxmlformats.org/officeDocument/2006/relationships/hyperlink" Target="https://doi.org/10.1149/2.0061509jes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i.org/10.1149/1.352131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0.png"/><Relationship Id="rId7" Type="http://schemas.openxmlformats.org/officeDocument/2006/relationships/image" Target="../media/image1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0.png"/><Relationship Id="rId10" Type="http://schemas.openxmlformats.org/officeDocument/2006/relationships/image" Target="../media/image15.png"/><Relationship Id="rId4" Type="http://schemas.openxmlformats.org/officeDocument/2006/relationships/image" Target="../media/image90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17600" y="1158240"/>
            <a:ext cx="9516277" cy="89541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Electro-Thermal Response of a Li-ion cell</a:t>
            </a:r>
            <a:endParaRPr lang="en-US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3474720"/>
            <a:ext cx="58826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chemeClr val="bg1"/>
                </a:solidFill>
              </a:rPr>
              <a:t>By</a:t>
            </a:r>
          </a:p>
          <a:p>
            <a:r>
              <a:rPr lang="en-IN" sz="1600" b="1" dirty="0">
                <a:solidFill>
                  <a:schemeClr val="bg1"/>
                </a:solidFill>
              </a:rPr>
              <a:t>Arham Javed</a:t>
            </a:r>
            <a:endParaRPr lang="en-IN" sz="1600" dirty="0">
              <a:solidFill>
                <a:schemeClr val="bg1"/>
              </a:solidFill>
            </a:endParaRPr>
          </a:p>
          <a:p>
            <a:r>
              <a:rPr lang="en-IN" sz="1600" dirty="0">
                <a:solidFill>
                  <a:schemeClr val="bg1"/>
                </a:solidFill>
              </a:rPr>
              <a:t>Maulana Azad National Institute of Technology, Bhopal</a:t>
            </a:r>
          </a:p>
          <a:p>
            <a:r>
              <a:rPr lang="en-IN" sz="1600" dirty="0">
                <a:solidFill>
                  <a:schemeClr val="bg1"/>
                </a:solidFill>
              </a:rPr>
              <a:t> </a:t>
            </a:r>
          </a:p>
          <a:p>
            <a:r>
              <a:rPr lang="en-IN" sz="1600" dirty="0">
                <a:solidFill>
                  <a:schemeClr val="bg1"/>
                </a:solidFill>
              </a:rPr>
              <a:t>Under the guidance of </a:t>
            </a:r>
          </a:p>
          <a:p>
            <a:r>
              <a:rPr lang="en-IN" sz="1600" dirty="0">
                <a:solidFill>
                  <a:schemeClr val="bg1"/>
                </a:solidFill>
              </a:rPr>
              <a:t> </a:t>
            </a:r>
          </a:p>
          <a:p>
            <a:r>
              <a:rPr lang="en-IN" sz="1600" b="1" dirty="0">
                <a:solidFill>
                  <a:schemeClr val="bg1"/>
                </a:solidFill>
              </a:rPr>
              <a:t>Prof. Bharatkumar </a:t>
            </a:r>
            <a:r>
              <a:rPr lang="en-IN" sz="1600" b="1" dirty="0" smtClean="0">
                <a:solidFill>
                  <a:schemeClr val="bg1"/>
                </a:solidFill>
              </a:rPr>
              <a:t>Suthar</a:t>
            </a:r>
          </a:p>
          <a:p>
            <a:r>
              <a:rPr lang="en-US" sz="1600" dirty="0">
                <a:solidFill>
                  <a:schemeClr val="bg1"/>
                </a:solidFill>
              </a:rPr>
              <a:t>Department of Chemical Engineering,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Indian Institute of Technology, Bombay</a:t>
            </a:r>
          </a:p>
          <a:p>
            <a:endParaRPr lang="en-IN" dirty="0" smtClean="0">
              <a:solidFill>
                <a:schemeClr val="bg1"/>
              </a:solidFill>
            </a:endParaRPr>
          </a:p>
          <a:p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737340198"/>
              </p:ext>
            </p:extLst>
          </p:nvPr>
        </p:nvGraphicFramePr>
        <p:xfrm>
          <a:off x="2939142" y="1642188"/>
          <a:ext cx="6755363" cy="427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0" y="727788"/>
            <a:ext cx="770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Comparing the obtained OpenFOAM discharge/charge cycle with OpenModelica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291328922"/>
              </p:ext>
            </p:extLst>
          </p:nvPr>
        </p:nvGraphicFramePr>
        <p:xfrm>
          <a:off x="2010371" y="1278294"/>
          <a:ext cx="7786772" cy="4701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60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431" y="954910"/>
            <a:ext cx="8147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Single Particle Thermal </a:t>
            </a:r>
            <a:r>
              <a:rPr lang="en-US" sz="2400" dirty="0" smtClean="0">
                <a:solidFill>
                  <a:schemeClr val="bg1"/>
                </a:solidFill>
              </a:rPr>
              <a:t>Model (Non-isothermal Model)</a:t>
            </a:r>
            <a:endParaRPr 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49431" y="2281129"/>
                <a:ext cx="6367321" cy="710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𝜌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𝑉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𝐼𝑇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𝑈𝑝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𝑠𝑜𝑐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𝑈𝑛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𝑠𝑜𝑐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n-US" baseline="-25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431" y="2281129"/>
                <a:ext cx="6367321" cy="7101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1324" y="3348149"/>
                <a:ext cx="11166070" cy="619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𝑇h𝑒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𝑑𝑒𝑝𝑒𝑛𝑑𝑒𝑛𝑐𝑒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𝑜𝑓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𝑈𝑝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𝑎𝑛𝑑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𝑈𝑛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𝑖𝑠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𝑛𝑜𝑡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𝑘𝑛𝑜𝑤𝑛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𝑎𝑛𝑑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h𝑒𝑛𝑐𝑒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𝑑𝑖𝑓𝑓𝑒𝑟𝑒𝑛𝑡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𝑝𝑎𝑝𝑒𝑟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𝑏𝑦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𝐺𝑢𝑜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h𝑎𝑠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𝑏𝑒𝑒𝑛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𝑢𝑠𝑒𝑑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b="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24" y="3348149"/>
                <a:ext cx="11166070" cy="6190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64647" y="4402058"/>
                <a:ext cx="3600922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𝑟𝑒𝑎𝑐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d>
                            <m:dPr>
                              <m:ctrlP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IN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647" y="4402058"/>
                <a:ext cx="3600922" cy="7159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16752" y="4402058"/>
                <a:ext cx="3642407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𝑛𝑒𝑤</m:t>
                          </m:r>
                        </m:sub>
                      </m:sSub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IN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IN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𝑑𝑖𝑓𝑓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d>
                            <m:dPr>
                              <m:ctrlP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en-IN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IN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752" y="4402058"/>
                <a:ext cx="3642407" cy="7159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67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 2"/>
              <p:cNvGraphicFramePr/>
              <p:nvPr>
                <p:extLst>
                  <p:ext uri="{D42A27DB-BD31-4B8C-83A1-F6EECF244321}">
                    <p14:modId xmlns:p14="http://schemas.microsoft.com/office/powerpoint/2010/main" val="1807691685"/>
                  </p:ext>
                </p:extLst>
              </p:nvPr>
            </p:nvGraphicFramePr>
            <p:xfrm>
              <a:off x="2229394" y="775062"/>
              <a:ext cx="8247017" cy="54155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Diagram 2"/>
              <p:cNvGraphicFramePr/>
              <p:nvPr>
                <p:extLst>
                  <p:ext uri="{D42A27DB-BD31-4B8C-83A1-F6EECF244321}">
                    <p14:modId xmlns:p14="http://schemas.microsoft.com/office/powerpoint/2010/main" val="1807691685"/>
                  </p:ext>
                </p:extLst>
              </p:nvPr>
            </p:nvGraphicFramePr>
            <p:xfrm>
              <a:off x="2229394" y="775062"/>
              <a:ext cx="8247017" cy="54155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TextBox 3"/>
          <p:cNvSpPr txBox="1"/>
          <p:nvPr/>
        </p:nvSpPr>
        <p:spPr>
          <a:xfrm>
            <a:off x="740229" y="2882657"/>
            <a:ext cx="187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Solution Scheme for Non-isothermal Model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579689080"/>
              </p:ext>
            </p:extLst>
          </p:nvPr>
        </p:nvGraphicFramePr>
        <p:xfrm>
          <a:off x="2438400" y="1410581"/>
          <a:ext cx="7024099" cy="4460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38400" y="548640"/>
            <a:ext cx="682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Comparison of Temperature Profile obtained experimentally vs OpenFOAM profile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19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571042390"/>
              </p:ext>
            </p:extLst>
          </p:nvPr>
        </p:nvGraphicFramePr>
        <p:xfrm>
          <a:off x="539382" y="582132"/>
          <a:ext cx="4794618" cy="2822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702070950"/>
              </p:ext>
            </p:extLst>
          </p:nvPr>
        </p:nvGraphicFramePr>
        <p:xfrm>
          <a:off x="539382" y="3466009"/>
          <a:ext cx="4794618" cy="2852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881856968"/>
              </p:ext>
            </p:extLst>
          </p:nvPr>
        </p:nvGraphicFramePr>
        <p:xfrm>
          <a:off x="6548296" y="582132"/>
          <a:ext cx="4991877" cy="2822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75227516"/>
              </p:ext>
            </p:extLst>
          </p:nvPr>
        </p:nvGraphicFramePr>
        <p:xfrm>
          <a:off x="6582879" y="3466009"/>
          <a:ext cx="4891430" cy="2852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29840" y="10716"/>
            <a:ext cx="642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of OpenFOAM Voltage with Experimental values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139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41419" y="1585262"/>
            <a:ext cx="10282656" cy="447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Single Particle Model :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400" dirty="0">
                <a:solidFill>
                  <a:schemeClr val="bg1"/>
                </a:solidFill>
              </a:rPr>
              <a:t>Suthar, B., Northrop, P. W. C., Rife, D., &amp; Subramanian, V. R. (2015). Effect of Porosity, Thickness and Tortuosity on Capacity Fade of Anode. Journal of The Electrochemical Society, 162(9), A1708–A1717. </a:t>
            </a:r>
            <a:r>
              <a:rPr lang="en-US" sz="1400" dirty="0">
                <a:solidFill>
                  <a:schemeClr val="bg1"/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chemeClr val="bg1"/>
                </a:solidFill>
                <a:hlinkClick r:id="rId2"/>
              </a:rPr>
              <a:t>doi.org/10.1149/2.0061509jes</a:t>
            </a:r>
            <a:endParaRPr lang="en-US" sz="1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400" dirty="0" smtClean="0">
                <a:solidFill>
                  <a:schemeClr val="bg1"/>
                </a:solidFill>
              </a:rPr>
              <a:t>Doyle, M., Fuller, T. F., &amp; Newman, J. (1993). Modeling of Galvanostatic Charge and Discharge of the Lithium/Polymer/Insertion Cell. Journal of The Electrochemical Society, 140(6), 1526–1533. </a:t>
            </a:r>
            <a:r>
              <a:rPr lang="en-US" sz="1400" i="1" u="sng" dirty="0" smtClean="0">
                <a:solidFill>
                  <a:schemeClr val="bg1"/>
                </a:solidFill>
                <a:hlinkClick r:id="rId3"/>
              </a:rPr>
              <a:t>https://doi.org/10.1149/1.2221597</a:t>
            </a:r>
            <a:endParaRPr lang="en-US" sz="1400" i="1" u="sng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IN" sz="1400" dirty="0" smtClean="0">
                <a:solidFill>
                  <a:schemeClr val="bg1"/>
                </a:solidFill>
              </a:rPr>
              <a:t>Rajinder Singh (IIT Bombay). (</a:t>
            </a:r>
            <a:r>
              <a:rPr lang="en-IN" sz="1400" dirty="0" err="1" smtClean="0">
                <a:solidFill>
                  <a:schemeClr val="bg1"/>
                </a:solidFill>
              </a:rPr>
              <a:t>n.d.</a:t>
            </a:r>
            <a:r>
              <a:rPr lang="en-IN" sz="1400" dirty="0" smtClean="0">
                <a:solidFill>
                  <a:schemeClr val="bg1"/>
                </a:solidFill>
              </a:rPr>
              <a:t>). </a:t>
            </a:r>
            <a:r>
              <a:rPr lang="en-IN" sz="1400" i="1" dirty="0" smtClean="0">
                <a:solidFill>
                  <a:schemeClr val="bg1"/>
                </a:solidFill>
              </a:rPr>
              <a:t>Dynamic Simulation in </a:t>
            </a:r>
            <a:r>
              <a:rPr lang="en-IN" sz="1400" i="1" dirty="0" err="1" smtClean="0">
                <a:solidFill>
                  <a:schemeClr val="bg1"/>
                </a:solidFill>
              </a:rPr>
              <a:t>OpenModelica</a:t>
            </a:r>
            <a:r>
              <a:rPr lang="en-IN" sz="1400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sz="1100" i="1" u="sng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The Non-isothermal model was implemented given by the following references:</a:t>
            </a:r>
            <a:endParaRPr lang="en-US" sz="1200" i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i="1" dirty="0" err="1" smtClean="0">
                <a:solidFill>
                  <a:schemeClr val="bg1"/>
                </a:solidFill>
              </a:rPr>
              <a:t>Guo</a:t>
            </a:r>
            <a:r>
              <a:rPr lang="en-US" sz="1400" i="1" dirty="0">
                <a:solidFill>
                  <a:schemeClr val="bg1"/>
                </a:solidFill>
              </a:rPr>
              <a:t>, M., </a:t>
            </a:r>
            <a:r>
              <a:rPr lang="en-US" sz="1400" i="1" dirty="0" err="1">
                <a:solidFill>
                  <a:schemeClr val="bg1"/>
                </a:solidFill>
              </a:rPr>
              <a:t>Sikha</a:t>
            </a:r>
            <a:r>
              <a:rPr lang="en-US" sz="1400" i="1" dirty="0">
                <a:solidFill>
                  <a:schemeClr val="bg1"/>
                </a:solidFill>
              </a:rPr>
              <a:t>, G., &amp; White, R. E. (2011). Single-Particle Model for a Lithium-Ion Cell: Thermal Behavior. Journal of The Electrochemical Society, 158(2), A122. </a:t>
            </a:r>
            <a:r>
              <a:rPr lang="en-US" sz="1400" i="1" u="sng" dirty="0">
                <a:solidFill>
                  <a:schemeClr val="bg2">
                    <a:lumMod val="50000"/>
                  </a:schemeClr>
                </a:solidFill>
                <a:hlinkClick r:id="rId4"/>
              </a:rPr>
              <a:t>https://doi.org/10.1149/1.3521314</a:t>
            </a:r>
            <a:endParaRPr lang="en-US" sz="1400" i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1419" y="792480"/>
            <a:ext cx="612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BIBLIOGRAPHY </a:t>
            </a:r>
            <a:endParaRPr lang="en-IN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32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06901" y="479592"/>
            <a:ext cx="6400668" cy="699727"/>
          </a:xfrm>
        </p:spPr>
        <p:txBody>
          <a:bodyPr>
            <a:noAutofit/>
          </a:bodyPr>
          <a:lstStyle/>
          <a:p>
            <a:r>
              <a:rPr lang="en-US" sz="3200" i="1" dirty="0" smtClean="0">
                <a:solidFill>
                  <a:schemeClr val="bg1"/>
                </a:solidFill>
              </a:rPr>
              <a:t>The 1-D Electrochemical Model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98208" y="1422778"/>
            <a:ext cx="62298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discharge of battery cell involves the following mechanism:</a:t>
            </a:r>
          </a:p>
          <a:p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Diffusional Solid-state Transport of Li within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spherical LixC6</a:t>
            </a:r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Anodic reaction of Li at the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Transport of Li ion across the electronic insulator separator to the surface of cathode and the Transfer of electrons across the external circuit to cathode.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Cathodic reaction of Li ion at the surface of cathode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Diffusional Transport of Li from the surface of the metal oxide active particle to within it.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60002" y="5700872"/>
            <a:ext cx="3244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Image taken from: </a:t>
            </a:r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</a:rPr>
              <a:t>https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</a:rPr>
              <a:t>://doi.org/10.1016/j.jpowsour.2006.03.050</a:t>
            </a:r>
            <a:endParaRPr lang="en-US" sz="11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549" y="1498918"/>
            <a:ext cx="4714875" cy="3219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63740" y="2476500"/>
            <a:ext cx="396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</a:t>
            </a:r>
            <a:r>
              <a:rPr lang="en-US" sz="1400" b="1" baseline="30000" dirty="0" smtClean="0"/>
              <a:t>-</a:t>
            </a:r>
            <a:endParaRPr lang="en-IN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242444" y="2630388"/>
            <a:ext cx="464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Li</a:t>
            </a:r>
            <a:r>
              <a:rPr lang="en-US" sz="1400" b="1" baseline="30000" dirty="0" smtClean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0545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003 0.01134 L -0.01315 0.01134 L -0.01563 0.00115 L -0.01745 -0.03218 L -0.01628 -0.09213 C -0.01589 -0.09537 -0.0155 -0.09885 -0.01498 -0.10209 C -0.01485 -0.10324 -0.01472 -0.1044 -0.01433 -0.10556 C -0.01407 -0.10672 -0.01341 -0.10764 -0.01315 -0.1088 C -0.01263 -0.11088 -0.01224 -0.1132 -0.01185 -0.11551 L -0.01068 -0.12223 C -0.01042 -0.12315 -0.01016 -0.12431 -0.01003 -0.12547 C -0.0099 -0.12662 -0.00938 -0.13264 -0.00873 -0.13426 C -0.00847 -0.13519 -0.00795 -0.13588 -0.00756 -0.13658 L -0.00756 -0.13658 L -0.00131 -0.14329 C 0.00521 -0.14584 0.00247 -0.14537 0.0069 -0.14537 L 0.0069 -0.14537 L 0.0194 -0.14213 L 0.03685 -0.13426 L 0.08685 -0.12871 L 0.12812 -0.13102 L 0.16875 -0.13542 L 0.28619 -0.13773 L 0.29869 -0.13773 C 0.29948 -0.13727 0.30442 -0.13473 0.3056 -0.13218 C 0.30664 -0.1301 0.3082 -0.12824 0.3082 -0.12547 L 0.3082 -0.11551 L 0.3082 -0.11551 C 0.30677 -0.09375 0.30755 -0.1088 0.30755 -0.06991 L 0.30755 -0.06991 C 0.3069 -0.0669 0.30625 -0.06412 0.3056 -0.06111 C 0.30534 -0.05949 0.30494 -0.05811 0.30494 -0.05648 C 0.30494 -0.04352 0.30547 -0.03056 0.3056 -0.0176 C 0.30573 -0.01482 0.3056 -0.01181 0.3056 -0.0088 L 0.3056 -0.0088 C 0.30508 0.00416 0.30755 0.00486 0.30312 0.00671 C 0.30208 0.00717 0.30104 0.0074 0.3 0.00787 C 0.29935 0.00856 0.29883 0.00995 0.29817 0.01018 C 0.29752 0.01041 0.29687 0.00926 0.29622 0.00902 C 0.29518 0.00856 0.29414 0.00833 0.2931 0.00787 C 0.29244 0.00764 0.29192 0.00694 0.29127 0.00671 C 0.28841 0.00648 0.28541 0.00671 0.28255 0.00671 L 0.28255 0.00671 L 0.28255 0.00347 " pathEditMode="relative" ptsTypes="AAAAAAAAAAAAAAAAAAAAAAAAAAAAAAAAAAAAAAAAAAAAA">
                                      <p:cBhvr>
                                        <p:cTn id="6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562 0.00116 L 0.11562 0.00116 " pathEditMode="relative" ptsTypes="AAA">
                                      <p:cBhvr>
                                        <p:cTn id="8" dur="8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14549" y="580328"/>
            <a:ext cx="8825658" cy="771655"/>
          </a:xfrm>
        </p:spPr>
        <p:txBody>
          <a:bodyPr>
            <a:noAutofit/>
          </a:bodyPr>
          <a:lstStyle/>
          <a:p>
            <a:r>
              <a:rPr lang="en-US" sz="1800" dirty="0" smtClean="0"/>
              <a:t>The governing equations and the boundary conditions of concentration are discussed here: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87461" y="1598065"/>
                <a:ext cx="6863742" cy="43925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1600" cap="none" dirty="0" smtClean="0"/>
                  <a:t>The Diffusional Solid-state transport of Li within spherical LixC6 and the metal oxide active material particle is given by: </a:t>
                </a:r>
                <a:r>
                  <a:rPr lang="en-US" sz="1200" cap="none" dirty="0" smtClean="0"/>
                  <a:t>(</a:t>
                </a:r>
                <a:r>
                  <a:rPr lang="en-US" sz="1200" i="1" cap="none" dirty="0" smtClean="0"/>
                  <a:t>Fick’s second law of diffusion</a:t>
                </a:r>
                <a:r>
                  <a:rPr lang="en-US" sz="1200" cap="none" dirty="0" smtClean="0"/>
                  <a:t>)</a:t>
                </a:r>
              </a:p>
              <a:p>
                <a:endParaRPr lang="en-US" sz="1600" cap="non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600" b="0" i="1" cap="none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cap="none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1600" b="0" i="1" cap="none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cap="none" dirty="0" smtClean="0">
                  <a:solidFill>
                    <a:schemeClr val="bg1"/>
                  </a:solidFill>
                </a:endParaRPr>
              </a:p>
              <a:p>
                <a:endParaRPr lang="en-US" sz="1600" cap="none" dirty="0" smtClean="0"/>
              </a:p>
              <a:p>
                <a:r>
                  <a:rPr lang="en-US" sz="1600" cap="none" dirty="0" smtClean="0"/>
                  <a:t>At the center of solid spherical particle the gradient of concentration of Li is zero due to symmetry:</a:t>
                </a:r>
              </a:p>
              <a:p>
                <a:endParaRPr lang="en-US" sz="1600" cap="non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  <m:sub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cap="none" dirty="0" smtClean="0">
                  <a:solidFill>
                    <a:schemeClr val="bg1"/>
                  </a:solidFill>
                </a:endParaRPr>
              </a:p>
              <a:p>
                <a:endParaRPr lang="en-US" sz="1600" cap="none" dirty="0" smtClean="0"/>
              </a:p>
              <a:p>
                <a:r>
                  <a:rPr lang="en-US" sz="1600" cap="none" dirty="0" smtClean="0"/>
                  <a:t>At the surface of the particle a flux of Li due to Cathodic/anodic reaction, characterized by first law of Fick’s diffusion:</a:t>
                </a:r>
              </a:p>
              <a:p>
                <a:endParaRPr lang="en-US" sz="1600" cap="non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600" b="0" i="1" cap="none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cap="none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cap="none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  <m:sub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r>
                        <a:rPr lang="en-US" sz="1600" b="0" i="1" cap="none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600" b="0" i="1" cap="none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b="0" i="1" cap="none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n-US" sz="1600" cap="none" dirty="0"/>
              </a:p>
            </p:txBody>
          </p:sp>
        </mc:Choice>
        <mc:Fallback xmlns="">
          <p:sp>
            <p:nvSpPr>
              <p:cNvPr id="5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87461" y="1598065"/>
                <a:ext cx="6863742" cy="4392538"/>
              </a:xfrm>
              <a:blipFill>
                <a:blip r:embed="rId2"/>
                <a:stretch>
                  <a:fillRect l="-266" t="-124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203" y="2116165"/>
            <a:ext cx="4155556" cy="16475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62398" y="5636660"/>
            <a:ext cx="3244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Image taken from: </a:t>
            </a:r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</a:rPr>
              <a:t>https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</a:rPr>
              <a:t>://doi.org/10.1016/j.jpowsour.2006.03.050</a:t>
            </a:r>
            <a:endParaRPr lang="en-US" sz="11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3857033028"/>
                  </p:ext>
                </p:extLst>
              </p:nvPr>
            </p:nvGraphicFramePr>
            <p:xfrm>
              <a:off x="1463041" y="583474"/>
              <a:ext cx="8725988" cy="546898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2" name="Diagram 1"/>
              <p:cNvGraphicFramePr/>
              <p:nvPr>
                <p:extLst>
                  <p:ext uri="{D42A27DB-BD31-4B8C-83A1-F6EECF244321}">
                    <p14:modId xmlns:p14="http://schemas.microsoft.com/office/powerpoint/2010/main" val="3857033028"/>
                  </p:ext>
                </p:extLst>
              </p:nvPr>
            </p:nvGraphicFramePr>
            <p:xfrm>
              <a:off x="1463041" y="583474"/>
              <a:ext cx="8725988" cy="546898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0745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12367" y="597159"/>
            <a:ext cx="585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Modifications to </a:t>
            </a:r>
            <a:r>
              <a:rPr lang="en-US" dirty="0" err="1" smtClean="0">
                <a:solidFill>
                  <a:schemeClr val="bg1"/>
                </a:solidFill>
              </a:rPr>
              <a:t>LaplacianFoam</a:t>
            </a:r>
            <a:r>
              <a:rPr lang="en-US" dirty="0" smtClean="0">
                <a:solidFill>
                  <a:schemeClr val="bg1"/>
                </a:solidFill>
              </a:rPr>
              <a:t> to create </a:t>
            </a:r>
            <a:r>
              <a:rPr lang="en-US" dirty="0" err="1" smtClean="0">
                <a:solidFill>
                  <a:schemeClr val="bg1"/>
                </a:solidFill>
              </a:rPr>
              <a:t>spmBatFoam</a:t>
            </a:r>
            <a:endParaRPr lang="en-IN" dirty="0">
              <a:solidFill>
                <a:schemeClr val="bg1"/>
              </a:solidFill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190945018"/>
              </p:ext>
            </p:extLst>
          </p:nvPr>
        </p:nvGraphicFramePr>
        <p:xfrm>
          <a:off x="3085322" y="1390532"/>
          <a:ext cx="6304384" cy="4469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13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187882" y="1843929"/>
                <a:ext cx="2356735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882" y="1843929"/>
                <a:ext cx="2356735" cy="7146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086156" y="2847341"/>
                <a:ext cx="2695545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156" y="2847341"/>
                <a:ext cx="2695545" cy="6481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84768" y="3826478"/>
                <a:ext cx="2259849" cy="648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𝐷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768" y="3826478"/>
                <a:ext cx="2259849" cy="64812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84768" y="4876634"/>
                <a:ext cx="4796634" cy="991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𝐶𝑖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  <m:r>
                                <a:rPr lang="en-US" b="0" i="1" baseline="-2500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∆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768" y="4876634"/>
                <a:ext cx="4796634" cy="9916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52558" y="4910810"/>
            <a:ext cx="341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Discretized Governing Equation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5052" y="857150"/>
            <a:ext cx="9168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Numerical Modeling of the Single Particle Model (for ode-solver)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1277" y="1934153"/>
            <a:ext cx="341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Differential Governing Equation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2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176638" y="1293375"/>
            <a:ext cx="10058400" cy="4855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Chevron 6"/>
          <p:cNvSpPr/>
          <p:nvPr/>
        </p:nvSpPr>
        <p:spPr>
          <a:xfrm>
            <a:off x="2011880" y="1208408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859468" y="1223243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3746163" y="1215156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043429" y="1213805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6715945" y="1239428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693266" y="1215156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5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4715572" y="1215156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4</a:t>
            </a:r>
            <a:endParaRPr lang="en-US" sz="1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10574" y="1800478"/>
                <a:ext cx="2192716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∆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𝑎𝑛𝑑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𝑟𝑖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𝑖𝑅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574" y="1800478"/>
                <a:ext cx="2192716" cy="6108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910574" y="3713875"/>
                <a:ext cx="5042021" cy="1244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𝐶𝑖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den>
                          </m:f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574" y="3713875"/>
                <a:ext cx="5042021" cy="12448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465452" y="1800478"/>
            <a:ext cx="552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Central Differencing with 10 points </a:t>
            </a:r>
          </a:p>
        </p:txBody>
      </p:sp>
      <p:sp>
        <p:nvSpPr>
          <p:cNvPr id="18" name="Chevron 17"/>
          <p:cNvSpPr/>
          <p:nvPr/>
        </p:nvSpPr>
        <p:spPr>
          <a:xfrm>
            <a:off x="7917150" y="1256960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8855826" y="1231339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9856099" y="1240776"/>
            <a:ext cx="275129" cy="169934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10835235" y="1231339"/>
            <a:ext cx="560612" cy="195555"/>
          </a:xfrm>
          <a:prstGeom prst="chevr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0574" y="2885992"/>
            <a:ext cx="2299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Template Equation :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0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35051" y="1177671"/>
                <a:ext cx="4717637" cy="943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1+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0))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51" y="1177671"/>
                <a:ext cx="4717637" cy="94365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35051" y="1992651"/>
                <a:ext cx="5022208" cy="943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(0.5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3−2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1))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51" y="1992651"/>
                <a:ext cx="5022208" cy="94365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35051" y="3205107"/>
                <a:ext cx="4884349" cy="943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4−2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3+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51" y="3205107"/>
                <a:ext cx="4884349" cy="9436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35051" y="4248980"/>
                <a:ext cx="5150449" cy="943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(0.25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5−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5−2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4+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3))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51" y="4248980"/>
                <a:ext cx="5150449" cy="9436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35051" y="5192016"/>
                <a:ext cx="5022208" cy="943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(0.2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6−2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5+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4))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51" y="5192016"/>
                <a:ext cx="5022208" cy="9437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373851" y="1243137"/>
                <a:ext cx="4879541" cy="943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7−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7−2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6+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5))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851" y="1243137"/>
                <a:ext cx="4879541" cy="9437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373851" y="2058117"/>
                <a:ext cx="4879541" cy="943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7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8−2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7+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6))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851" y="2058117"/>
                <a:ext cx="4879541" cy="9437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373851" y="3270573"/>
                <a:ext cx="5273880" cy="943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(0.125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7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9−2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8+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7))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851" y="3270573"/>
                <a:ext cx="5273880" cy="9437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373851" y="4314446"/>
                <a:ext cx="5136021" cy="943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10−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10−2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9+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8))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851" y="4314446"/>
                <a:ext cx="5136021" cy="9437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46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48112" y="659526"/>
                <a:ext cx="1643077" cy="560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=0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𝑎𝑡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600" b="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112" y="659526"/>
                <a:ext cx="1643077" cy="5605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41430" y="2112703"/>
                <a:ext cx="3325828" cy="558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−1.5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0+2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1−0.5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∆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30" y="2112703"/>
                <a:ext cx="3325828" cy="558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06749" y="663596"/>
                <a:ext cx="2475806" cy="5605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𝐷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𝐹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𝑎𝑡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𝑟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749" y="663596"/>
                <a:ext cx="2475806" cy="5605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13175" y="2210926"/>
                <a:ext cx="2852769" cy="559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1.5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+0.5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∆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𝐷𝑛𝑎𝐹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175" y="2210926"/>
                <a:ext cx="2852769" cy="5599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46702" y="3329319"/>
                <a:ext cx="4195886" cy="870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2−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2−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1))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02" y="3329319"/>
                <a:ext cx="4195886" cy="8706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055281" y="4926476"/>
                <a:ext cx="6543971" cy="870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1.5 </m:t>
                              </m:r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𝐷𝑛𝑎𝐹</m:t>
                              </m:r>
                            </m:den>
                          </m:f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9−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∆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1.5 </m:t>
                          </m:r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𝐷𝑛𝑎𝐹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/>
                        </a:rPr>
                        <m:t>9+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i="1">
                          <a:solidFill>
                            <a:schemeClr val="bg1"/>
                          </a:solidFill>
                          <a:latin typeface="Cambria Math"/>
                        </a:rPr>
                        <m:t>8))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281" y="4926476"/>
                <a:ext cx="6543971" cy="8706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57200" y="3528823"/>
                <a:ext cx="4577407" cy="849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10−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8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+(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10−2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9+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8))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200" y="3528823"/>
                <a:ext cx="4577407" cy="8497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09470" y="4926476"/>
                <a:ext cx="2589747" cy="849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(2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2−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470" y="4926476"/>
                <a:ext cx="2589747" cy="8497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358938" y="1488299"/>
            <a:ext cx="940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Forward and Backward </a:t>
            </a:r>
            <a:r>
              <a:rPr lang="en-US" dirty="0">
                <a:solidFill>
                  <a:schemeClr val="bg1"/>
                </a:solidFill>
              </a:rPr>
              <a:t>Difference</a:t>
            </a:r>
            <a:r>
              <a:rPr lang="en-US" dirty="0" smtClean="0">
                <a:solidFill>
                  <a:schemeClr val="bg1"/>
                </a:solidFill>
              </a:rPr>
              <a:t> with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order accuracy respectively  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112" y="4378543"/>
            <a:ext cx="981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Finally substituting the algebraic equations in the end ode equations.</a:t>
            </a:r>
            <a:endParaRPr lang="en-I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3386</TotalTime>
  <Words>2083</Words>
  <Application>Microsoft Office PowerPoint</Application>
  <PresentationFormat>Widescreen</PresentationFormat>
  <Paragraphs>138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Cambria Math</vt:lpstr>
      <vt:lpstr>Century Gothic</vt:lpstr>
      <vt:lpstr>Wingdings 3</vt:lpstr>
      <vt:lpstr>Ion Boardroom</vt:lpstr>
      <vt:lpstr>Electro-Thermal Response of a Li-ion cell</vt:lpstr>
      <vt:lpstr>The 1-D Electrochemical Model</vt:lpstr>
      <vt:lpstr>The governing equations and the boundary conditions of concentration are discussed here: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single particle model</dc:title>
  <dc:creator>Arham Javed</dc:creator>
  <cp:lastModifiedBy>Arham Javed</cp:lastModifiedBy>
  <cp:revision>153</cp:revision>
  <dcterms:created xsi:type="dcterms:W3CDTF">2021-03-22T06:34:42Z</dcterms:created>
  <dcterms:modified xsi:type="dcterms:W3CDTF">2021-07-09T11:18:30Z</dcterms:modified>
</cp:coreProperties>
</file>